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2" r:id="rId2"/>
    <p:sldId id="335" r:id="rId3"/>
    <p:sldId id="334" r:id="rId4"/>
    <p:sldId id="276" r:id="rId5"/>
    <p:sldId id="333" r:id="rId6"/>
    <p:sldId id="331" r:id="rId7"/>
  </p:sldIdLst>
  <p:sldSz cx="24384000" cy="13716000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SemiBold" panose="000007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542">
          <p15:clr>
            <a:srgbClr val="9AA0A6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+md05CHo8A72xXxpwN2GOtyHr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nén Barro Ameneir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33"/>
    <a:srgbClr val="E75F4D"/>
    <a:srgbClr val="B4B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FE1003-6958-446D-A28D-72550A27D87A}">
  <a:tblStyle styleId="{36FE1003-6958-446D-A28D-72550A27D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A7D460-C546-43E4-B4A2-18A09CB8402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1652" autoAdjust="0"/>
  </p:normalViewPr>
  <p:slideViewPr>
    <p:cSldViewPr snapToGrid="0">
      <p:cViewPr>
        <p:scale>
          <a:sx n="66" d="100"/>
          <a:sy n="66" d="100"/>
        </p:scale>
        <p:origin x="1860" y="48"/>
      </p:cViewPr>
      <p:guideLst>
        <p:guide orient="horz" pos="654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56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4-45FF-83B4-95E84B264DEF}"/>
              </c:ext>
            </c:extLst>
          </c:dPt>
          <c:dPt>
            <c:idx val="1"/>
            <c:bubble3D val="0"/>
            <c:spPr>
              <a:solidFill>
                <a:srgbClr val="E75F4D"/>
              </a:solidFill>
              <a:ln w="19050">
                <a:solidFill>
                  <a:srgbClr val="E75F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4-45FF-83B4-95E84B264D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A4-45FF-83B4-95E84B264D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A4-45FF-83B4-95E84B264DEF}"/>
              </c:ext>
            </c:extLst>
          </c:dPt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A4-45FF-83B4-95E84B264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7C-4FA7-8A12-21EE861D9B80}"/>
              </c:ext>
            </c:extLst>
          </c:dPt>
          <c:dPt>
            <c:idx val="1"/>
            <c:bubble3D val="0"/>
            <c:spPr>
              <a:solidFill>
                <a:srgbClr val="E75F4D"/>
              </a:solidFill>
              <a:ln w="19050">
                <a:solidFill>
                  <a:srgbClr val="E75F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C-4FA7-8A12-21EE861D9B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7C-4FA7-8A12-21EE861D9B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7C-4FA7-8A12-21EE861D9B80}"/>
              </c:ext>
            </c:extLst>
          </c:dPt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7C-4FA7-8A12-21EE861D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C1-4BFA-89F0-3D240394972E}"/>
              </c:ext>
            </c:extLst>
          </c:dPt>
          <c:dPt>
            <c:idx val="1"/>
            <c:bubble3D val="0"/>
            <c:spPr>
              <a:solidFill>
                <a:srgbClr val="E75F4D"/>
              </a:solidFill>
              <a:ln w="19050">
                <a:solidFill>
                  <a:srgbClr val="E75F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1-4BFA-89F0-3D24039497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1-4BFA-89F0-3D24039497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C1-4BFA-89F0-3D240394972E}"/>
              </c:ext>
            </c:extLst>
          </c:dPt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C1-4BFA-89F0-3D2403949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97-4D13-89E9-1A286C187B36}"/>
              </c:ext>
            </c:extLst>
          </c:dPt>
          <c:dPt>
            <c:idx val="1"/>
            <c:bubble3D val="0"/>
            <c:spPr>
              <a:solidFill>
                <a:srgbClr val="E75F4D"/>
              </a:solidFill>
              <a:ln w="19050">
                <a:solidFill>
                  <a:srgbClr val="E75F4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97-4D13-89E9-1A286C187B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97-4D13-89E9-1A286C187B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97-4D13-89E9-1A286C187B36}"/>
              </c:ext>
            </c:extLst>
          </c:dPt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97-4D13-89E9-1A286C187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02" rIns="99032" bIns="4950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‹Nº›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10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ctr" anchorCtr="0">
            <a:noAutofit/>
          </a:bodyPr>
          <a:lstStyle/>
          <a:p>
            <a:pPr marL="0" indent="0"/>
            <a:endParaRPr strike="sngStrike" dirty="0"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192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ctr" anchorCtr="0">
            <a:noAutofit/>
          </a:bodyPr>
          <a:lstStyle/>
          <a:p>
            <a:pPr marL="0" indent="0"/>
            <a:endParaRPr strike="sngStrike" dirty="0"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506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ctr" anchorCtr="0">
            <a:noAutofit/>
          </a:bodyPr>
          <a:lstStyle/>
          <a:p>
            <a:pPr marL="0" indent="0"/>
            <a:endParaRPr strike="sngStrike" dirty="0"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ctr" anchorCtr="0">
            <a:noAutofit/>
          </a:bodyPr>
          <a:lstStyle/>
          <a:p>
            <a:pPr marL="0" indent="0"/>
            <a:endParaRPr strike="sngStrike" dirty="0"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576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55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1"/>
          <p:cNvSpPr txBox="1"/>
          <p:nvPr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 b="1" i="0" u="none" strike="noStrike" cap="none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‹Nº›</a:t>
            </a:fld>
            <a:endParaRPr sz="2600" b="1" i="0" u="none" strike="noStrike" cap="none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D6D9C7F7-3617-4AFD-A28F-4B2E54E03A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305" y="11319773"/>
            <a:ext cx="2175734" cy="1441428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7ED39D83-F3E4-3EE6-7A58-181AD19BE6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3283433" y="1751160"/>
            <a:ext cx="13703313" cy="13716000"/>
          </a:xfrm>
          <a:prstGeom prst="rect">
            <a:avLst/>
          </a:prstGeom>
          <a:effectLst>
            <a:reflection stA="85000" endPos="65000" dist="50800" dir="5400000" sy="-100000" algn="bl" rotWithShape="0"/>
          </a:effectLst>
        </p:spPr>
      </p:pic>
      <p:sp>
        <p:nvSpPr>
          <p:cNvPr id="5" name="Google Shape;21;p1">
            <a:extLst>
              <a:ext uri="{FF2B5EF4-FFF2-40B4-BE49-F238E27FC236}">
                <a16:creationId xmlns:a16="http://schemas.microsoft.com/office/drawing/2014/main" id="{DDF71990-320F-A460-5CFB-7B2B299419C2}"/>
              </a:ext>
            </a:extLst>
          </p:cNvPr>
          <p:cNvSpPr txBox="1"/>
          <p:nvPr/>
        </p:nvSpPr>
        <p:spPr>
          <a:xfrm>
            <a:off x="2117700" y="1715441"/>
            <a:ext cx="13358949" cy="11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6600" b="1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endParaRPr sz="6600" b="1" dirty="0">
              <a:solidFill>
                <a:schemeClr val="accent1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13" name="Imagen 12" descr="Forma&#10;&#10;Descripción generada automáticamente con confianza media">
            <a:extLst>
              <a:ext uri="{FF2B5EF4-FFF2-40B4-BE49-F238E27FC236}">
                <a16:creationId xmlns:a16="http://schemas.microsoft.com/office/drawing/2014/main" id="{BF346A10-8031-4919-4C8E-7FF949B3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2176" y="11319773"/>
            <a:ext cx="10353286" cy="14414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CC25214-0FC7-5804-366E-C80FF7B027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02" y="11319773"/>
            <a:ext cx="1557851" cy="1441427"/>
          </a:xfrm>
          <a:prstGeom prst="rect">
            <a:avLst/>
          </a:prstGeom>
        </p:spPr>
      </p:pic>
      <p:sp>
        <p:nvSpPr>
          <p:cNvPr id="19" name="Google Shape;21;p1">
            <a:extLst>
              <a:ext uri="{FF2B5EF4-FFF2-40B4-BE49-F238E27FC236}">
                <a16:creationId xmlns:a16="http://schemas.microsoft.com/office/drawing/2014/main" id="{A105049E-EDB1-75B4-329D-05581E589C8B}"/>
              </a:ext>
            </a:extLst>
          </p:cNvPr>
          <p:cNvSpPr txBox="1"/>
          <p:nvPr/>
        </p:nvSpPr>
        <p:spPr>
          <a:xfrm>
            <a:off x="2117699" y="3369071"/>
            <a:ext cx="13358949" cy="11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Subtítulo</a:t>
            </a:r>
            <a:endParaRPr sz="4000" dirty="0">
              <a:solidFill>
                <a:schemeClr val="accent1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20" name="Google Shape;21;p1">
            <a:extLst>
              <a:ext uri="{FF2B5EF4-FFF2-40B4-BE49-F238E27FC236}">
                <a16:creationId xmlns:a16="http://schemas.microsoft.com/office/drawing/2014/main" id="{3EC532D5-AD53-E62B-D186-7542AB2745D5}"/>
              </a:ext>
            </a:extLst>
          </p:cNvPr>
          <p:cNvSpPr txBox="1"/>
          <p:nvPr/>
        </p:nvSpPr>
        <p:spPr>
          <a:xfrm>
            <a:off x="2117699" y="7729390"/>
            <a:ext cx="13358949" cy="11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Inserte</a:t>
            </a:r>
            <a:r>
              <a:rPr lang="en-US" sz="4000" i="0" u="none" strike="noStrike" cap="none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4000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aquí</a:t>
            </a:r>
            <a:r>
              <a:rPr lang="en-US" sz="4000" i="0" u="none" strike="noStrike" cap="none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4000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los</a:t>
            </a:r>
            <a:r>
              <a:rPr lang="en-US" sz="4000" i="0" u="none" strike="noStrike" cap="none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4000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autores</a:t>
            </a:r>
            <a:endParaRPr sz="4000" dirty="0">
              <a:solidFill>
                <a:srgbClr val="FF4B33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356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1351" y="485829"/>
            <a:ext cx="1523999" cy="1525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37;g137c1428306_0_0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0" y="1625915"/>
            <a:ext cx="1674900" cy="0"/>
          </a:xfrm>
          <a:prstGeom prst="straightConnector1">
            <a:avLst/>
          </a:prstGeom>
          <a:noFill/>
          <a:ln w="76200" cap="flat" cmpd="sng">
            <a:solidFill>
              <a:srgbClr val="E75F4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323;p19"/>
          <p:cNvSpPr txBox="1"/>
          <p:nvPr/>
        </p:nvSpPr>
        <p:spPr>
          <a:xfrm>
            <a:off x="2097736" y="2815807"/>
            <a:ext cx="441352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36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(H2)</a:t>
            </a:r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D8BCE423-C4C7-0556-DB5E-9D2235B62F03}"/>
              </a:ext>
            </a:extLst>
          </p:cNvPr>
          <p:cNvSpPr txBox="1"/>
          <p:nvPr/>
        </p:nvSpPr>
        <p:spPr>
          <a:xfrm>
            <a:off x="2097736" y="1122754"/>
            <a:ext cx="11447234" cy="81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400" b="1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5400" b="1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(H1)</a:t>
            </a:r>
            <a:endParaRPr sz="5400" b="1" dirty="0">
              <a:solidFill>
                <a:schemeClr val="accent1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7E350A09-5D74-0DA0-2C33-81C43B1FE47A}"/>
              </a:ext>
            </a:extLst>
          </p:cNvPr>
          <p:cNvSpPr/>
          <p:nvPr/>
        </p:nvSpPr>
        <p:spPr>
          <a:xfrm>
            <a:off x="4048277" y="4601029"/>
            <a:ext cx="4436513" cy="814343"/>
          </a:xfrm>
          <a:prstGeom prst="roundRect">
            <a:avLst>
              <a:gd name="adj" fmla="val 23230"/>
            </a:avLst>
          </a:prstGeom>
          <a:solidFill>
            <a:srgbClr val="F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/>
            <a:r>
              <a:rPr lang="es-ES" sz="2400" b="1" cap="small" dirty="0">
                <a:solidFill>
                  <a:schemeClr val="bg1"/>
                </a:solidFill>
                <a:latin typeface="Montserrat" panose="00000500000000000000" pitchFamily="2" charset="0"/>
              </a:rPr>
              <a:t>Objetivo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65E31420-8397-8CB8-135F-C4441CD5D6A5}"/>
              </a:ext>
            </a:extLst>
          </p:cNvPr>
          <p:cNvSpPr txBox="1"/>
          <p:nvPr/>
        </p:nvSpPr>
        <p:spPr>
          <a:xfrm>
            <a:off x="5822882" y="5777829"/>
            <a:ext cx="1451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Montserrat" panose="00000500000000000000" pitchFamily="2" charset="0"/>
              </a:rPr>
              <a:t>Presentar el patrón</a:t>
            </a:r>
          </a:p>
        </p:txBody>
      </p:sp>
      <p:sp>
        <p:nvSpPr>
          <p:cNvPr id="11" name="10 Rectángulo redondeado">
            <a:extLst>
              <a:ext uri="{FF2B5EF4-FFF2-40B4-BE49-F238E27FC236}">
                <a16:creationId xmlns:a16="http://schemas.microsoft.com/office/drawing/2014/main" id="{124DFCCB-F611-C265-F509-580992B2F3BE}"/>
              </a:ext>
            </a:extLst>
          </p:cNvPr>
          <p:cNvSpPr/>
          <p:nvPr/>
        </p:nvSpPr>
        <p:spPr>
          <a:xfrm>
            <a:off x="4048277" y="7018793"/>
            <a:ext cx="4436513" cy="814983"/>
          </a:xfrm>
          <a:prstGeom prst="roundRect">
            <a:avLst>
              <a:gd name="adj" fmla="val 23230"/>
            </a:avLst>
          </a:prstGeom>
          <a:solidFill>
            <a:srgbClr val="F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/>
            <a:r>
              <a:rPr lang="es-ES" sz="2400" b="1" cap="small" dirty="0">
                <a:solidFill>
                  <a:schemeClr val="bg1"/>
                </a:solidFill>
                <a:latin typeface="Montserrat" panose="00000500000000000000" pitchFamily="2" charset="0"/>
              </a:rPr>
              <a:t>Ventajas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A5241F4-FE9B-6AAA-A3CA-D61861C88A18}"/>
              </a:ext>
            </a:extLst>
          </p:cNvPr>
          <p:cNvSpPr txBox="1"/>
          <p:nvPr/>
        </p:nvSpPr>
        <p:spPr>
          <a:xfrm>
            <a:off x="5822882" y="8196233"/>
            <a:ext cx="14499929" cy="12311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36025"/>
              </a:buClr>
              <a:buFont typeface="Wingdings" pitchFamily="2" charset="2"/>
              <a:buChar char="§"/>
            </a:pPr>
            <a:r>
              <a:rPr lang="es-ES" sz="3200" dirty="0">
                <a:latin typeface="Montserrat" panose="00000500000000000000" pitchFamily="2" charset="0"/>
              </a:rPr>
              <a:t>Ventaja 1</a:t>
            </a:r>
          </a:p>
          <a:p>
            <a:pPr marL="342900" indent="-342900">
              <a:spcAft>
                <a:spcPts val="600"/>
              </a:spcAft>
              <a:buClr>
                <a:srgbClr val="F36025"/>
              </a:buClr>
              <a:buFont typeface="Wingdings" pitchFamily="2" charset="2"/>
              <a:buChar char="§"/>
            </a:pPr>
            <a:r>
              <a:rPr lang="es-ES" sz="3200" dirty="0">
                <a:latin typeface="Montserrat" panose="00000500000000000000" pitchFamily="2" charset="0"/>
              </a:rPr>
              <a:t>Ventaja 2</a:t>
            </a:r>
          </a:p>
          <a:p>
            <a:pPr marL="342900" indent="-342900">
              <a:spcAft>
                <a:spcPts val="600"/>
              </a:spcAft>
              <a:buClr>
                <a:srgbClr val="F36025"/>
              </a:buClr>
              <a:buFont typeface="Wingdings" pitchFamily="2" charset="2"/>
              <a:buChar char="§"/>
              <a:defRPr/>
            </a:pPr>
            <a:r>
              <a:rPr lang="es-ES" sz="3200" dirty="0">
                <a:latin typeface="Montserrat" panose="00000500000000000000" pitchFamily="2" charset="0"/>
              </a:rPr>
              <a:t>Ventaja 3</a:t>
            </a:r>
          </a:p>
          <a:p>
            <a:pPr marL="342900" indent="-342900">
              <a:spcAft>
                <a:spcPts val="600"/>
              </a:spcAft>
              <a:buClr>
                <a:srgbClr val="F36025"/>
              </a:buClr>
              <a:buFont typeface="Wingdings" pitchFamily="2" charset="2"/>
              <a:buChar char="§"/>
            </a:pPr>
            <a:endParaRPr lang="es-ES" sz="1600" dirty="0">
              <a:latin typeface="Droid Sans"/>
            </a:endParaRPr>
          </a:p>
        </p:txBody>
      </p:sp>
      <p:sp>
        <p:nvSpPr>
          <p:cNvPr id="13" name="12 Rectángulo redondeado">
            <a:extLst>
              <a:ext uri="{FF2B5EF4-FFF2-40B4-BE49-F238E27FC236}">
                <a16:creationId xmlns:a16="http://schemas.microsoft.com/office/drawing/2014/main" id="{A97AE9B5-945C-0774-276E-6BB282371E41}"/>
              </a:ext>
            </a:extLst>
          </p:cNvPr>
          <p:cNvSpPr/>
          <p:nvPr/>
        </p:nvSpPr>
        <p:spPr>
          <a:xfrm>
            <a:off x="4048277" y="10092022"/>
            <a:ext cx="4436513" cy="814983"/>
          </a:xfrm>
          <a:prstGeom prst="roundRect">
            <a:avLst>
              <a:gd name="adj" fmla="val 23230"/>
            </a:avLst>
          </a:prstGeom>
          <a:solidFill>
            <a:srgbClr val="FF4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/>
            <a:r>
              <a:rPr lang="es-ES" sz="2400" b="1" cap="small" dirty="0">
                <a:solidFill>
                  <a:schemeClr val="bg1"/>
                </a:solidFill>
                <a:latin typeface="Montserrat" panose="00000500000000000000" pitchFamily="2" charset="0"/>
              </a:rPr>
              <a:t>Aplicaciones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70EAEB15-814E-DE35-EDE0-73DBA1EC03FC}"/>
              </a:ext>
            </a:extLst>
          </p:cNvPr>
          <p:cNvSpPr txBox="1"/>
          <p:nvPr/>
        </p:nvSpPr>
        <p:spPr>
          <a:xfrm>
            <a:off x="5822882" y="11262846"/>
            <a:ext cx="1451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Montserrat" panose="00000500000000000000" pitchFamily="2" charset="0"/>
              </a:rPr>
              <a:t>Las aplicaciones</a:t>
            </a:r>
          </a:p>
        </p:txBody>
      </p:sp>
    </p:spTree>
    <p:extLst>
      <p:ext uri="{BB962C8B-B14F-4D97-AF65-F5344CB8AC3E}">
        <p14:creationId xmlns:p14="http://schemas.microsoft.com/office/powerpoint/2010/main" val="307712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1351" y="485829"/>
            <a:ext cx="1523999" cy="1525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37;g137c1428306_0_0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0" y="1625915"/>
            <a:ext cx="1674900" cy="0"/>
          </a:xfrm>
          <a:prstGeom prst="straightConnector1">
            <a:avLst/>
          </a:prstGeom>
          <a:noFill/>
          <a:ln w="76200" cap="flat" cmpd="sng">
            <a:solidFill>
              <a:srgbClr val="E75F4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323;p19"/>
          <p:cNvSpPr txBox="1"/>
          <p:nvPr/>
        </p:nvSpPr>
        <p:spPr>
          <a:xfrm>
            <a:off x="2097736" y="2815807"/>
            <a:ext cx="441352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36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(H2)</a:t>
            </a:r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D8BCE423-C4C7-0556-DB5E-9D2235B62F03}"/>
              </a:ext>
            </a:extLst>
          </p:cNvPr>
          <p:cNvSpPr txBox="1"/>
          <p:nvPr/>
        </p:nvSpPr>
        <p:spPr>
          <a:xfrm>
            <a:off x="2097736" y="1122754"/>
            <a:ext cx="11447234" cy="81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400" b="1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5400" b="1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(H1)</a:t>
            </a:r>
            <a:endParaRPr sz="5400" b="1" dirty="0">
              <a:solidFill>
                <a:schemeClr val="accent1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graphicFrame>
        <p:nvGraphicFramePr>
          <p:cNvPr id="17" name="33 Tabla">
            <a:extLst>
              <a:ext uri="{FF2B5EF4-FFF2-40B4-BE49-F238E27FC236}">
                <a16:creationId xmlns:a16="http://schemas.microsoft.com/office/drawing/2014/main" id="{4D8C61A8-78F5-0E38-FF77-D766ACF7C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15398"/>
              </p:ext>
            </p:extLst>
          </p:nvPr>
        </p:nvGraphicFramePr>
        <p:xfrm>
          <a:off x="4304497" y="4773330"/>
          <a:ext cx="15781322" cy="512541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89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083">
                <a:tc>
                  <a:txBody>
                    <a:bodyPr/>
                    <a:lstStyle/>
                    <a:p>
                      <a:pPr algn="l"/>
                      <a:r>
                        <a:rPr lang="es-ES" sz="3100" dirty="0">
                          <a:latin typeface="Montserrat" panose="00000500000000000000" pitchFamily="2" charset="0"/>
                        </a:rPr>
                        <a:t>Primera fila</a:t>
                      </a: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100" dirty="0">
                        <a:latin typeface="Droid Sans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083">
                <a:tc>
                  <a:txBody>
                    <a:bodyPr/>
                    <a:lstStyle/>
                    <a:p>
                      <a:pPr algn="l"/>
                      <a:r>
                        <a:rPr lang="es-ES" sz="3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Segunda fila</a:t>
                      </a: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3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Segunda</a:t>
                      </a:r>
                      <a:r>
                        <a:rPr lang="es-ES" sz="31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 columna</a:t>
                      </a:r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083">
                <a:tc>
                  <a:txBody>
                    <a:bodyPr/>
                    <a:lstStyle/>
                    <a:p>
                      <a:pPr algn="l"/>
                      <a:r>
                        <a:rPr lang="es-ES" sz="3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Tercera</a:t>
                      </a:r>
                      <a:r>
                        <a:rPr lang="es-ES" sz="31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 fila</a:t>
                      </a:r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roid Sans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083">
                <a:tc>
                  <a:txBody>
                    <a:bodyPr/>
                    <a:lstStyle/>
                    <a:p>
                      <a:pPr algn="l"/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roid Sans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roid Sans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083">
                <a:tc>
                  <a:txBody>
                    <a:bodyPr/>
                    <a:lstStyle/>
                    <a:p>
                      <a:pPr algn="l"/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roid Sans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3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roid Sans"/>
                      </a:endParaRPr>
                    </a:p>
                  </a:txBody>
                  <a:tcPr marL="203392" marR="203392" marT="101696" marB="101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6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1351" y="485829"/>
            <a:ext cx="1523999" cy="1525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37;g137c1428306_0_0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0" y="1625915"/>
            <a:ext cx="1674900" cy="0"/>
          </a:xfrm>
          <a:prstGeom prst="straightConnector1">
            <a:avLst/>
          </a:prstGeom>
          <a:noFill/>
          <a:ln w="76200" cap="flat" cmpd="sng">
            <a:solidFill>
              <a:srgbClr val="E75F4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323;p19"/>
          <p:cNvSpPr txBox="1"/>
          <p:nvPr/>
        </p:nvSpPr>
        <p:spPr>
          <a:xfrm>
            <a:off x="2097736" y="2815807"/>
            <a:ext cx="441352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36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(H2)</a:t>
            </a:r>
          </a:p>
        </p:txBody>
      </p:sp>
      <p:sp>
        <p:nvSpPr>
          <p:cNvPr id="136" name="Google Shape;642;g13625f4eec6_0_330"/>
          <p:cNvSpPr txBox="1"/>
          <p:nvPr/>
        </p:nvSpPr>
        <p:spPr>
          <a:xfrm>
            <a:off x="10944359" y="11336739"/>
            <a:ext cx="2208037" cy="21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dirty="0" err="1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Arial" panose="020B0604020202020204" pitchFamily="34" charset="0"/>
                <a:sym typeface="Montserrat SemiBold"/>
              </a:rPr>
              <a:t>Texto</a:t>
            </a:r>
            <a:r>
              <a:rPr lang="en-US" sz="2000" dirty="0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Arial" panose="020B0604020202020204" pitchFamily="34" charset="0"/>
                <a:sym typeface="Montserrat SemiBold"/>
              </a:rPr>
              <a:t>gráfico</a:t>
            </a:r>
            <a:endParaRPr lang="en-US" sz="2000" dirty="0">
              <a:solidFill>
                <a:schemeClr val="accent5"/>
              </a:solidFill>
              <a:latin typeface="Montserrat" panose="00000500000000000000" pitchFamily="2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cxnSp>
        <p:nvCxnSpPr>
          <p:cNvPr id="130" name="Google Shape;37;g137c1428306_0_0"/>
          <p:cNvCxnSpPr>
            <a:cxnSpLocks/>
          </p:cNvCxnSpPr>
          <p:nvPr/>
        </p:nvCxnSpPr>
        <p:spPr>
          <a:xfrm rot="10800000">
            <a:off x="13523052" y="10119634"/>
            <a:ext cx="2373055" cy="0"/>
          </a:xfrm>
          <a:prstGeom prst="straightConnector1">
            <a:avLst/>
          </a:prstGeom>
          <a:noFill/>
          <a:ln w="38100" cap="flat" cmpd="sng">
            <a:solidFill>
              <a:srgbClr val="E75F4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634;g13625f4eec6_0_330"/>
          <p:cNvSpPr/>
          <p:nvPr/>
        </p:nvSpPr>
        <p:spPr>
          <a:xfrm rot="16200000">
            <a:off x="3656104" y="6555337"/>
            <a:ext cx="7069076" cy="2208035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Google Shape;635;g13625f4eec6_0_330"/>
          <p:cNvSpPr/>
          <p:nvPr/>
        </p:nvSpPr>
        <p:spPr>
          <a:xfrm rot="16200000">
            <a:off x="7858321" y="8328687"/>
            <a:ext cx="3522377" cy="2208035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636;g13625f4eec6_0_330"/>
          <p:cNvSpPr/>
          <p:nvPr/>
        </p:nvSpPr>
        <p:spPr>
          <a:xfrm rot="16200000">
            <a:off x="10091500" y="8132997"/>
            <a:ext cx="3913756" cy="2208035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640;g13625f4eec6_0_330"/>
          <p:cNvSpPr txBox="1"/>
          <p:nvPr/>
        </p:nvSpPr>
        <p:spPr>
          <a:xfrm>
            <a:off x="5331473" y="11324043"/>
            <a:ext cx="3718338" cy="107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dirty="0" err="1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Arial" panose="020B0604020202020204" pitchFamily="34" charset="0"/>
                <a:sym typeface="Montserrat SemiBold"/>
              </a:rPr>
              <a:t>Texto</a:t>
            </a:r>
            <a:r>
              <a:rPr lang="en-US" sz="2000" dirty="0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Arial" panose="020B0604020202020204" pitchFamily="34" charset="0"/>
                <a:sym typeface="Montserrat SemiBold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Arial" panose="020B0604020202020204" pitchFamily="34" charset="0"/>
                <a:sym typeface="Montserrat SemiBold"/>
              </a:rPr>
              <a:t>gráfico</a:t>
            </a:r>
            <a:endParaRPr lang="en-US" sz="2000" dirty="0">
              <a:solidFill>
                <a:schemeClr val="accent5"/>
              </a:solidFill>
              <a:latin typeface="Montserrat" panose="00000500000000000000" pitchFamily="2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sp>
        <p:nvSpPr>
          <p:cNvPr id="135" name="Google Shape;641;g13625f4eec6_0_330"/>
          <p:cNvSpPr txBox="1"/>
          <p:nvPr/>
        </p:nvSpPr>
        <p:spPr>
          <a:xfrm>
            <a:off x="7760339" y="11324043"/>
            <a:ext cx="3718338" cy="107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dirty="0" err="1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Mongolian Baiti" panose="03000500000000000000" pitchFamily="66" charset="0"/>
                <a:sym typeface="Montserrat SemiBold"/>
              </a:rPr>
              <a:t>Texto</a:t>
            </a:r>
            <a:r>
              <a:rPr lang="en-US" sz="2000" dirty="0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Mongolian Baiti" panose="03000500000000000000" pitchFamily="66" charset="0"/>
                <a:sym typeface="Montserrat SemiBold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Montserrat" panose="00000500000000000000" pitchFamily="2" charset="0"/>
                <a:ea typeface="Montserrat SemiBold"/>
                <a:cs typeface="Mongolian Baiti" panose="03000500000000000000" pitchFamily="66" charset="0"/>
                <a:sym typeface="Montserrat SemiBold"/>
              </a:rPr>
              <a:t>gráfico</a:t>
            </a:r>
            <a:endParaRPr lang="en-US" sz="2000" dirty="0">
              <a:solidFill>
                <a:schemeClr val="accent5"/>
              </a:solidFill>
              <a:latin typeface="Montserrat" panose="00000500000000000000" pitchFamily="2" charset="0"/>
              <a:ea typeface="Montserrat SemiBold"/>
              <a:cs typeface="Mongolian Baiti" panose="03000500000000000000" pitchFamily="66" charset="0"/>
              <a:sym typeface="Montserrat SemiBold"/>
            </a:endParaRP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1D60A05D-F7F0-4EB0-FE51-9B3F3A11BF4A}"/>
              </a:ext>
            </a:extLst>
          </p:cNvPr>
          <p:cNvSpPr/>
          <p:nvPr/>
        </p:nvSpPr>
        <p:spPr>
          <a:xfrm>
            <a:off x="14441567" y="9061445"/>
            <a:ext cx="5376597" cy="2116378"/>
          </a:xfrm>
          <a:prstGeom prst="rect">
            <a:avLst/>
          </a:prstGeom>
          <a:solidFill>
            <a:schemeClr val="bg1"/>
          </a:solidFill>
          <a:ln w="38100">
            <a:solidFill>
              <a:srgbClr val="E75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916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Ejemplo de gráfico</a:t>
            </a:r>
          </a:p>
        </p:txBody>
      </p:sp>
      <p:sp>
        <p:nvSpPr>
          <p:cNvPr id="138" name="Google Shape;645;g13625f4eec6_0_330">
            <a:extLst>
              <a:ext uri="{FF2B5EF4-FFF2-40B4-BE49-F238E27FC236}">
                <a16:creationId xmlns:a16="http://schemas.microsoft.com/office/drawing/2014/main" id="{ABE97193-D77A-975D-7D77-1769BBDADFA2}"/>
              </a:ext>
            </a:extLst>
          </p:cNvPr>
          <p:cNvSpPr txBox="1"/>
          <p:nvPr/>
        </p:nvSpPr>
        <p:spPr>
          <a:xfrm>
            <a:off x="5852661" y="5480183"/>
            <a:ext cx="2650187" cy="128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45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72%</a:t>
            </a:r>
            <a:endParaRPr sz="45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9" name="Google Shape;646;g13625f4eec6_0_330">
            <a:extLst>
              <a:ext uri="{FF2B5EF4-FFF2-40B4-BE49-F238E27FC236}">
                <a16:creationId xmlns:a16="http://schemas.microsoft.com/office/drawing/2014/main" id="{AE04551F-3C9F-EA61-61D6-09803CA9322C}"/>
              </a:ext>
            </a:extLst>
          </p:cNvPr>
          <p:cNvSpPr txBox="1"/>
          <p:nvPr/>
        </p:nvSpPr>
        <p:spPr>
          <a:xfrm>
            <a:off x="8615078" y="8835983"/>
            <a:ext cx="2108448" cy="128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45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36%</a:t>
            </a:r>
            <a:endParaRPr sz="1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0" name="Google Shape;646;g13625f4eec6_0_330">
            <a:extLst>
              <a:ext uri="{FF2B5EF4-FFF2-40B4-BE49-F238E27FC236}">
                <a16:creationId xmlns:a16="http://schemas.microsoft.com/office/drawing/2014/main" id="{CBC16FE4-242C-CC3C-2508-BF2CEE64AA1B}"/>
              </a:ext>
            </a:extLst>
          </p:cNvPr>
          <p:cNvSpPr txBox="1"/>
          <p:nvPr/>
        </p:nvSpPr>
        <p:spPr>
          <a:xfrm>
            <a:off x="11043948" y="8543555"/>
            <a:ext cx="2108448" cy="128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0"/>
              <a:buFont typeface="Arial"/>
              <a:buNone/>
            </a:pPr>
            <a:r>
              <a:rPr lang="en-US" sz="45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40%</a:t>
            </a:r>
            <a:endParaRPr sz="1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D8BCE423-C4C7-0556-DB5E-9D2235B62F03}"/>
              </a:ext>
            </a:extLst>
          </p:cNvPr>
          <p:cNvSpPr txBox="1"/>
          <p:nvPr/>
        </p:nvSpPr>
        <p:spPr>
          <a:xfrm>
            <a:off x="2097736" y="1122754"/>
            <a:ext cx="11447234" cy="81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400" b="1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5400" b="1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(H1)</a:t>
            </a:r>
            <a:endParaRPr sz="5400" b="1" dirty="0">
              <a:solidFill>
                <a:schemeClr val="accent1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1351" y="485829"/>
            <a:ext cx="1523999" cy="1525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37;g137c1428306_0_0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0" y="1625915"/>
            <a:ext cx="1674900" cy="0"/>
          </a:xfrm>
          <a:prstGeom prst="straightConnector1">
            <a:avLst/>
          </a:prstGeom>
          <a:noFill/>
          <a:ln w="76200" cap="flat" cmpd="sng">
            <a:solidFill>
              <a:srgbClr val="E75F4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323;p19"/>
          <p:cNvSpPr txBox="1"/>
          <p:nvPr/>
        </p:nvSpPr>
        <p:spPr>
          <a:xfrm>
            <a:off x="2097736" y="2815807"/>
            <a:ext cx="441352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3600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(H2)</a:t>
            </a:r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D8BCE423-C4C7-0556-DB5E-9D2235B62F03}"/>
              </a:ext>
            </a:extLst>
          </p:cNvPr>
          <p:cNvSpPr txBox="1"/>
          <p:nvPr/>
        </p:nvSpPr>
        <p:spPr>
          <a:xfrm>
            <a:off x="2097736" y="1122754"/>
            <a:ext cx="11447234" cy="81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400" b="1" i="0" u="none" strike="noStrike" cap="none" dirty="0" err="1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Título</a:t>
            </a:r>
            <a:r>
              <a:rPr lang="en-US" sz="5400" b="1" i="0" u="none" strike="noStrike" cap="none" dirty="0">
                <a:solidFill>
                  <a:schemeClr val="accent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(H1)</a:t>
            </a:r>
            <a:endParaRPr sz="5400" b="1" dirty="0">
              <a:solidFill>
                <a:schemeClr val="accent1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1C457C2-1776-F5DD-E294-E2FA11603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614202"/>
              </p:ext>
            </p:extLst>
          </p:nvPr>
        </p:nvGraphicFramePr>
        <p:xfrm>
          <a:off x="5247648" y="5232291"/>
          <a:ext cx="6668459" cy="64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7E75B21-CB52-971C-711F-A05A0AEEAE03}"/>
              </a:ext>
            </a:extLst>
          </p:cNvPr>
          <p:cNvSpPr txBox="1"/>
          <p:nvPr/>
        </p:nvSpPr>
        <p:spPr>
          <a:xfrm>
            <a:off x="6713139" y="9170904"/>
            <a:ext cx="372364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E75F4D"/>
                </a:solidFill>
                <a:latin typeface="Montserrat" panose="00000500000000000000" pitchFamily="2" charset="0"/>
              </a:rPr>
              <a:t>75%</a:t>
            </a:r>
          </a:p>
        </p:txBody>
      </p:sp>
      <p:sp>
        <p:nvSpPr>
          <p:cNvPr id="6" name="Google Shape;335;p19">
            <a:extLst>
              <a:ext uri="{FF2B5EF4-FFF2-40B4-BE49-F238E27FC236}">
                <a16:creationId xmlns:a16="http://schemas.microsoft.com/office/drawing/2014/main" id="{4A54DC21-9B90-29D5-5613-4E5BAB05B051}"/>
              </a:ext>
            </a:extLst>
          </p:cNvPr>
          <p:cNvSpPr txBox="1"/>
          <p:nvPr/>
        </p:nvSpPr>
        <p:spPr>
          <a:xfrm>
            <a:off x="6045724" y="7448363"/>
            <a:ext cx="5072305" cy="198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5900" b="1" dirty="0">
                <a:solidFill>
                  <a:schemeClr val="accent5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9,22 </a:t>
            </a:r>
            <a:r>
              <a:rPr lang="en-US" sz="59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M€</a:t>
            </a:r>
            <a:endParaRPr sz="5900" b="1" i="0" u="none" strike="noStrike" cap="none" dirty="0">
              <a:solidFill>
                <a:schemeClr val="accent5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7" name="Google Shape;336;p19">
            <a:extLst>
              <a:ext uri="{FF2B5EF4-FFF2-40B4-BE49-F238E27FC236}">
                <a16:creationId xmlns:a16="http://schemas.microsoft.com/office/drawing/2014/main" id="{BD9B63F6-5EB6-93E1-7A7D-8A1509CE4D6D}"/>
              </a:ext>
            </a:extLst>
          </p:cNvPr>
          <p:cNvCxnSpPr/>
          <p:nvPr/>
        </p:nvCxnSpPr>
        <p:spPr>
          <a:xfrm rot="10800000">
            <a:off x="7226708" y="8848897"/>
            <a:ext cx="2696504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C8CA28A-98BF-0EE2-7832-7F332177C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493875"/>
              </p:ext>
            </p:extLst>
          </p:nvPr>
        </p:nvGraphicFramePr>
        <p:xfrm>
          <a:off x="10534340" y="3488335"/>
          <a:ext cx="2626690" cy="254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335;p19">
            <a:extLst>
              <a:ext uri="{FF2B5EF4-FFF2-40B4-BE49-F238E27FC236}">
                <a16:creationId xmlns:a16="http://schemas.microsoft.com/office/drawing/2014/main" id="{317DDE32-1D72-98D4-32D8-CBC2FA2C3B36}"/>
              </a:ext>
            </a:extLst>
          </p:cNvPr>
          <p:cNvSpPr txBox="1"/>
          <p:nvPr/>
        </p:nvSpPr>
        <p:spPr>
          <a:xfrm>
            <a:off x="10946368" y="4441283"/>
            <a:ext cx="1939475" cy="94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3600" dirty="0">
                <a:solidFill>
                  <a:schemeClr val="accent5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16%</a:t>
            </a:r>
            <a:endParaRPr sz="3600" i="0" u="none" strike="noStrike" cap="none" dirty="0">
              <a:solidFill>
                <a:schemeClr val="accent5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0" name="Google Shape;323;p19">
            <a:extLst>
              <a:ext uri="{FF2B5EF4-FFF2-40B4-BE49-F238E27FC236}">
                <a16:creationId xmlns:a16="http://schemas.microsoft.com/office/drawing/2014/main" id="{CC18CC8D-BE10-7332-97D3-E3602FD618F4}"/>
              </a:ext>
            </a:extLst>
          </p:cNvPr>
          <p:cNvSpPr txBox="1"/>
          <p:nvPr/>
        </p:nvSpPr>
        <p:spPr>
          <a:xfrm>
            <a:off x="13297871" y="4488139"/>
            <a:ext cx="4383315" cy="54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Texto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2400" b="1" i="0" u="none" strike="noStrike" cap="none" dirty="0" err="1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Gráfico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(v2)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2F92022-8849-F0B1-B731-A1AF82478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499311"/>
              </p:ext>
            </p:extLst>
          </p:nvPr>
        </p:nvGraphicFramePr>
        <p:xfrm>
          <a:off x="12207813" y="7369262"/>
          <a:ext cx="2626690" cy="254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Google Shape;335;p19">
            <a:extLst>
              <a:ext uri="{FF2B5EF4-FFF2-40B4-BE49-F238E27FC236}">
                <a16:creationId xmlns:a16="http://schemas.microsoft.com/office/drawing/2014/main" id="{B09D8D9E-F136-AD3A-696A-79BD5C838741}"/>
              </a:ext>
            </a:extLst>
          </p:cNvPr>
          <p:cNvSpPr txBox="1"/>
          <p:nvPr/>
        </p:nvSpPr>
        <p:spPr>
          <a:xfrm>
            <a:off x="12646436" y="8377389"/>
            <a:ext cx="1939475" cy="94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3600" dirty="0">
                <a:solidFill>
                  <a:schemeClr val="accent5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24%</a:t>
            </a:r>
            <a:endParaRPr sz="3600" i="0" u="none" strike="noStrike" cap="none" dirty="0">
              <a:solidFill>
                <a:schemeClr val="accent5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3" name="Google Shape;323;p19">
            <a:extLst>
              <a:ext uri="{FF2B5EF4-FFF2-40B4-BE49-F238E27FC236}">
                <a16:creationId xmlns:a16="http://schemas.microsoft.com/office/drawing/2014/main" id="{945FA6F7-7E7B-A420-4975-CADA9B65BB33}"/>
              </a:ext>
            </a:extLst>
          </p:cNvPr>
          <p:cNvSpPr txBox="1"/>
          <p:nvPr/>
        </p:nvSpPr>
        <p:spPr>
          <a:xfrm>
            <a:off x="14834503" y="8462697"/>
            <a:ext cx="4301848" cy="54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000"/>
            </a:pPr>
            <a:r>
              <a:rPr lang="en-US" sz="2400" b="1" i="0" u="none" strike="noStrike" cap="none" dirty="0" err="1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Texto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2400" b="1" i="0" u="none" strike="noStrike" cap="none" dirty="0" err="1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Gráfico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(v2)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accent5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925E5FB-A3C3-4F67-10D7-6EDF842C8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545562"/>
              </p:ext>
            </p:extLst>
          </p:nvPr>
        </p:nvGraphicFramePr>
        <p:xfrm>
          <a:off x="10989484" y="10520085"/>
          <a:ext cx="2626690" cy="254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Google Shape;335;p19">
            <a:extLst>
              <a:ext uri="{FF2B5EF4-FFF2-40B4-BE49-F238E27FC236}">
                <a16:creationId xmlns:a16="http://schemas.microsoft.com/office/drawing/2014/main" id="{3E6FD6DC-A412-E405-62E0-2614647E7B1C}"/>
              </a:ext>
            </a:extLst>
          </p:cNvPr>
          <p:cNvSpPr txBox="1"/>
          <p:nvPr/>
        </p:nvSpPr>
        <p:spPr>
          <a:xfrm>
            <a:off x="11397027" y="11524558"/>
            <a:ext cx="1939475" cy="94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3600" dirty="0">
                <a:solidFill>
                  <a:schemeClr val="accent5"/>
                </a:solidFill>
                <a:latin typeface="Montserrat" panose="00000500000000000000" pitchFamily="2" charset="0"/>
                <a:ea typeface="Montserrat"/>
                <a:cs typeface="Arial" panose="020B0604020202020204" pitchFamily="34" charset="0"/>
                <a:sym typeface="Montserrat"/>
              </a:rPr>
              <a:t>28%</a:t>
            </a:r>
            <a:endParaRPr sz="3600" i="0" u="none" strike="noStrike" cap="none" dirty="0">
              <a:solidFill>
                <a:schemeClr val="accent5"/>
              </a:solidFill>
              <a:latin typeface="Montserrat" panose="00000500000000000000" pitchFamily="2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6" name="Google Shape;323;p19">
            <a:extLst>
              <a:ext uri="{FF2B5EF4-FFF2-40B4-BE49-F238E27FC236}">
                <a16:creationId xmlns:a16="http://schemas.microsoft.com/office/drawing/2014/main" id="{BDEC6BAB-7A4E-BF85-2AF6-EA4AE82B151C}"/>
              </a:ext>
            </a:extLst>
          </p:cNvPr>
          <p:cNvSpPr txBox="1"/>
          <p:nvPr/>
        </p:nvSpPr>
        <p:spPr>
          <a:xfrm>
            <a:off x="13741757" y="11524558"/>
            <a:ext cx="4301848" cy="54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Texto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2400" b="1" i="0" u="none" strike="noStrike" cap="none" dirty="0" err="1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Gráfico</a:t>
            </a:r>
            <a:r>
              <a:rPr lang="en-US" sz="2400" b="1" i="0" u="none" strike="noStrike" cap="none" dirty="0">
                <a:solidFill>
                  <a:schemeClr val="accent5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(v2)</a:t>
            </a:r>
          </a:p>
        </p:txBody>
      </p:sp>
    </p:spTree>
    <p:extLst>
      <p:ext uri="{BB962C8B-B14F-4D97-AF65-F5344CB8AC3E}">
        <p14:creationId xmlns:p14="http://schemas.microsoft.com/office/powerpoint/2010/main" val="247000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7ED39D83-F3E4-3EE6-7A58-181AD19BE6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3283433" y="1751160"/>
            <a:ext cx="13703313" cy="13716000"/>
          </a:xfrm>
          <a:prstGeom prst="rect">
            <a:avLst/>
          </a:prstGeom>
          <a:effectLst>
            <a:reflection stA="85000" endPos="65000" dist="50800" dir="5400000" sy="-100000" algn="bl" rotWithShape="0"/>
          </a:effec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5C91CC51-E503-5B6D-8FE0-A3D922FD81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79643" y="11318314"/>
            <a:ext cx="13624711" cy="1649400"/>
            <a:chOff x="5379650" y="11936500"/>
            <a:chExt cx="13624711" cy="1649400"/>
          </a:xfrm>
        </p:grpSpPr>
        <p:pic>
          <p:nvPicPr>
            <p:cNvPr id="6" name="Google Shape;24;p1">
              <a:extLst>
                <a:ext uri="{FF2B5EF4-FFF2-40B4-BE49-F238E27FC236}">
                  <a16:creationId xmlns:a16="http://schemas.microsoft.com/office/drawing/2014/main" id="{DDDD9EF5-10A3-03B4-B5F2-38C32C65E2D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>
              <a:alphaModFix/>
            </a:blip>
            <a:srcRect l="21795"/>
            <a:stretch/>
          </p:blipFill>
          <p:spPr>
            <a:xfrm>
              <a:off x="6941738" y="11936500"/>
              <a:ext cx="12062623" cy="164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6;p1">
              <a:extLst>
                <a:ext uri="{FF2B5EF4-FFF2-40B4-BE49-F238E27FC236}">
                  <a16:creationId xmlns:a16="http://schemas.microsoft.com/office/drawing/2014/main" id="{6F3C2043-6356-23AC-99DF-1F7F0DB9B2F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79650" y="12669225"/>
              <a:ext cx="1562100" cy="81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21;p1">
            <a:extLst>
              <a:ext uri="{FF2B5EF4-FFF2-40B4-BE49-F238E27FC236}">
                <a16:creationId xmlns:a16="http://schemas.microsoft.com/office/drawing/2014/main" id="{6EAE879B-CDDC-34EF-B881-21CF41D4A4AA}"/>
              </a:ext>
            </a:extLst>
          </p:cNvPr>
          <p:cNvSpPr txBox="1"/>
          <p:nvPr/>
        </p:nvSpPr>
        <p:spPr>
          <a:xfrm>
            <a:off x="7583011" y="3904736"/>
            <a:ext cx="9217977" cy="15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Gracias </a:t>
            </a:r>
            <a:r>
              <a:rPr lang="en-US" sz="5400" b="1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por</a:t>
            </a:r>
            <a:r>
              <a:rPr lang="en-US" sz="5400" b="1" i="0" u="none" strike="noStrike" cap="none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5400" b="1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su</a:t>
            </a:r>
            <a:r>
              <a:rPr lang="en-US" sz="5400" b="1" i="0" u="none" strike="noStrike" cap="none" dirty="0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en-US" sz="5400" b="1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atención</a:t>
            </a:r>
            <a:endParaRPr sz="4400" b="1" dirty="0">
              <a:solidFill>
                <a:srgbClr val="FF4B33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262ED222-91C6-5A1C-B722-3C1598004D05}"/>
              </a:ext>
            </a:extLst>
          </p:cNvPr>
          <p:cNvSpPr txBox="1"/>
          <p:nvPr/>
        </p:nvSpPr>
        <p:spPr>
          <a:xfrm>
            <a:off x="6713686" y="5312100"/>
            <a:ext cx="10956625" cy="11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Unidade de </a:t>
            </a:r>
            <a:r>
              <a:rPr lang="pt-BR" sz="4000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G</a:t>
            </a:r>
            <a:r>
              <a:rPr lang="pt-BR" sz="40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estión </a:t>
            </a:r>
            <a:r>
              <a:rPr lang="pt-BR" sz="4000" i="0" u="none" strike="noStrike" cap="none" dirty="0" err="1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del</a:t>
            </a:r>
            <a:r>
              <a:rPr lang="pt-BR" sz="40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pt-BR" sz="4000" i="0" u="none" strike="noStrike" cap="none" dirty="0" err="1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Conocimiento</a:t>
            </a:r>
            <a:r>
              <a:rPr lang="pt-BR" sz="40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y </a:t>
            </a:r>
            <a:r>
              <a:rPr lang="pt-BR" sz="4000" i="0" u="none" strike="noStrike" cap="none" dirty="0" err="1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la</a:t>
            </a:r>
            <a:r>
              <a:rPr lang="pt-BR" sz="40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 </a:t>
            </a:r>
            <a:r>
              <a:rPr lang="pt-BR" sz="4000" i="0" u="none" strike="noStrike" cap="none" dirty="0" err="1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Transferencia</a:t>
            </a:r>
            <a:r>
              <a:rPr lang="pt-BR" sz="40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: </a:t>
            </a:r>
            <a:r>
              <a:rPr lang="pt-BR" sz="4000" i="0" u="none" strike="noStrike" cap="none" dirty="0">
                <a:solidFill>
                  <a:srgbClr val="0070C0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citius.kmt@usc.es</a:t>
            </a:r>
            <a:endParaRPr sz="3200" dirty="0">
              <a:solidFill>
                <a:srgbClr val="0070C0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8" name="Google Shape;21;p1">
            <a:extLst>
              <a:ext uri="{FF2B5EF4-FFF2-40B4-BE49-F238E27FC236}">
                <a16:creationId xmlns:a16="http://schemas.microsoft.com/office/drawing/2014/main" id="{4289BD71-D66A-35E0-9C6A-20B880C8EF89}"/>
              </a:ext>
            </a:extLst>
          </p:cNvPr>
          <p:cNvSpPr txBox="1"/>
          <p:nvPr/>
        </p:nvSpPr>
        <p:spPr>
          <a:xfrm>
            <a:off x="7949559" y="7214915"/>
            <a:ext cx="8484878" cy="110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200" b="1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c</a:t>
            </a:r>
            <a:r>
              <a:rPr lang="en-US" sz="3200" b="1" i="0" u="none" strike="noStrike" cap="none" dirty="0" err="1">
                <a:solidFill>
                  <a:srgbClr val="FF4B33"/>
                </a:solidFill>
                <a:latin typeface="Montserrat" panose="00000500000000000000" pitchFamily="2" charset="0"/>
                <a:ea typeface="Proxima Nova"/>
                <a:cs typeface="Arial" panose="020B0604020202020204" pitchFamily="34" charset="0"/>
                <a:sym typeface="Proxima Nova"/>
              </a:rPr>
              <a:t>itius.gal</a:t>
            </a:r>
            <a:endParaRPr sz="2400" b="1" dirty="0">
              <a:solidFill>
                <a:srgbClr val="FF4B33"/>
              </a:solidFill>
              <a:latin typeface="Montserrat" panose="00000500000000000000" pitchFamily="2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27108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126</Words>
  <Application>Microsoft Office PowerPoint</Application>
  <PresentationFormat>Personalizado</PresentationFormat>
  <Paragraphs>43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Montserrat</vt:lpstr>
      <vt:lpstr>Calibri</vt:lpstr>
      <vt:lpstr>Arial</vt:lpstr>
      <vt:lpstr>Droid Sans</vt:lpstr>
      <vt:lpstr>Montserrat SemiBold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</dc:creator>
  <cp:lastModifiedBy>PASCUAL PRESA NOEL</cp:lastModifiedBy>
  <cp:revision>82</cp:revision>
  <cp:lastPrinted>2022-06-29T06:46:58Z</cp:lastPrinted>
  <dcterms:modified xsi:type="dcterms:W3CDTF">2023-02-21T10:56:52Z</dcterms:modified>
</cp:coreProperties>
</file>