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57" r:id="rId3"/>
    <p:sldId id="260" r:id="rId4"/>
    <p:sldId id="263" r:id="rId5"/>
    <p:sldId id="264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6025"/>
    <a:srgbClr val="F65E25"/>
    <a:srgbClr val="4F4F4F"/>
    <a:srgbClr val="641E0A"/>
    <a:srgbClr val="882407"/>
    <a:srgbClr val="A64207"/>
    <a:srgbClr val="C44207"/>
    <a:srgbClr val="EC561B"/>
    <a:srgbClr val="F67E39"/>
    <a:srgbClr val="F65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3" autoAdjust="0"/>
    <p:restoredTop sz="94636" autoAdjust="0"/>
  </p:normalViewPr>
  <p:slideViewPr>
    <p:cSldViewPr>
      <p:cViewPr varScale="1">
        <p:scale>
          <a:sx n="125" d="100"/>
          <a:sy n="125" d="100"/>
        </p:scale>
        <p:origin x="26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23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70E15-C540-418F-AA8F-28588C953E9D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7BBB8-DB3C-422B-BCEA-44337CD750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9222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C70B1-CD6D-4482-B0BF-E48F0CD18BA9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17B48-C805-4797-825C-DB1B37FCD3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6360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17B48-C805-4797-825C-DB1B37FCD3E2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6205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31 Rectángulo"/>
          <p:cNvSpPr/>
          <p:nvPr userDrawn="1"/>
        </p:nvSpPr>
        <p:spPr>
          <a:xfrm>
            <a:off x="0" y="0"/>
            <a:ext cx="12192000" cy="5949280"/>
          </a:xfrm>
          <a:prstGeom prst="rect">
            <a:avLst/>
          </a:prstGeom>
          <a:gradFill flip="none" rotWithShape="1">
            <a:gsLst>
              <a:gs pos="37000">
                <a:schemeClr val="tx1">
                  <a:lumMod val="70000"/>
                  <a:lumOff val="30000"/>
                </a:schemeClr>
              </a:gs>
              <a:gs pos="100000">
                <a:schemeClr val="bg1">
                  <a:lumMod val="55000"/>
                </a:schemeClr>
              </a:gs>
              <a:gs pos="100000">
                <a:schemeClr val="bg1">
                  <a:lumMod val="58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dirty="0"/>
          </a:p>
        </p:txBody>
      </p:sp>
      <p:pic>
        <p:nvPicPr>
          <p:cNvPr id="33" name="32 Imagen"/>
          <p:cNvPicPr>
            <a:picLocks noChangeAspect="1"/>
          </p:cNvPicPr>
          <p:nvPr userDrawn="1"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139" y="1615406"/>
            <a:ext cx="4521200" cy="4333875"/>
          </a:xfrm>
          <a:prstGeom prst="rect">
            <a:avLst/>
          </a:prstGeom>
        </p:spPr>
      </p:pic>
      <p:pic>
        <p:nvPicPr>
          <p:cNvPr id="26" name="25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9" y="6228000"/>
            <a:ext cx="1037219" cy="504000"/>
          </a:xfrm>
          <a:prstGeom prst="rect">
            <a:avLst/>
          </a:prstGeom>
        </p:spPr>
      </p:pic>
      <p:pic>
        <p:nvPicPr>
          <p:cNvPr id="27" name="Imagen 3" descr="Logo Campus Vida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295467" y="6228000"/>
            <a:ext cx="905367" cy="504000"/>
          </a:xfrm>
          <a:prstGeom prst="rect">
            <a:avLst/>
          </a:prstGeom>
        </p:spPr>
      </p:pic>
      <p:sp>
        <p:nvSpPr>
          <p:cNvPr id="28" name="27 CuadroTexto"/>
          <p:cNvSpPr txBox="1"/>
          <p:nvPr userDrawn="1"/>
        </p:nvSpPr>
        <p:spPr>
          <a:xfrm>
            <a:off x="10608501" y="5688001"/>
            <a:ext cx="1583499" cy="307777"/>
          </a:xfrm>
          <a:prstGeom prst="rect">
            <a:avLst/>
          </a:prstGeom>
          <a:noFill/>
        </p:spPr>
        <p:txBody>
          <a:bodyPr wrap="square" lIns="72000" rIns="72000" rtlCol="0">
            <a:spAutoFit/>
          </a:bodyPr>
          <a:lstStyle/>
          <a:p>
            <a:pPr algn="r"/>
            <a:r>
              <a:rPr lang="es-ES" sz="1400" b="0" dirty="0">
                <a:solidFill>
                  <a:srgbClr val="F36025"/>
                </a:solidFill>
                <a:latin typeface="Droid Sans"/>
              </a:rPr>
              <a:t>citius.usc.es</a:t>
            </a:r>
          </a:p>
        </p:txBody>
      </p:sp>
      <p:pic>
        <p:nvPicPr>
          <p:cNvPr id="29" name="28 Imagen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000" y="6228000"/>
            <a:ext cx="4610851" cy="504000"/>
          </a:xfrm>
          <a:prstGeom prst="rect">
            <a:avLst/>
          </a:prstGeom>
        </p:spPr>
      </p:pic>
      <p:sp>
        <p:nvSpPr>
          <p:cNvPr id="36" name="35 Rectángulo"/>
          <p:cNvSpPr/>
          <p:nvPr userDrawn="1"/>
        </p:nvSpPr>
        <p:spPr>
          <a:xfrm>
            <a:off x="0" y="5949280"/>
            <a:ext cx="12192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719403" y="1721148"/>
            <a:ext cx="8928992" cy="9157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s-ES" sz="4000" b="1" kern="1200" baseline="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sz="5400" b="1" dirty="0">
                <a:solidFill>
                  <a:schemeClr val="bg1"/>
                </a:solidFill>
                <a:latin typeface="Droid Sans" pitchFamily="34" charset="0"/>
              </a:rPr>
              <a:t>Título</a:t>
            </a:r>
          </a:p>
        </p:txBody>
      </p:sp>
      <p:sp>
        <p:nvSpPr>
          <p:cNvPr id="8" name="7 CuadroTexto"/>
          <p:cNvSpPr txBox="1"/>
          <p:nvPr userDrawn="1"/>
        </p:nvSpPr>
        <p:spPr>
          <a:xfrm>
            <a:off x="527381" y="5085184"/>
            <a:ext cx="96483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roid Sans"/>
                <a:ea typeface="DotumChe" pitchFamily="49" charset="-127"/>
              </a:rPr>
              <a:t>Centro Singular de Investigación en </a:t>
            </a:r>
            <a:r>
              <a:rPr lang="es-ES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Droid Sans"/>
                <a:ea typeface="DotumChe" pitchFamily="49" charset="-127"/>
              </a:rPr>
              <a:t>Tecnoloxías</a:t>
            </a:r>
            <a:r>
              <a:rPr lang="es-E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roid Sans"/>
                <a:ea typeface="DotumChe" pitchFamily="49" charset="-127"/>
              </a:rPr>
              <a:t> da Información</a:t>
            </a:r>
          </a:p>
          <a:p>
            <a:pPr>
              <a:spcBef>
                <a:spcPts val="600"/>
              </a:spcBef>
            </a:pPr>
            <a:r>
              <a:rPr lang="es-E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roid Sans"/>
                <a:ea typeface="DotumChe" pitchFamily="49" charset="-127"/>
              </a:rPr>
              <a:t>UNIVERSIDADE DE SANTIAGO DE COMPOSTELA</a:t>
            </a:r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757958" y="4293097"/>
            <a:ext cx="8846780" cy="720725"/>
          </a:xfrm>
          <a:prstGeom prst="rect">
            <a:avLst/>
          </a:prstGeom>
        </p:spPr>
        <p:txBody>
          <a:bodyPr/>
          <a:lstStyle>
            <a:lvl1pPr>
              <a:defRPr lang="es-ES" sz="2000" b="1" kern="1200" dirty="0" smtClean="0">
                <a:solidFill>
                  <a:srgbClr val="F36025"/>
                </a:solidFill>
                <a:latin typeface="Droid Sans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Inserta aquí los autores</a:t>
            </a:r>
          </a:p>
        </p:txBody>
      </p:sp>
      <p:sp>
        <p:nvSpPr>
          <p:cNvPr id="13" name="5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719403" y="2636913"/>
            <a:ext cx="8885336" cy="720725"/>
          </a:xfrm>
          <a:prstGeom prst="rect">
            <a:avLst/>
          </a:prstGeom>
        </p:spPr>
        <p:txBody>
          <a:bodyPr/>
          <a:lstStyle>
            <a:lvl1pPr>
              <a:defRPr lang="es-ES" sz="3200" b="0" kern="1200" dirty="0" smtClean="0">
                <a:solidFill>
                  <a:schemeClr val="bg1"/>
                </a:solidFill>
                <a:latin typeface="Droid Sans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Subtítulo de la presentación</a:t>
            </a:r>
          </a:p>
        </p:txBody>
      </p:sp>
    </p:spTree>
    <p:extLst>
      <p:ext uri="{BB962C8B-B14F-4D97-AF65-F5344CB8AC3E}">
        <p14:creationId xmlns:p14="http://schemas.microsoft.com/office/powerpoint/2010/main" val="3792669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97" y="2001183"/>
            <a:ext cx="5087113" cy="4856818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53"/>
          <a:stretch/>
        </p:blipFill>
        <p:spPr>
          <a:xfrm>
            <a:off x="287274" y="6303113"/>
            <a:ext cx="1680268" cy="385470"/>
          </a:xfrm>
          <a:prstGeom prst="rect">
            <a:avLst/>
          </a:prstGeom>
        </p:spPr>
      </p:pic>
      <p:sp>
        <p:nvSpPr>
          <p:cNvPr id="9" name="8 Rectángulo"/>
          <p:cNvSpPr/>
          <p:nvPr userDrawn="1"/>
        </p:nvSpPr>
        <p:spPr>
          <a:xfrm>
            <a:off x="0" y="0"/>
            <a:ext cx="12192000" cy="9807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527514" y="620688"/>
            <a:ext cx="11136973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/>
              <a:t>Segundo Nivel de Título 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11"/>
          </p:nvPr>
        </p:nvSpPr>
        <p:spPr>
          <a:xfrm>
            <a:off x="527051" y="1412875"/>
            <a:ext cx="11521016" cy="467995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36025"/>
              </a:buClr>
              <a:buFont typeface="Wingdings 2" pitchFamily="18" charset="2"/>
              <a:buChar char=""/>
              <a:defRPr lang="es-ES" sz="18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1pPr>
            <a:lvl2pPr marL="800100" indent="-342900">
              <a:buClr>
                <a:srgbClr val="F65D25"/>
              </a:buClr>
              <a:buFont typeface="Wingdings 3" pitchFamily="18" charset="2"/>
              <a:buChar char=""/>
              <a:defRPr lang="es-ES" sz="16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2pPr>
            <a:lvl3pPr marL="1143000" indent="-228600">
              <a:buClr>
                <a:srgbClr val="F65D25"/>
              </a:buClr>
              <a:buFontTx/>
              <a:buChar char="̶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3pPr>
            <a:lvl4pPr marL="1600200" indent="-228600">
              <a:buClr>
                <a:srgbClr val="F65D25"/>
              </a:buClr>
              <a:buFont typeface="Wingdings" pitchFamily="2" charset="2"/>
              <a:buChar char="§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4pPr>
            <a:lvl5pPr marL="2057400" indent="-228600">
              <a:buClr>
                <a:srgbClr val="F65D25"/>
              </a:buClr>
              <a:buFont typeface="Arial" pitchFamily="34" charset="0"/>
              <a:buChar char="•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17" name="5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11232000" y="6408000"/>
            <a:ext cx="768085" cy="328726"/>
          </a:xfrm>
          <a:prstGeom prst="rect">
            <a:avLst/>
          </a:prstGeom>
        </p:spPr>
        <p:txBody>
          <a:bodyPr anchor="b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2" name="11 Rectángulo"/>
          <p:cNvSpPr/>
          <p:nvPr userDrawn="1"/>
        </p:nvSpPr>
        <p:spPr>
          <a:xfrm>
            <a:off x="0" y="980728"/>
            <a:ext cx="12192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10" name="3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43339" y="116632"/>
            <a:ext cx="12048661" cy="4903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000">
                <a:solidFill>
                  <a:schemeClr val="bg1"/>
                </a:solidFill>
                <a:latin typeface="Droid Sans"/>
              </a:defRPr>
            </a:lvl1pPr>
          </a:lstStyle>
          <a:p>
            <a:r>
              <a:rPr lang="es-ES" dirty="0" err="1"/>
              <a:t>CiTIUS</a:t>
            </a:r>
            <a:r>
              <a:rPr lang="es-ES" dirty="0"/>
              <a:t>: Primer nivel de título</a:t>
            </a:r>
          </a:p>
        </p:txBody>
      </p:sp>
    </p:spTree>
    <p:extLst>
      <p:ext uri="{BB962C8B-B14F-4D97-AF65-F5344CB8AC3E}">
        <p14:creationId xmlns:p14="http://schemas.microsoft.com/office/powerpoint/2010/main" val="3910481540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97" y="2001183"/>
            <a:ext cx="5087113" cy="4856818"/>
          </a:xfrm>
          <a:prstGeom prst="rect">
            <a:avLst/>
          </a:prstGeom>
        </p:spPr>
      </p:pic>
      <p:sp>
        <p:nvSpPr>
          <p:cNvPr id="8" name="7 Rectángulo"/>
          <p:cNvSpPr/>
          <p:nvPr userDrawn="1"/>
        </p:nvSpPr>
        <p:spPr>
          <a:xfrm>
            <a:off x="0" y="0"/>
            <a:ext cx="12192000" cy="9807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10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527514" y="620688"/>
            <a:ext cx="11136973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/>
              <a:t>Segundo Nivel de Título </a:t>
            </a:r>
          </a:p>
        </p:txBody>
      </p:sp>
      <p:sp>
        <p:nvSpPr>
          <p:cNvPr id="11" name="2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143339" y="116632"/>
            <a:ext cx="12048661" cy="4903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bg1"/>
                </a:solidFill>
                <a:latin typeface="Droid Sans"/>
              </a:defRPr>
            </a:lvl1pPr>
          </a:lstStyle>
          <a:p>
            <a:pPr lvl="0"/>
            <a:r>
              <a:rPr lang="es-ES" sz="3000" dirty="0" err="1">
                <a:latin typeface="Droid Sans"/>
              </a:rPr>
              <a:t>CiTIUS</a:t>
            </a:r>
            <a:r>
              <a:rPr lang="es-ES" sz="3000" dirty="0">
                <a:latin typeface="Droid Sans"/>
              </a:rPr>
              <a:t>: Primer nivel de Título</a:t>
            </a:r>
            <a:endParaRPr lang="es-ES" dirty="0"/>
          </a:p>
        </p:txBody>
      </p:sp>
      <p:sp>
        <p:nvSpPr>
          <p:cNvPr id="18" name="14 Marcador de texto"/>
          <p:cNvSpPr>
            <a:spLocks noGrp="1"/>
          </p:cNvSpPr>
          <p:nvPr>
            <p:ph type="body" sz="quarter" idx="11"/>
          </p:nvPr>
        </p:nvSpPr>
        <p:spPr>
          <a:xfrm>
            <a:off x="527051" y="1412874"/>
            <a:ext cx="5280917" cy="468042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36025"/>
              </a:buClr>
              <a:buFont typeface="Wingdings 2" pitchFamily="18" charset="2"/>
              <a:buChar char=""/>
              <a:defRPr lang="es-ES" sz="18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1pPr>
            <a:lvl2pPr marL="800100" indent="-342900">
              <a:buClr>
                <a:srgbClr val="F65D25"/>
              </a:buClr>
              <a:buFont typeface="Wingdings 3" pitchFamily="18" charset="2"/>
              <a:buChar char=""/>
              <a:defRPr lang="es-ES" sz="16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2pPr>
            <a:lvl3pPr marL="1143000" indent="-228600">
              <a:buClr>
                <a:srgbClr val="F65D25"/>
              </a:buClr>
              <a:buFontTx/>
              <a:buChar char="̶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3pPr>
            <a:lvl4pPr marL="1600200" indent="-228600">
              <a:buClr>
                <a:srgbClr val="F65D25"/>
              </a:buClr>
              <a:buFont typeface="Wingdings" pitchFamily="2" charset="2"/>
              <a:buChar char="§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4pPr>
            <a:lvl5pPr marL="2057400" indent="-228600">
              <a:buClr>
                <a:srgbClr val="F65D25"/>
              </a:buClr>
              <a:buFont typeface="Arial" pitchFamily="34" charset="0"/>
              <a:buChar char="•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19" name="14 Marcador de texto"/>
          <p:cNvSpPr>
            <a:spLocks noGrp="1"/>
          </p:cNvSpPr>
          <p:nvPr>
            <p:ph type="body" sz="quarter" idx="15"/>
          </p:nvPr>
        </p:nvSpPr>
        <p:spPr>
          <a:xfrm>
            <a:off x="6480043" y="1412776"/>
            <a:ext cx="5417656" cy="468042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36025"/>
              </a:buClr>
              <a:buFont typeface="Wingdings 2" pitchFamily="18" charset="2"/>
              <a:buChar char=""/>
              <a:defRPr lang="es-ES" sz="18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1pPr>
            <a:lvl2pPr marL="800100" indent="-342900">
              <a:buClr>
                <a:srgbClr val="F65D25"/>
              </a:buClr>
              <a:buFont typeface="Wingdings 3" pitchFamily="18" charset="2"/>
              <a:buChar char=""/>
              <a:defRPr lang="es-ES" sz="16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2pPr>
            <a:lvl3pPr marL="1143000" indent="-228600">
              <a:buClr>
                <a:srgbClr val="F65D25"/>
              </a:buClr>
              <a:buFontTx/>
              <a:buChar char="̶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3pPr>
            <a:lvl4pPr marL="1600200" indent="-228600">
              <a:buClr>
                <a:srgbClr val="F65D25"/>
              </a:buClr>
              <a:buFont typeface="Wingdings" pitchFamily="2" charset="2"/>
              <a:buChar char="§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4pPr>
            <a:lvl5pPr marL="2057400" indent="-228600">
              <a:buClr>
                <a:srgbClr val="F65D25"/>
              </a:buClr>
              <a:buFont typeface="Arial" pitchFamily="34" charset="0"/>
              <a:buChar char="•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pic>
        <p:nvPicPr>
          <p:cNvPr id="14" name="13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53"/>
          <a:stretch/>
        </p:blipFill>
        <p:spPr>
          <a:xfrm>
            <a:off x="287274" y="6303113"/>
            <a:ext cx="1680268" cy="385470"/>
          </a:xfrm>
          <a:prstGeom prst="rect">
            <a:avLst/>
          </a:prstGeom>
        </p:spPr>
      </p:pic>
      <p:sp>
        <p:nvSpPr>
          <p:cNvPr id="17" name="16 Rectángulo"/>
          <p:cNvSpPr/>
          <p:nvPr userDrawn="1"/>
        </p:nvSpPr>
        <p:spPr>
          <a:xfrm>
            <a:off x="0" y="980728"/>
            <a:ext cx="12192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20" name="5 Marcador de número de diapositiva"/>
          <p:cNvSpPr>
            <a:spLocks noGrp="1"/>
          </p:cNvSpPr>
          <p:nvPr>
            <p:ph type="sldNum" sz="quarter" idx="16"/>
          </p:nvPr>
        </p:nvSpPr>
        <p:spPr>
          <a:xfrm>
            <a:off x="11088555" y="6344930"/>
            <a:ext cx="877888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140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97" y="2001183"/>
            <a:ext cx="5087113" cy="4856818"/>
          </a:xfrm>
          <a:prstGeom prst="rect">
            <a:avLst/>
          </a:prstGeom>
        </p:spPr>
      </p:pic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" name="9 Rectángulo"/>
          <p:cNvSpPr/>
          <p:nvPr userDrawn="1"/>
        </p:nvSpPr>
        <p:spPr>
          <a:xfrm>
            <a:off x="0" y="0"/>
            <a:ext cx="12192000" cy="9807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12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527514" y="620688"/>
            <a:ext cx="11136973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/>
              <a:t>Segundo Nivel de Título </a:t>
            </a:r>
          </a:p>
        </p:txBody>
      </p:sp>
      <p:sp>
        <p:nvSpPr>
          <p:cNvPr id="13" name="2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43339" y="116632"/>
            <a:ext cx="12048661" cy="4903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bg1"/>
                </a:solidFill>
                <a:latin typeface="Droid Sans"/>
              </a:defRPr>
            </a:lvl1pPr>
          </a:lstStyle>
          <a:p>
            <a:pPr lvl="0"/>
            <a:r>
              <a:rPr lang="es-ES" sz="3000" dirty="0" err="1">
                <a:latin typeface="Droid Sans"/>
              </a:rPr>
              <a:t>CiTIUS</a:t>
            </a:r>
            <a:r>
              <a:rPr lang="es-ES" sz="3000" dirty="0">
                <a:latin typeface="Droid Sans"/>
              </a:rPr>
              <a:t>: Primer Nivel de Título</a:t>
            </a:r>
            <a:endParaRPr lang="es-ES" dirty="0"/>
          </a:p>
        </p:txBody>
      </p:sp>
      <p:sp>
        <p:nvSpPr>
          <p:cNvPr id="16" name="15 Rectángulo"/>
          <p:cNvSpPr/>
          <p:nvPr userDrawn="1"/>
        </p:nvSpPr>
        <p:spPr>
          <a:xfrm>
            <a:off x="0" y="980728"/>
            <a:ext cx="12192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pic>
        <p:nvPicPr>
          <p:cNvPr id="18" name="17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53"/>
          <a:stretch/>
        </p:blipFill>
        <p:spPr>
          <a:xfrm>
            <a:off x="287274" y="6303113"/>
            <a:ext cx="1680268" cy="385470"/>
          </a:xfrm>
          <a:prstGeom prst="rect">
            <a:avLst/>
          </a:prstGeom>
        </p:spPr>
      </p:pic>
      <p:sp>
        <p:nvSpPr>
          <p:cNvPr id="20" name="5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11088555" y="6344930"/>
            <a:ext cx="877888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495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97" y="2001183"/>
            <a:ext cx="5087113" cy="4856818"/>
          </a:xfrm>
          <a:prstGeom prst="rect">
            <a:avLst/>
          </a:prstGeom>
        </p:spPr>
      </p:pic>
      <p:sp>
        <p:nvSpPr>
          <p:cNvPr id="6" name="5 Rectángulo"/>
          <p:cNvSpPr/>
          <p:nvPr userDrawn="1"/>
        </p:nvSpPr>
        <p:spPr>
          <a:xfrm>
            <a:off x="0" y="0"/>
            <a:ext cx="12192000" cy="9807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16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527514" y="620688"/>
            <a:ext cx="11136973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/>
              <a:t>Segundo Nivel de Título </a:t>
            </a:r>
          </a:p>
        </p:txBody>
      </p:sp>
      <p:sp>
        <p:nvSpPr>
          <p:cNvPr id="17" name="2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43339" y="116632"/>
            <a:ext cx="12048661" cy="4903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bg1"/>
                </a:solidFill>
                <a:latin typeface="Droid Sans"/>
              </a:defRPr>
            </a:lvl1pPr>
          </a:lstStyle>
          <a:p>
            <a:pPr lvl="0"/>
            <a:r>
              <a:rPr lang="es-ES" sz="3000" dirty="0" err="1">
                <a:latin typeface="Droid Sans"/>
              </a:rPr>
              <a:t>CiTIUS</a:t>
            </a:r>
            <a:r>
              <a:rPr lang="es-ES" sz="3000" dirty="0">
                <a:latin typeface="Droid Sans"/>
              </a:rPr>
              <a:t>: Primer Nivel de Título</a:t>
            </a:r>
            <a:endParaRPr lang="es-ES" dirty="0"/>
          </a:p>
        </p:txBody>
      </p:sp>
      <p:sp>
        <p:nvSpPr>
          <p:cNvPr id="9" name="8 Rectángulo"/>
          <p:cNvSpPr/>
          <p:nvPr userDrawn="1"/>
        </p:nvSpPr>
        <p:spPr>
          <a:xfrm>
            <a:off x="0" y="980728"/>
            <a:ext cx="12192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pic>
        <p:nvPicPr>
          <p:cNvPr id="11" name="10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53"/>
          <a:stretch/>
        </p:blipFill>
        <p:spPr>
          <a:xfrm>
            <a:off x="287274" y="6303113"/>
            <a:ext cx="1680268" cy="385470"/>
          </a:xfrm>
          <a:prstGeom prst="rect">
            <a:avLst/>
          </a:prstGeom>
        </p:spPr>
      </p:pic>
      <p:sp>
        <p:nvSpPr>
          <p:cNvPr id="13" name="5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11088555" y="6344930"/>
            <a:ext cx="877888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97528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97" y="2001183"/>
            <a:ext cx="5087113" cy="4856818"/>
          </a:xfrm>
          <a:prstGeom prst="rect">
            <a:avLst/>
          </a:prstGeom>
        </p:spPr>
      </p:pic>
      <p:sp>
        <p:nvSpPr>
          <p:cNvPr id="5" name="4 Rectángulo"/>
          <p:cNvSpPr/>
          <p:nvPr userDrawn="1"/>
        </p:nvSpPr>
        <p:spPr>
          <a:xfrm>
            <a:off x="0" y="0"/>
            <a:ext cx="12192000" cy="9807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8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527514" y="620688"/>
            <a:ext cx="11136973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/>
              <a:t>Segundo Nivel de Título </a:t>
            </a:r>
          </a:p>
        </p:txBody>
      </p:sp>
      <p:sp>
        <p:nvSpPr>
          <p:cNvPr id="12" name="2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43339" y="116632"/>
            <a:ext cx="12048661" cy="4903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bg1"/>
                </a:solidFill>
                <a:latin typeface="Droid Sans"/>
              </a:defRPr>
            </a:lvl1pPr>
          </a:lstStyle>
          <a:p>
            <a:pPr lvl="0"/>
            <a:r>
              <a:rPr lang="es-ES" sz="3000" dirty="0" err="1">
                <a:latin typeface="Droid Sans"/>
              </a:rPr>
              <a:t>CiTIUS</a:t>
            </a:r>
            <a:r>
              <a:rPr lang="es-ES" sz="3000" dirty="0">
                <a:latin typeface="Droid Sans"/>
              </a:rPr>
              <a:t>: Primer Nivel de Título</a:t>
            </a:r>
            <a:endParaRPr lang="es-ES" dirty="0"/>
          </a:p>
        </p:txBody>
      </p:sp>
      <p:sp>
        <p:nvSpPr>
          <p:cNvPr id="11" name="10 Rectángulo"/>
          <p:cNvSpPr/>
          <p:nvPr userDrawn="1"/>
        </p:nvSpPr>
        <p:spPr>
          <a:xfrm>
            <a:off x="0" y="980728"/>
            <a:ext cx="12192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pic>
        <p:nvPicPr>
          <p:cNvPr id="13" name="12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53"/>
          <a:stretch/>
        </p:blipFill>
        <p:spPr>
          <a:xfrm>
            <a:off x="287274" y="6303113"/>
            <a:ext cx="1680268" cy="385470"/>
          </a:xfrm>
          <a:prstGeom prst="rect">
            <a:avLst/>
          </a:prstGeom>
        </p:spPr>
      </p:pic>
      <p:sp>
        <p:nvSpPr>
          <p:cNvPr id="15" name="5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11088555" y="6344930"/>
            <a:ext cx="877888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625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97" y="2001183"/>
            <a:ext cx="5087113" cy="4856818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7 Rectángulo"/>
          <p:cNvSpPr/>
          <p:nvPr userDrawn="1"/>
        </p:nvSpPr>
        <p:spPr>
          <a:xfrm>
            <a:off x="0" y="0"/>
            <a:ext cx="12192000" cy="9807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10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527514" y="620688"/>
            <a:ext cx="11136973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bg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/>
              <a:t>Segundo Nivel de Título </a:t>
            </a:r>
          </a:p>
        </p:txBody>
      </p:sp>
      <p:sp>
        <p:nvSpPr>
          <p:cNvPr id="11" name="2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43339" y="116632"/>
            <a:ext cx="12048661" cy="4903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bg1"/>
                </a:solidFill>
                <a:latin typeface="Droid Sans"/>
              </a:defRPr>
            </a:lvl1pPr>
          </a:lstStyle>
          <a:p>
            <a:pPr lvl="0"/>
            <a:r>
              <a:rPr lang="es-ES" sz="3000" dirty="0" err="1">
                <a:latin typeface="Droid Sans"/>
              </a:rPr>
              <a:t>CiTIUS</a:t>
            </a:r>
            <a:r>
              <a:rPr lang="es-ES" sz="3000" dirty="0">
                <a:latin typeface="Droid Sans"/>
              </a:rPr>
              <a:t>: Primer Nivel de Título</a:t>
            </a:r>
            <a:endParaRPr lang="es-ES" dirty="0"/>
          </a:p>
        </p:txBody>
      </p:sp>
      <p:sp>
        <p:nvSpPr>
          <p:cNvPr id="14" name="13 Rectángulo"/>
          <p:cNvSpPr/>
          <p:nvPr userDrawn="1"/>
        </p:nvSpPr>
        <p:spPr>
          <a:xfrm>
            <a:off x="0" y="980728"/>
            <a:ext cx="12192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pic>
        <p:nvPicPr>
          <p:cNvPr id="16" name="15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53"/>
          <a:stretch/>
        </p:blipFill>
        <p:spPr>
          <a:xfrm>
            <a:off x="287274" y="6303113"/>
            <a:ext cx="1680268" cy="385470"/>
          </a:xfrm>
          <a:prstGeom prst="rect">
            <a:avLst/>
          </a:prstGeom>
        </p:spPr>
      </p:pic>
      <p:sp>
        <p:nvSpPr>
          <p:cNvPr id="18" name="5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11088555" y="6344930"/>
            <a:ext cx="877888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377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6328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>
          <a:xfrm>
            <a:off x="757958" y="4149080"/>
            <a:ext cx="8846780" cy="72072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583" y="5517232"/>
            <a:ext cx="1050508" cy="9720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7408" y="5591735"/>
            <a:ext cx="1242253" cy="822995"/>
          </a:xfrm>
          <a:prstGeom prst="rect">
            <a:avLst/>
          </a:prstGeom>
        </p:spPr>
      </p:pic>
      <p:pic>
        <p:nvPicPr>
          <p:cNvPr id="13" name="Imagen 1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FAC505B4-5AA9-47C4-B7DA-B38A0F28049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402" y="5611313"/>
            <a:ext cx="5065190" cy="770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49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>
          <a:xfrm>
            <a:off x="527514" y="130324"/>
            <a:ext cx="11136973" cy="490364"/>
          </a:xfrm>
        </p:spPr>
        <p:txBody>
          <a:bodyPr>
            <a:noAutofit/>
          </a:bodyPr>
          <a:lstStyle/>
          <a:p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11335279" y="6309320"/>
            <a:ext cx="658416" cy="365125"/>
          </a:xfrm>
          <a:prstGeom prst="rect">
            <a:avLst/>
          </a:prstGeom>
        </p:spPr>
        <p:txBody>
          <a:bodyPr/>
          <a:lstStyle/>
          <a:p>
            <a:fld id="{3DFB3A07-BA06-41B9-BAEF-F93C0E7ECE95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28" name="14 Marcador de texto"/>
          <p:cNvSpPr txBox="1">
            <a:spLocks/>
          </p:cNvSpPr>
          <p:nvPr/>
        </p:nvSpPr>
        <p:spPr>
          <a:xfrm>
            <a:off x="1919288" y="1412875"/>
            <a:ext cx="8640762" cy="46799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36025"/>
              </a:buClr>
              <a:buFont typeface="Wingdings 2" pitchFamily="18" charset="2"/>
              <a:buChar char=""/>
              <a:defRPr lang="es-ES" sz="18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Clr>
                <a:srgbClr val="F65D25"/>
              </a:buClr>
              <a:buFont typeface="Wingdings 3" pitchFamily="18" charset="2"/>
              <a:buChar char=""/>
              <a:defRPr lang="es-ES" sz="16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65D25"/>
              </a:buClr>
              <a:buFontTx/>
              <a:buChar char="̶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65D25"/>
              </a:buClr>
              <a:buFont typeface="Wingdings" pitchFamily="2" charset="2"/>
              <a:buChar char="§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65D25"/>
              </a:buClr>
              <a:buFont typeface="Arial" pitchFamily="34" charset="0"/>
              <a:buChar char="•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677828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11335279" y="6309320"/>
            <a:ext cx="658416" cy="365125"/>
          </a:xfrm>
          <a:prstGeom prst="rect">
            <a:avLst/>
          </a:prstGeom>
        </p:spPr>
        <p:txBody>
          <a:bodyPr/>
          <a:lstStyle/>
          <a:p>
            <a:fld id="{3DFB3A07-BA06-41B9-BAEF-F93C0E7ECE95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3 Marcador de texto"/>
          <p:cNvSpPr>
            <a:spLocks noGrp="1"/>
          </p:cNvSpPr>
          <p:nvPr>
            <p:ph type="body" sz="quarter" idx="12"/>
          </p:nvPr>
        </p:nvSpPr>
        <p:spPr>
          <a:xfrm>
            <a:off x="528595" y="116366"/>
            <a:ext cx="11135892" cy="490364"/>
          </a:xfrm>
        </p:spPr>
        <p:txBody>
          <a:bodyPr>
            <a:noAutofit/>
          </a:bodyPr>
          <a:lstStyle/>
          <a:p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1415480" y="1477978"/>
            <a:ext cx="2520280" cy="438855"/>
          </a:xfrm>
          <a:prstGeom prst="roundRect">
            <a:avLst>
              <a:gd name="adj" fmla="val 23230"/>
            </a:avLst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0000"/>
            <a:r>
              <a:rPr lang="es-ES" sz="2400" b="1" cap="small" dirty="0">
                <a:solidFill>
                  <a:schemeClr val="bg1"/>
                </a:solidFill>
                <a:latin typeface="Droid Sans"/>
              </a:rPr>
              <a:t>Objetivo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423592" y="2082334"/>
            <a:ext cx="8244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Droid Sans"/>
              </a:rPr>
              <a:t>Presentar el patrón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1415480" y="2780928"/>
            <a:ext cx="2520280" cy="439200"/>
          </a:xfrm>
          <a:prstGeom prst="roundRect">
            <a:avLst>
              <a:gd name="adj" fmla="val 23230"/>
            </a:avLst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0000"/>
            <a:r>
              <a:rPr lang="es-ES" sz="2400" b="1" cap="small" dirty="0">
                <a:solidFill>
                  <a:schemeClr val="bg1"/>
                </a:solidFill>
                <a:latin typeface="Droid Sans"/>
              </a:rPr>
              <a:t>Ventajas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423592" y="3292136"/>
            <a:ext cx="8237073" cy="73866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rgbClr val="F36025"/>
              </a:buClr>
              <a:buFont typeface="Wingdings" pitchFamily="2" charset="2"/>
              <a:buChar char="§"/>
            </a:pPr>
            <a:r>
              <a:rPr lang="es-ES" sz="1600" dirty="0">
                <a:latin typeface="Droid Sans"/>
              </a:rPr>
              <a:t>Ventaja 1</a:t>
            </a:r>
          </a:p>
          <a:p>
            <a:pPr marL="342900" indent="-342900">
              <a:spcAft>
                <a:spcPts val="600"/>
              </a:spcAft>
              <a:buClr>
                <a:srgbClr val="F36025"/>
              </a:buClr>
              <a:buFont typeface="Wingdings" pitchFamily="2" charset="2"/>
              <a:buChar char="§"/>
            </a:pPr>
            <a:r>
              <a:rPr lang="es-ES" sz="1600" dirty="0">
                <a:latin typeface="Droid Sans"/>
              </a:rPr>
              <a:t>Ventaja 2</a:t>
            </a:r>
          </a:p>
          <a:p>
            <a:pPr marL="342900" indent="-342900">
              <a:spcAft>
                <a:spcPts val="600"/>
              </a:spcAft>
              <a:buClr>
                <a:srgbClr val="F36025"/>
              </a:buClr>
              <a:buFont typeface="Wingdings" pitchFamily="2" charset="2"/>
              <a:buChar char="§"/>
              <a:defRPr/>
            </a:pPr>
            <a:r>
              <a:rPr lang="es-ES" sz="1600" dirty="0">
                <a:latin typeface="Droid Sans"/>
              </a:rPr>
              <a:t>Ventaja 3</a:t>
            </a:r>
          </a:p>
          <a:p>
            <a:pPr marL="342900" indent="-342900">
              <a:spcAft>
                <a:spcPts val="600"/>
              </a:spcAft>
              <a:buClr>
                <a:srgbClr val="F36025"/>
              </a:buClr>
              <a:buFont typeface="Wingdings" pitchFamily="2" charset="2"/>
              <a:buChar char="§"/>
            </a:pPr>
            <a:endParaRPr lang="es-ES" sz="1600" dirty="0">
              <a:latin typeface="Droid Sans"/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1415480" y="4437112"/>
            <a:ext cx="2520280" cy="439200"/>
          </a:xfrm>
          <a:prstGeom prst="roundRect">
            <a:avLst>
              <a:gd name="adj" fmla="val 23230"/>
            </a:avLst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0000"/>
            <a:r>
              <a:rPr lang="es-ES" sz="2400" b="1" cap="small" dirty="0">
                <a:solidFill>
                  <a:schemeClr val="bg1"/>
                </a:solidFill>
                <a:latin typeface="Droid Sans"/>
              </a:rPr>
              <a:t>Aplicaciones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423592" y="4953362"/>
            <a:ext cx="8244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Droid Sans"/>
              </a:rPr>
              <a:t>Las aplicaciones</a:t>
            </a:r>
          </a:p>
        </p:txBody>
      </p:sp>
    </p:spTree>
    <p:extLst>
      <p:ext uri="{BB962C8B-B14F-4D97-AF65-F5344CB8AC3E}">
        <p14:creationId xmlns:p14="http://schemas.microsoft.com/office/powerpoint/2010/main" val="2785786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11335279" y="6309320"/>
            <a:ext cx="658416" cy="365125"/>
          </a:xfrm>
          <a:prstGeom prst="rect">
            <a:avLst/>
          </a:prstGeom>
        </p:spPr>
        <p:txBody>
          <a:bodyPr/>
          <a:lstStyle/>
          <a:p>
            <a:fld id="{3DFB3A07-BA06-41B9-BAEF-F93C0E7ECE95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3 Marcador de texto"/>
          <p:cNvSpPr>
            <a:spLocks noGrp="1"/>
          </p:cNvSpPr>
          <p:nvPr>
            <p:ph type="body" sz="quarter" idx="12"/>
          </p:nvPr>
        </p:nvSpPr>
        <p:spPr>
          <a:xfrm>
            <a:off x="528253" y="112676"/>
            <a:ext cx="11136233" cy="490364"/>
          </a:xfrm>
        </p:spPr>
        <p:txBody>
          <a:bodyPr>
            <a:noAutofit/>
          </a:bodyPr>
          <a:lstStyle>
            <a:lvl1pPr>
              <a:defRPr sz="3000">
                <a:solidFill>
                  <a:schemeClr val="bg1"/>
                </a:solidFill>
                <a:latin typeface="Droid Sans"/>
              </a:defRPr>
            </a:lvl1pPr>
          </a:lstStyle>
          <a:p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34" name="3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836013"/>
              </p:ext>
            </p:extLst>
          </p:nvPr>
        </p:nvGraphicFramePr>
        <p:xfrm>
          <a:off x="2548560" y="2276873"/>
          <a:ext cx="7094880" cy="2304255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54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7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851">
                <a:tc>
                  <a:txBody>
                    <a:bodyPr/>
                    <a:lstStyle/>
                    <a:p>
                      <a:pPr algn="l"/>
                      <a:r>
                        <a:rPr lang="es-ES" dirty="0">
                          <a:latin typeface="Droid Sans"/>
                        </a:rPr>
                        <a:t>Primera fila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602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dirty="0"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60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l"/>
                      <a:r>
                        <a:rPr lang="es-ES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oid Sans"/>
                        </a:rPr>
                        <a:t>Segunda fila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oid Sans"/>
                        </a:rPr>
                        <a:t>Segunda</a:t>
                      </a:r>
                      <a:r>
                        <a:rPr lang="es-ES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oid Sans"/>
                        </a:rPr>
                        <a:t> columna</a:t>
                      </a:r>
                      <a:endParaRPr lang="es-E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l"/>
                      <a:r>
                        <a:rPr lang="es-ES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oid Sans"/>
                        </a:rPr>
                        <a:t>Tercera</a:t>
                      </a:r>
                      <a:r>
                        <a:rPr lang="es-ES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Droid Sans"/>
                        </a:rPr>
                        <a:t> fila</a:t>
                      </a:r>
                      <a:endParaRPr lang="es-E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l"/>
                      <a:endParaRPr lang="es-E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l"/>
                      <a:endParaRPr lang="es-E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700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11352584" y="6309320"/>
            <a:ext cx="658416" cy="365125"/>
          </a:xfrm>
          <a:prstGeom prst="rect">
            <a:avLst/>
          </a:prstGeom>
        </p:spPr>
        <p:txBody>
          <a:bodyPr/>
          <a:lstStyle/>
          <a:p>
            <a:fld id="{3DFB3A07-BA06-41B9-BAEF-F93C0E7ECE95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487488" y="1800548"/>
            <a:ext cx="9143999" cy="21325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9031" rIns="90000" bIns="45000"/>
          <a:lstStyle/>
          <a:p>
            <a:pPr algn="ctr">
              <a:lnSpc>
                <a:spcPct val="12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s-ES" sz="3200" b="1" dirty="0">
                <a:solidFill>
                  <a:srgbClr val="F36025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Gracias por su atención</a:t>
            </a:r>
            <a:endParaRPr lang="es-ES" dirty="0">
              <a:latin typeface="Droid Sans" pitchFamily="34" charset="0"/>
              <a:ea typeface="Droid Sans" pitchFamily="34" charset="0"/>
              <a:cs typeface="Droid Sans" pitchFamily="34" charset="0"/>
            </a:endParaRPr>
          </a:p>
          <a:p>
            <a:pPr algn="ctr">
              <a:lnSpc>
                <a:spcPct val="125000"/>
              </a:lnSpc>
              <a:spcBef>
                <a:spcPts val="1200"/>
              </a:spcBef>
              <a:spcAft>
                <a:spcPts val="12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s-ES" dirty="0">
                <a:latin typeface="Droid Sans" pitchFamily="34" charset="0"/>
                <a:ea typeface="Droid Sans" pitchFamily="34" charset="0"/>
                <a:cs typeface="Droid Sans" pitchFamily="34" charset="0"/>
              </a:rPr>
              <a:t>Unidad de Innovación: </a:t>
            </a:r>
            <a:r>
              <a:rPr lang="es-ES" dirty="0">
                <a:solidFill>
                  <a:srgbClr val="000099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citius.kmt@usc.es</a:t>
            </a:r>
          </a:p>
          <a:p>
            <a:pPr algn="ctr">
              <a:lnSpc>
                <a:spcPct val="12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s-ES" b="1" dirty="0">
                <a:solidFill>
                  <a:srgbClr val="F36025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rPr>
              <a:t>citius.usc.es</a:t>
            </a:r>
          </a:p>
          <a:p>
            <a:pPr algn="ctr">
              <a:lnSpc>
                <a:spcPct val="9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s-ES" dirty="0">
              <a:latin typeface="Droid Sans" pitchFamily="34" charset="0"/>
              <a:ea typeface="Droid Sans" pitchFamily="34" charset="0"/>
              <a:cs typeface="Droid Sans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38" y="5301208"/>
            <a:ext cx="1309090" cy="4320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865" y="5085184"/>
            <a:ext cx="1070367" cy="882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971" y="5085200"/>
            <a:ext cx="2322581" cy="720000"/>
          </a:xfrm>
          <a:prstGeom prst="rect">
            <a:avLst/>
          </a:prstGeom>
        </p:spPr>
      </p:pic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1487488" y="6237312"/>
            <a:ext cx="9143999" cy="432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9031" rIns="90000" bIns="45000" anchor="ctr" anchorCtr="0"/>
          <a:lstStyle/>
          <a:p>
            <a:pPr algn="ctr">
              <a:lnSpc>
                <a:spcPct val="99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s-ES" sz="1200" dirty="0">
                <a:latin typeface="Droid Sans" pitchFamily="34" charset="0"/>
                <a:ea typeface="Droid Sans" pitchFamily="34" charset="0"/>
                <a:cs typeface="Droid Sans" pitchFamily="34" charset="0"/>
              </a:rPr>
              <a:t>Fondo Europeo de </a:t>
            </a:r>
            <a:r>
              <a:rPr lang="es-ES" sz="1200" dirty="0" err="1">
                <a:latin typeface="Droid Sans" pitchFamily="34" charset="0"/>
                <a:ea typeface="Droid Sans" pitchFamily="34" charset="0"/>
                <a:cs typeface="Droid Sans" pitchFamily="34" charset="0"/>
              </a:rPr>
              <a:t>Desenvolvemento</a:t>
            </a:r>
            <a:r>
              <a:rPr lang="es-ES" sz="1200" dirty="0">
                <a:latin typeface="Droid Sans" pitchFamily="34" charset="0"/>
                <a:ea typeface="Droid Sans" pitchFamily="34" charset="0"/>
                <a:cs typeface="Droid Sans" pitchFamily="34" charset="0"/>
              </a:rPr>
              <a:t> </a:t>
            </a:r>
            <a:r>
              <a:rPr lang="es-ES" sz="1200" dirty="0" err="1">
                <a:latin typeface="Droid Sans" pitchFamily="34" charset="0"/>
                <a:ea typeface="Droid Sans" pitchFamily="34" charset="0"/>
                <a:cs typeface="Droid Sans" pitchFamily="34" charset="0"/>
              </a:rPr>
              <a:t>Rexional</a:t>
            </a:r>
            <a:r>
              <a:rPr lang="es-ES" sz="1200" dirty="0">
                <a:latin typeface="Droid Sans" pitchFamily="34" charset="0"/>
                <a:ea typeface="Droid Sans" pitchFamily="34" charset="0"/>
                <a:cs typeface="Droid Sans" pitchFamily="34" charset="0"/>
              </a:rPr>
              <a:t>   </a:t>
            </a:r>
            <a:r>
              <a:rPr lang="es-ES" sz="1200" i="1" dirty="0">
                <a:latin typeface="Droid Sans" pitchFamily="34" charset="0"/>
                <a:ea typeface="Droid Sans" pitchFamily="34" charset="0"/>
                <a:cs typeface="Droid Sans" pitchFamily="34" charset="0"/>
              </a:rPr>
              <a:t>“</a:t>
            </a:r>
            <a:r>
              <a:rPr lang="es-ES" sz="1200" i="1" dirty="0" err="1">
                <a:latin typeface="Droid Sans" pitchFamily="34" charset="0"/>
                <a:ea typeface="Droid Sans" pitchFamily="34" charset="0"/>
                <a:cs typeface="Droid Sans" pitchFamily="34" charset="0"/>
              </a:rPr>
              <a:t>Unha</a:t>
            </a:r>
            <a:r>
              <a:rPr lang="es-ES" sz="1200" i="1" dirty="0">
                <a:latin typeface="Droid Sans" pitchFamily="34" charset="0"/>
                <a:ea typeface="Droid Sans" pitchFamily="34" charset="0"/>
                <a:cs typeface="Droid Sans" pitchFamily="34" charset="0"/>
              </a:rPr>
              <a:t> </a:t>
            </a:r>
            <a:r>
              <a:rPr lang="es-ES" sz="1200" i="1" dirty="0" err="1">
                <a:latin typeface="Droid Sans" pitchFamily="34" charset="0"/>
                <a:ea typeface="Droid Sans" pitchFamily="34" charset="0"/>
                <a:cs typeface="Droid Sans" pitchFamily="34" charset="0"/>
              </a:rPr>
              <a:t>maneira</a:t>
            </a:r>
            <a:r>
              <a:rPr lang="es-ES" sz="1200" i="1" dirty="0">
                <a:latin typeface="Droid Sans" pitchFamily="34" charset="0"/>
                <a:ea typeface="Droid Sans" pitchFamily="34" charset="0"/>
                <a:cs typeface="Droid Sans" pitchFamily="34" charset="0"/>
              </a:rPr>
              <a:t> de </a:t>
            </a:r>
            <a:r>
              <a:rPr lang="es-ES" sz="1200" i="1" dirty="0" err="1">
                <a:latin typeface="Droid Sans" pitchFamily="34" charset="0"/>
                <a:ea typeface="Droid Sans" pitchFamily="34" charset="0"/>
                <a:cs typeface="Droid Sans" pitchFamily="34" charset="0"/>
              </a:rPr>
              <a:t>facer</a:t>
            </a:r>
            <a:r>
              <a:rPr lang="es-ES" sz="1200" i="1" dirty="0">
                <a:latin typeface="Droid Sans" pitchFamily="34" charset="0"/>
                <a:ea typeface="Droid Sans" pitchFamily="34" charset="0"/>
                <a:cs typeface="Droid Sans" pitchFamily="34" charset="0"/>
              </a:rPr>
              <a:t> Europa”</a:t>
            </a:r>
          </a:p>
        </p:txBody>
      </p:sp>
      <p:cxnSp>
        <p:nvCxnSpPr>
          <p:cNvPr id="10" name="Conector recto 9"/>
          <p:cNvCxnSpPr/>
          <p:nvPr/>
        </p:nvCxnSpPr>
        <p:spPr>
          <a:xfrm flipV="1">
            <a:off x="1055440" y="4863158"/>
            <a:ext cx="10022366" cy="6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 descr="Imagen que contiene alimentos, dibujo, plato&#10;&#10;Descripción generada automáticamente">
            <a:extLst>
              <a:ext uri="{FF2B5EF4-FFF2-40B4-BE49-F238E27FC236}">
                <a16:creationId xmlns:a16="http://schemas.microsoft.com/office/drawing/2014/main" id="{5A29B591-551F-4448-BA4F-0C32A00EDCA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394" y="5234158"/>
            <a:ext cx="2389518" cy="46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128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1558</TotalTime>
  <Words>77</Words>
  <Application>Microsoft Office PowerPoint</Application>
  <PresentationFormat>Panorámica</PresentationFormat>
  <Paragraphs>26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Droid Sans</vt:lpstr>
      <vt:lpstr>Wingdings</vt:lpstr>
      <vt:lpstr>Wingdings 2</vt:lpstr>
      <vt:lpstr>Wingdings 3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felix</dc:creator>
  <cp:lastModifiedBy>SUAREZ DE LIS JORGE</cp:lastModifiedBy>
  <cp:revision>159</cp:revision>
  <dcterms:created xsi:type="dcterms:W3CDTF">2013-04-29T16:34:58Z</dcterms:created>
  <dcterms:modified xsi:type="dcterms:W3CDTF">2020-03-12T09:28:35Z</dcterms:modified>
</cp:coreProperties>
</file>