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57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25"/>
    <a:srgbClr val="F65E25"/>
    <a:srgbClr val="4F4F4F"/>
    <a:srgbClr val="641E0A"/>
    <a:srgbClr val="882407"/>
    <a:srgbClr val="A64207"/>
    <a:srgbClr val="C44207"/>
    <a:srgbClr val="EC561B"/>
    <a:srgbClr val="F67E39"/>
    <a:srgbClr val="F65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3" autoAdjust="0"/>
    <p:restoredTop sz="94636" autoAdjust="0"/>
  </p:normalViewPr>
  <p:slideViewPr>
    <p:cSldViewPr>
      <p:cViewPr>
        <p:scale>
          <a:sx n="100" d="100"/>
          <a:sy n="100" d="100"/>
        </p:scale>
        <p:origin x="-81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3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0E15-C540-418F-AA8F-28588C953E9D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BBB8-DB3C-422B-BCEA-44337CD75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22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70B1-CD6D-4482-B0BF-E48F0CD18BA9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7B48-C805-4797-825C-DB1B37FCD3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3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"/>
          <p:cNvSpPr/>
          <p:nvPr userDrawn="1"/>
        </p:nvSpPr>
        <p:spPr>
          <a:xfrm>
            <a:off x="0" y="0"/>
            <a:ext cx="12192000" cy="5949280"/>
          </a:xfrm>
          <a:prstGeom prst="rect">
            <a:avLst/>
          </a:prstGeom>
          <a:gradFill flip="none" rotWithShape="1">
            <a:gsLst>
              <a:gs pos="37000">
                <a:schemeClr val="tx1">
                  <a:lumMod val="70000"/>
                  <a:lumOff val="30000"/>
                </a:schemeClr>
              </a:gs>
              <a:gs pos="100000">
                <a:schemeClr val="bg1">
                  <a:lumMod val="55000"/>
                </a:schemeClr>
              </a:gs>
              <a:gs pos="100000">
                <a:schemeClr val="bg1">
                  <a:lumMod val="5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pic>
        <p:nvPicPr>
          <p:cNvPr id="33" name="32 Imagen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139" y="1615406"/>
            <a:ext cx="4521200" cy="4333875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6228000"/>
            <a:ext cx="1037219" cy="504000"/>
          </a:xfrm>
          <a:prstGeom prst="rect">
            <a:avLst/>
          </a:prstGeom>
        </p:spPr>
      </p:pic>
      <p:pic>
        <p:nvPicPr>
          <p:cNvPr id="27" name="Imagen 3" descr="Logo Campus Vida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95467" y="6228000"/>
            <a:ext cx="905367" cy="504000"/>
          </a:xfrm>
          <a:prstGeom prst="rect">
            <a:avLst/>
          </a:prstGeom>
        </p:spPr>
      </p:pic>
      <p:sp>
        <p:nvSpPr>
          <p:cNvPr id="28" name="27 CuadroTexto"/>
          <p:cNvSpPr txBox="1"/>
          <p:nvPr userDrawn="1"/>
        </p:nvSpPr>
        <p:spPr>
          <a:xfrm>
            <a:off x="10608501" y="5688001"/>
            <a:ext cx="1583499" cy="30777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algn="r"/>
            <a:r>
              <a:rPr lang="es-ES" sz="1400" b="0" dirty="0" smtClean="0">
                <a:solidFill>
                  <a:srgbClr val="F36025"/>
                </a:solidFill>
                <a:latin typeface="Droid Sans"/>
              </a:rPr>
              <a:t>citius.usc.es</a:t>
            </a:r>
            <a:endParaRPr lang="es-ES" sz="1400" b="0" dirty="0">
              <a:solidFill>
                <a:srgbClr val="F36025"/>
              </a:solidFill>
              <a:latin typeface="Droid Sans"/>
            </a:endParaRPr>
          </a:p>
        </p:txBody>
      </p:sp>
      <p:pic>
        <p:nvPicPr>
          <p:cNvPr id="29" name="28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6228000"/>
            <a:ext cx="4610851" cy="504000"/>
          </a:xfrm>
          <a:prstGeom prst="rect">
            <a:avLst/>
          </a:prstGeom>
        </p:spPr>
      </p:pic>
      <p:sp>
        <p:nvSpPr>
          <p:cNvPr id="36" name="35 Rectángulo"/>
          <p:cNvSpPr/>
          <p:nvPr userDrawn="1"/>
        </p:nvSpPr>
        <p:spPr>
          <a:xfrm>
            <a:off x="0" y="5949280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719403" y="1721148"/>
            <a:ext cx="8928992" cy="9157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s-ES" sz="4000" b="1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sz="5400" b="1" dirty="0" smtClean="0">
                <a:solidFill>
                  <a:schemeClr val="bg1"/>
                </a:solidFill>
                <a:latin typeface="Droid Sans" pitchFamily="34" charset="0"/>
              </a:rPr>
              <a:t>Título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527381" y="5085184"/>
            <a:ext cx="9648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Centro Singular de Investigación en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Tecnoloxías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 da Información</a:t>
            </a:r>
          </a:p>
          <a:p>
            <a:pPr>
              <a:spcBef>
                <a:spcPts val="600"/>
              </a:spcBef>
            </a:pP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UNIVERSIDADE DE SANTIAGO DE COMPOSTELA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Droid Sans"/>
              <a:ea typeface="DotumChe" pitchFamily="49" charset="-127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757958" y="4293097"/>
            <a:ext cx="8846780" cy="720725"/>
          </a:xfrm>
          <a:prstGeom prst="rect">
            <a:avLst/>
          </a:prstGeom>
        </p:spPr>
        <p:txBody>
          <a:bodyPr/>
          <a:lstStyle>
            <a:lvl1pPr>
              <a:defRPr lang="es-ES" sz="2000" b="1" kern="1200" dirty="0" smtClean="0">
                <a:solidFill>
                  <a:srgbClr val="F3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Inserta aquí los autores</a:t>
            </a:r>
          </a:p>
        </p:txBody>
      </p:sp>
      <p:sp>
        <p:nvSpPr>
          <p:cNvPr id="13" name="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19403" y="2636913"/>
            <a:ext cx="8885336" cy="720725"/>
          </a:xfrm>
          <a:prstGeom prst="rect">
            <a:avLst/>
          </a:prstGeom>
        </p:spPr>
        <p:txBody>
          <a:bodyPr/>
          <a:lstStyle>
            <a:lvl1pPr>
              <a:defRPr lang="es-ES" sz="3200" b="0" kern="1200" dirty="0" smtClean="0">
                <a:solidFill>
                  <a:schemeClr val="bg1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Subtítulo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379266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527051" y="1412875"/>
            <a:ext cx="11521016" cy="46799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232000" y="6408000"/>
            <a:ext cx="768085" cy="328726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3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r>
              <a:rPr lang="es-ES" dirty="0" err="1" smtClean="0"/>
              <a:t>CiTIUS</a:t>
            </a:r>
            <a:r>
              <a:rPr lang="es-ES" dirty="0" smtClean="0"/>
              <a:t>: Primer nivel de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481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527051" y="1412874"/>
            <a:ext cx="5280917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6480043" y="1412776"/>
            <a:ext cx="5417656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7" name="16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20" name="5 Marcador de número de diapositiva"/>
          <p:cNvSpPr>
            <a:spLocks noGrp="1"/>
          </p:cNvSpPr>
          <p:nvPr>
            <p:ph type="sldNum" sz="quarter" idx="16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140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9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2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6" name="15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8" name="1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20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5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52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5" name="4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8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2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5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625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4" name="13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6" name="15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8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77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3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>
          <a:xfrm>
            <a:off x="757958" y="4149080"/>
            <a:ext cx="8846780" cy="7207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402" y="5634124"/>
            <a:ext cx="5065190" cy="7382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3" y="5517232"/>
            <a:ext cx="1050508" cy="972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7408" y="5591735"/>
            <a:ext cx="1242253" cy="82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7514" y="130324"/>
            <a:ext cx="11136973" cy="490364"/>
          </a:xfrm>
        </p:spPr>
        <p:txBody>
          <a:bodyPr>
            <a:noAutofit/>
          </a:bodyPr>
          <a:lstStyle/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8" name="14 Marcador de texto"/>
          <p:cNvSpPr txBox="1">
            <a:spLocks/>
          </p:cNvSpPr>
          <p:nvPr/>
        </p:nvSpPr>
        <p:spPr>
          <a:xfrm>
            <a:off x="1919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778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8595" y="116366"/>
            <a:ext cx="11135892" cy="490364"/>
          </a:xfrm>
        </p:spPr>
        <p:txBody>
          <a:bodyPr>
            <a:noAutofit/>
          </a:bodyPr>
          <a:lstStyle/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15480" y="1477978"/>
            <a:ext cx="2520280" cy="438855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Objetivo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23592" y="2082334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Droid Sans"/>
              </a:rPr>
              <a:t>Presentar el patrón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1415480" y="2780928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Ventajas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23592" y="3292136"/>
            <a:ext cx="8237073" cy="7386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>
                <a:latin typeface="Droid Sans"/>
              </a:rPr>
              <a:t>Ventaja 1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>
                <a:latin typeface="Droid Sans"/>
              </a:rPr>
              <a:t>Ventaja 2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  <a:defRPr/>
            </a:pPr>
            <a:r>
              <a:rPr lang="es-ES" sz="1600" dirty="0">
                <a:latin typeface="Droid Sans"/>
              </a:rPr>
              <a:t>Ventaja 3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endParaRPr lang="es-ES" sz="1600" dirty="0">
              <a:latin typeface="Droid Sans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415480" y="4437112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Aplicaciones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423592" y="4953362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Droid Sans"/>
              </a:rPr>
              <a:t>Las aplicaciones</a:t>
            </a:r>
          </a:p>
        </p:txBody>
      </p:sp>
    </p:spTree>
    <p:extLst>
      <p:ext uri="{BB962C8B-B14F-4D97-AF65-F5344CB8AC3E}">
        <p14:creationId xmlns:p14="http://schemas.microsoft.com/office/powerpoint/2010/main" val="27857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8253" y="112676"/>
            <a:ext cx="11136233" cy="490364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36013"/>
              </p:ext>
            </p:extLst>
          </p:nvPr>
        </p:nvGraphicFramePr>
        <p:xfrm>
          <a:off x="2548560" y="2276873"/>
          <a:ext cx="7094880" cy="230425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47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7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Primera 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Segunda fila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Segunda</a:t>
                      </a:r>
                      <a:r>
                        <a:rPr lang="es-E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 columna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Tercera</a:t>
                      </a:r>
                      <a:r>
                        <a:rPr lang="es-E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 fila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52584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487488" y="1800548"/>
            <a:ext cx="9143999" cy="2132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9031" rIns="90000" bIns="45000"/>
          <a:lstStyle/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3200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Gracias por su atención</a:t>
            </a:r>
            <a:endParaRPr lang="es-ES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Unidad de Innovación: </a:t>
            </a:r>
            <a:r>
              <a:rPr lang="es-ES" dirty="0">
                <a:solidFill>
                  <a:srgbClr val="000099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citius.idi@usc.es</a:t>
            </a:r>
          </a:p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citius.usc.es</a:t>
            </a:r>
          </a:p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s-ES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38" y="5229200"/>
            <a:ext cx="1309090" cy="432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255" y="5085184"/>
            <a:ext cx="1070367" cy="882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971" y="5085200"/>
            <a:ext cx="2322581" cy="720000"/>
          </a:xfrm>
          <a:prstGeom prst="rect">
            <a:avLst/>
          </a:prstGeom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487488" y="6237312"/>
            <a:ext cx="9143999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9031" rIns="90000" bIns="45000" anchor="ctr" anchorCtr="0"/>
          <a:lstStyle/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1200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Fondo Europeo de </a:t>
            </a:r>
            <a:r>
              <a:rPr lang="es-ES" sz="1200" dirty="0" err="1">
                <a:latin typeface="Droid Sans" pitchFamily="34" charset="0"/>
                <a:ea typeface="Droid Sans" pitchFamily="34" charset="0"/>
                <a:cs typeface="Droid Sans" pitchFamily="34" charset="0"/>
              </a:rPr>
              <a:t>D</a:t>
            </a:r>
            <a:r>
              <a:rPr lang="es-ES" sz="1200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esenvolvemento</a:t>
            </a:r>
            <a:r>
              <a:rPr lang="es-ES" sz="1200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</a:t>
            </a:r>
            <a:r>
              <a:rPr lang="es-ES" sz="1200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Rexional</a:t>
            </a:r>
            <a:r>
              <a:rPr lang="es-ES" sz="1200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  </a:t>
            </a:r>
            <a:r>
              <a:rPr lang="es-ES" sz="12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“</a:t>
            </a:r>
            <a:r>
              <a:rPr lang="es-ES" sz="1200" i="1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Unha</a:t>
            </a:r>
            <a:r>
              <a:rPr lang="es-ES" sz="12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</a:t>
            </a:r>
            <a:r>
              <a:rPr lang="es-ES" sz="1200" i="1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maneira</a:t>
            </a:r>
            <a:r>
              <a:rPr lang="es-ES" sz="12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de </a:t>
            </a:r>
            <a:r>
              <a:rPr lang="es-ES" sz="1200" i="1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facer</a:t>
            </a:r>
            <a:r>
              <a:rPr lang="es-ES" sz="12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Europa”</a:t>
            </a:r>
            <a:endParaRPr lang="es-ES" sz="1200" i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1055440" y="4863158"/>
            <a:ext cx="10022366" cy="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1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66</Words>
  <Application>Microsoft Office PowerPoint</Application>
  <PresentationFormat>Personalizado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Maria Tenorio</cp:lastModifiedBy>
  <cp:revision>156</cp:revision>
  <dcterms:created xsi:type="dcterms:W3CDTF">2013-04-29T16:34:58Z</dcterms:created>
  <dcterms:modified xsi:type="dcterms:W3CDTF">2017-04-24T12:02:29Z</dcterms:modified>
</cp:coreProperties>
</file>