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57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25"/>
    <a:srgbClr val="F65E25"/>
    <a:srgbClr val="4F4F4F"/>
    <a:srgbClr val="641E0A"/>
    <a:srgbClr val="882407"/>
    <a:srgbClr val="A64207"/>
    <a:srgbClr val="C44207"/>
    <a:srgbClr val="EC561B"/>
    <a:srgbClr val="F67E39"/>
    <a:srgbClr val="F65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3" autoAdjust="0"/>
    <p:restoredTop sz="94636" autoAdjust="0"/>
  </p:normalViewPr>
  <p:slideViewPr>
    <p:cSldViewPr>
      <p:cViewPr>
        <p:scale>
          <a:sx n="76" d="100"/>
          <a:sy n="76" d="100"/>
        </p:scale>
        <p:origin x="-130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3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0E15-C540-418F-AA8F-28588C953E9D}" type="datetimeFigureOut">
              <a:rPr lang="es-ES" smtClean="0"/>
              <a:t>17/06/2013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BBB8-DB3C-422B-BCEA-44337CD75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22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70B1-CD6D-4482-B0BF-E48F0CD18BA9}" type="datetimeFigureOut">
              <a:rPr lang="es-ES" smtClean="0"/>
              <a:t>17/06/2013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7B48-C805-4797-825C-DB1B37FCD3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3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"/>
          <p:cNvSpPr/>
          <p:nvPr userDrawn="1"/>
        </p:nvSpPr>
        <p:spPr>
          <a:xfrm>
            <a:off x="0" y="0"/>
            <a:ext cx="9144000" cy="5949280"/>
          </a:xfrm>
          <a:prstGeom prst="rect">
            <a:avLst/>
          </a:prstGeom>
          <a:gradFill flip="none" rotWithShape="1">
            <a:gsLst>
              <a:gs pos="37000">
                <a:schemeClr val="tx1">
                  <a:lumMod val="70000"/>
                  <a:lumOff val="30000"/>
                </a:schemeClr>
              </a:gs>
              <a:gs pos="100000">
                <a:schemeClr val="bg1">
                  <a:lumMod val="55000"/>
                </a:schemeClr>
              </a:gs>
              <a:gs pos="100000">
                <a:schemeClr val="bg1">
                  <a:lumMod val="5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3" name="32 Imagen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15405"/>
            <a:ext cx="3390900" cy="4333875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8000"/>
            <a:ext cx="777914" cy="504000"/>
          </a:xfrm>
          <a:prstGeom prst="rect">
            <a:avLst/>
          </a:prstGeom>
        </p:spPr>
      </p:pic>
      <p:pic>
        <p:nvPicPr>
          <p:cNvPr id="27" name="Imagen 3" descr="Logo Campus Vida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71600" y="6228000"/>
            <a:ext cx="679025" cy="504000"/>
          </a:xfrm>
          <a:prstGeom prst="rect">
            <a:avLst/>
          </a:prstGeom>
        </p:spPr>
      </p:pic>
      <p:sp>
        <p:nvSpPr>
          <p:cNvPr id="28" name="27 CuadroTexto"/>
          <p:cNvSpPr txBox="1"/>
          <p:nvPr userDrawn="1"/>
        </p:nvSpPr>
        <p:spPr>
          <a:xfrm>
            <a:off x="7956376" y="5688000"/>
            <a:ext cx="1187624" cy="30777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algn="r"/>
            <a:r>
              <a:rPr lang="es-ES" sz="1400" b="0" dirty="0" smtClean="0">
                <a:solidFill>
                  <a:srgbClr val="F36025"/>
                </a:solidFill>
                <a:latin typeface="Droid Sans"/>
              </a:rPr>
              <a:t>citius.usc.es</a:t>
            </a:r>
            <a:endParaRPr lang="es-ES" sz="1400" b="0" dirty="0">
              <a:solidFill>
                <a:srgbClr val="F36025"/>
              </a:solidFill>
              <a:latin typeface="Droid Sans"/>
            </a:endParaRPr>
          </a:p>
        </p:txBody>
      </p:sp>
      <p:pic>
        <p:nvPicPr>
          <p:cNvPr id="29" name="28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00" y="6228000"/>
            <a:ext cx="3458138" cy="504000"/>
          </a:xfrm>
          <a:prstGeom prst="rect">
            <a:avLst/>
          </a:prstGeom>
        </p:spPr>
      </p:pic>
      <p:sp>
        <p:nvSpPr>
          <p:cNvPr id="36" name="35 Rectángulo"/>
          <p:cNvSpPr/>
          <p:nvPr userDrawn="1"/>
        </p:nvSpPr>
        <p:spPr>
          <a:xfrm>
            <a:off x="0" y="5949280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1721148"/>
            <a:ext cx="6696744" cy="9157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s-ES" sz="4000" b="1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sz="5400" b="1" dirty="0" smtClean="0">
                <a:solidFill>
                  <a:schemeClr val="bg1"/>
                </a:solidFill>
                <a:latin typeface="Droid Sans" pitchFamily="34" charset="0"/>
              </a:rPr>
              <a:t>Título</a:t>
            </a:r>
            <a:endParaRPr lang="es-ES" sz="5400" b="1" dirty="0" smtClean="0">
              <a:solidFill>
                <a:schemeClr val="bg1"/>
              </a:solidFill>
              <a:latin typeface="Droid Sans" pitchFamily="34" charset="0"/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395536" y="5085184"/>
            <a:ext cx="7236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Centro Singular de Investigación en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Tecnoloxías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 da Información</a:t>
            </a:r>
          </a:p>
          <a:p>
            <a:pPr>
              <a:spcBef>
                <a:spcPts val="600"/>
              </a:spcBef>
            </a:pP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UNIVERSIDADE DE SANTIAGO DE COMPOSTELA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Droid Sans"/>
              <a:ea typeface="DotumChe" pitchFamily="49" charset="-127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68468" y="4293096"/>
            <a:ext cx="6635085" cy="720725"/>
          </a:xfrm>
          <a:prstGeom prst="rect">
            <a:avLst/>
          </a:prstGeom>
        </p:spPr>
        <p:txBody>
          <a:bodyPr/>
          <a:lstStyle>
            <a:lvl1pPr>
              <a:defRPr lang="es-ES" sz="2000" b="1" kern="1200" dirty="0" smtClean="0">
                <a:solidFill>
                  <a:srgbClr val="F3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Inserta aquí los autores</a:t>
            </a:r>
          </a:p>
        </p:txBody>
      </p:sp>
      <p:sp>
        <p:nvSpPr>
          <p:cNvPr id="13" name="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2636912"/>
            <a:ext cx="6664002" cy="720725"/>
          </a:xfrm>
          <a:prstGeom prst="rect">
            <a:avLst/>
          </a:prstGeom>
        </p:spPr>
        <p:txBody>
          <a:bodyPr/>
          <a:lstStyle>
            <a:lvl1pPr>
              <a:defRPr lang="es-ES" sz="3200" b="0" kern="1200" dirty="0" smtClean="0">
                <a:solidFill>
                  <a:schemeClr val="bg1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Subtítulo de la presentación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9266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424000" y="6408000"/>
            <a:ext cx="576064" cy="328726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3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r>
              <a:rPr lang="es-ES" dirty="0" err="1" smtClean="0"/>
              <a:t>CiTIUS</a:t>
            </a:r>
            <a:r>
              <a:rPr lang="es-ES" dirty="0" smtClean="0"/>
              <a:t>: Primer nivel de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481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</a:t>
            </a:r>
            <a:r>
              <a:rPr lang="es-ES" sz="3000" dirty="0" smtClean="0">
                <a:latin typeface="Droid Sans"/>
              </a:rPr>
              <a:t>nivel </a:t>
            </a:r>
            <a:r>
              <a:rPr lang="es-ES" sz="3000" dirty="0" smtClean="0">
                <a:latin typeface="Droid Sans"/>
              </a:rPr>
              <a:t>de Título</a:t>
            </a:r>
            <a:endParaRPr lang="es-ES" dirty="0"/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395288" y="1412874"/>
            <a:ext cx="3960688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4860032" y="1412776"/>
            <a:ext cx="4063242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7" name="16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5 Marcador de número de diapositiva"/>
          <p:cNvSpPr>
            <a:spLocks noGrp="1"/>
          </p:cNvSpPr>
          <p:nvPr>
            <p:ph type="sldNum" sz="quarter" idx="16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140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9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6" name="15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20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5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52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5" name="4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2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5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625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4" name="13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8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77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3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4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8" name="14 Marcador de texto"/>
          <p:cNvSpPr txBox="1">
            <a:spLocks/>
          </p:cNvSpPr>
          <p:nvPr/>
        </p:nvSpPr>
        <p:spPr>
          <a:xfrm>
            <a:off x="395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78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107504" y="116632"/>
            <a:ext cx="9036496" cy="490364"/>
          </a:xfrm>
        </p:spPr>
        <p:txBody>
          <a:bodyPr>
            <a:noAutofit/>
          </a:bodyPr>
          <a:lstStyle/>
          <a:p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-108520" y="1477977"/>
            <a:ext cx="2520280" cy="438855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 smtClean="0">
                <a:solidFill>
                  <a:schemeClr val="bg1"/>
                </a:solidFill>
                <a:latin typeface="Droid Sans"/>
              </a:rPr>
              <a:t>Objetivo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99592" y="2082334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Droid Sans"/>
              </a:rPr>
              <a:t>Presentar el patrón</a:t>
            </a:r>
            <a:endParaRPr lang="es-ES" sz="1600" dirty="0">
              <a:latin typeface="Droid Sans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-108520" y="2780928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Ventajas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99591" y="3292136"/>
            <a:ext cx="8237073" cy="7386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1</a:t>
            </a:r>
            <a:endParaRPr lang="es-ES" sz="1600" dirty="0" smtClean="0">
              <a:latin typeface="Droid Sans"/>
            </a:endParaRP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2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602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3</a:t>
            </a:r>
            <a:endParaRPr lang="es-ES" sz="1600" dirty="0" smtClean="0">
              <a:latin typeface="Droid Sans"/>
            </a:endParaRP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endParaRPr lang="es-ES" sz="1600" dirty="0" smtClean="0">
              <a:latin typeface="Droid Sans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-108520" y="4437112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 smtClean="0">
                <a:solidFill>
                  <a:schemeClr val="bg1"/>
                </a:solidFill>
                <a:latin typeface="Droid Sans"/>
              </a:rPr>
              <a:t>Aplicaciones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99592" y="4953362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0" dirty="0" smtClean="0">
                <a:latin typeface="Droid Sans"/>
              </a:rPr>
              <a:t>Las aplicaciones</a:t>
            </a:r>
          </a:p>
        </p:txBody>
      </p:sp>
    </p:spTree>
    <p:extLst>
      <p:ext uri="{BB962C8B-B14F-4D97-AF65-F5344CB8AC3E}">
        <p14:creationId xmlns:p14="http://schemas.microsoft.com/office/powerpoint/2010/main" val="27857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3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107504" y="116632"/>
            <a:ext cx="9036496" cy="490364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endParaRPr lang="es-ES" dirty="0" smtClean="0"/>
          </a:p>
        </p:txBody>
      </p: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49278"/>
              </p:ext>
            </p:extLst>
          </p:nvPr>
        </p:nvGraphicFramePr>
        <p:xfrm>
          <a:off x="1024560" y="2276872"/>
          <a:ext cx="7094880" cy="230425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47440"/>
                <a:gridCol w="3547440"/>
              </a:tblGrid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Primera </a:t>
                      </a:r>
                      <a:r>
                        <a:rPr lang="es-ES" dirty="0" smtClean="0">
                          <a:latin typeface="Droid Sans"/>
                        </a:rPr>
                        <a:t>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Segunda </a:t>
                      </a:r>
                      <a:r>
                        <a:rPr lang="es-ES" dirty="0" smtClean="0">
                          <a:latin typeface="Droid Sans"/>
                        </a:rPr>
                        <a:t>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" y="2362746"/>
            <a:ext cx="9143999" cy="2132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9031" rIns="90000" bIns="45000"/>
          <a:lstStyle/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3200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Gracias </a:t>
            </a:r>
            <a:r>
              <a:rPr lang="es-ES" sz="3200" b="1" dirty="0" smtClean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por su atención</a:t>
            </a:r>
            <a:endParaRPr lang="es-ES" dirty="0" smtClean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Unidad de Innovación: </a:t>
            </a:r>
            <a:r>
              <a:rPr lang="es-ES" dirty="0" smtClean="0">
                <a:solidFill>
                  <a:srgbClr val="000099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citius.idi@usc.es</a:t>
            </a:r>
          </a:p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b="1" dirty="0" smtClean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citius.usc.es</a:t>
            </a:r>
            <a:endParaRPr lang="es-ES" b="1" dirty="0">
              <a:solidFill>
                <a:srgbClr val="F36025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s-ES" dirty="0" smtClean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50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dec.admin</cp:lastModifiedBy>
  <cp:revision>148</cp:revision>
  <dcterms:created xsi:type="dcterms:W3CDTF">2013-04-29T16:34:58Z</dcterms:created>
  <dcterms:modified xsi:type="dcterms:W3CDTF">2013-06-17T15:16:39Z</dcterms:modified>
</cp:coreProperties>
</file>