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8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797675" cy="9926638"/>
  <p:embeddedFontLst>
    <p:embeddedFont>
      <p:font typeface="Manrope Light" pitchFamily="2" charset="0"/>
      <p:regular r:id="rId5"/>
    </p:embeddedFont>
    <p:embeddedFont>
      <p:font typeface="Manrope SemiBold" pitchFamily="2" charset="0"/>
      <p:regular r:id="rId6"/>
      <p:bold r:id="rId7"/>
    </p:embeddedFont>
    <p:embeddedFont>
      <p:font typeface="Manrope Medium" pitchFamily="2" charset="0"/>
      <p:regular r:id="rId8"/>
    </p:embeddedFont>
    <p:embeddedFont>
      <p:font typeface="Manrope ExtraLight" pitchFamily="2" charset="0"/>
      <p:regular r:id="rId9"/>
    </p:embeddedFont>
    <p:embeddedFont>
      <p:font typeface="Manrope" pitchFamily="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3" autoAdjust="0"/>
    <p:restoredTop sz="94664" autoAdjust="0"/>
  </p:normalViewPr>
  <p:slideViewPr>
    <p:cSldViewPr snapToGrid="0">
      <p:cViewPr varScale="1">
        <p:scale>
          <a:sx n="144" d="100"/>
          <a:sy n="144" d="100"/>
        </p:scale>
        <p:origin x="102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FAB8B-B882-4E62-9E69-32F5C46C8C5B}" type="datetimeFigureOut">
              <a:rPr lang="es-ES" smtClean="0"/>
              <a:t>24/07/2025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B2CB1-80BE-49F9-BDF4-F0CFB22CBF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922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Portadilla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562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tx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63520"/>
            <a:ext cx="1267358" cy="1582323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431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Grafic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3030191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gráficos</a:t>
            </a:r>
            <a:endParaRPr dirty="0"/>
          </a:p>
        </p:txBody>
      </p:sp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49" y="1847850"/>
            <a:ext cx="3030191" cy="259080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4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022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1_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7916863" cy="4801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texto tres columnas</a:t>
            </a:r>
            <a:endParaRPr dirty="0"/>
          </a:p>
        </p:txBody>
      </p:sp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50" y="1407035"/>
            <a:ext cx="7916863" cy="3031615"/>
          </a:xfrm>
          <a:prstGeom prst="rect">
            <a:avLst/>
          </a:prstGeom>
        </p:spPr>
        <p:txBody>
          <a:bodyPr spcFirstLastPara="1" wrap="square" lIns="0" tIns="36000" rIns="0" bIns="36000" numCol="3" spcCol="360000" anchor="t" anchorCtr="0">
            <a:noAutofit/>
          </a:bodyPr>
          <a:lstStyle>
            <a:lvl1pPr marL="13970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None/>
              <a:tabLst/>
              <a:defRPr lang="es-ES" sz="1000" b="0" i="0" smtClean="0">
                <a:solidFill>
                  <a:schemeClr val="tx1"/>
                </a:solidFill>
                <a:effectLst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7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348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1_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50" y="1407035"/>
            <a:ext cx="7916863" cy="3031615"/>
          </a:xfrm>
          <a:prstGeom prst="rect">
            <a:avLst/>
          </a:prstGeom>
        </p:spPr>
        <p:txBody>
          <a:bodyPr spcFirstLastPara="1" wrap="square" lIns="0" tIns="36000" rIns="0" bIns="36000" numCol="2" spcCol="504000" anchor="t" anchorCtr="0">
            <a:noAutofit/>
          </a:bodyPr>
          <a:lstStyle>
            <a:lvl1pPr marL="13970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None/>
              <a:tabLst/>
              <a:defRPr lang="es-ES" sz="1000" b="0" i="0" smtClean="0">
                <a:solidFill>
                  <a:schemeClr val="tx1"/>
                </a:solidFill>
                <a:effectLst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7916863" cy="4801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texto dos columnas</a:t>
            </a:r>
            <a:endParaRPr dirty="0"/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50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Estilo tabla 3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7;p4"/>
          <p:cNvSpPr txBox="1">
            <a:spLocks noGrp="1"/>
          </p:cNvSpPr>
          <p:nvPr>
            <p:ph type="title" hasCustomPrompt="1"/>
          </p:nvPr>
        </p:nvSpPr>
        <p:spPr>
          <a:xfrm>
            <a:off x="5753102" y="791754"/>
            <a:ext cx="288171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gráficos</a:t>
            </a:r>
            <a:endParaRPr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A3A2D826-1E40-F124-4BFB-E9B67CB2F1D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753101" y="1878532"/>
            <a:ext cx="2881710" cy="258869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4" name="CuadroTexto 13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573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Derecha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4518025" y="0"/>
            <a:ext cx="4625975" cy="51435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90250" y="1911350"/>
            <a:ext cx="3453100" cy="2470149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775784"/>
            <a:ext cx="345310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6" name="CuadroTexto 15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solidFill>
                  <a:schemeClr val="bg1"/>
                </a:solidFill>
                <a:latin typeface="Manrope" pitchFamily="2" charset="0"/>
              </a:rPr>
              <a:pPr algn="ctr"/>
              <a:t>‹Nº›</a:t>
            </a:fld>
            <a:endParaRPr lang="es-ES" sz="10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21" name="Google Shape;54;p13"/>
          <p:cNvSpPr txBox="1">
            <a:spLocks/>
          </p:cNvSpPr>
          <p:nvPr userDrawn="1"/>
        </p:nvSpPr>
        <p:spPr>
          <a:xfrm>
            <a:off x="3803767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31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547351"/>
            <a:ext cx="9143999" cy="1998999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590924" y="2680064"/>
            <a:ext cx="5114925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2680064"/>
            <a:ext cx="2824450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5" name="CuadroTexto 14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8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3" name="Rectángulo 12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4" name="Imagen 2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194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3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547351"/>
            <a:ext cx="4559301" cy="2004173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9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4606925" y="547351"/>
            <a:ext cx="4537075" cy="2004174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6" name="CuadroTexto 15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9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Google Shape;23;p5"/>
          <p:cNvSpPr txBox="1">
            <a:spLocks noGrp="1"/>
          </p:cNvSpPr>
          <p:nvPr>
            <p:ph type="body" idx="2"/>
          </p:nvPr>
        </p:nvSpPr>
        <p:spPr>
          <a:xfrm>
            <a:off x="3590924" y="2680064"/>
            <a:ext cx="5114925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5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2680064"/>
            <a:ext cx="2824450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5" name="Imagen 2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5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4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25975" cy="4584526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128440" y="1872114"/>
            <a:ext cx="3421380" cy="21031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5128440" y="759559"/>
            <a:ext cx="342138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20" name="CuadroTexto 19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943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de fondo + texto">
    <p:bg>
      <p:bgPr>
        <a:solidFill>
          <a:schemeClr val="tx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651150" y="1044253"/>
            <a:ext cx="4142726" cy="2731074"/>
          </a:xfrm>
          <a:prstGeom prst="rect">
            <a:avLst/>
          </a:prstGeom>
          <a:solidFill>
            <a:schemeClr val="tx1"/>
          </a:solidFill>
        </p:spPr>
        <p:txBody>
          <a:bodyPr spcFirstLastPara="1" wrap="square" lIns="360000" tIns="360000" rIns="360000" bIns="3600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3" name="CuadroTexto 12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solidFill>
                  <a:schemeClr val="bg1"/>
                </a:solidFill>
                <a:latin typeface="Manrope" pitchFamily="2" charset="0"/>
              </a:rPr>
              <a:pPr algn="ctr"/>
              <a:t>‹Nº›</a:t>
            </a:fld>
            <a:endParaRPr lang="es-ES" sz="10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bg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bg1"/>
              </a:solidFill>
              <a:latin typeface="Manrope Light" pitchFamily="2" charset="0"/>
            </a:endParaRPr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2904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1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6101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sp>
        <p:nvSpPr>
          <p:cNvPr id="13" name="CuadroTexto 12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14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 userDrawn="1"/>
        </p:nvSpPr>
        <p:spPr>
          <a:xfrm>
            <a:off x="0" y="0"/>
            <a:ext cx="91437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97773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943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943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18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ción de imagen 4"/>
          <p:cNvSpPr>
            <a:spLocks noGrp="1"/>
          </p:cNvSpPr>
          <p:nvPr>
            <p:ph type="pic" sz="quarter" idx="14"/>
          </p:nvPr>
        </p:nvSpPr>
        <p:spPr>
          <a:xfrm>
            <a:off x="5704114" y="104770"/>
            <a:ext cx="3331661" cy="450533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Marcador de posición de imagen 4"/>
          <p:cNvSpPr>
            <a:spLocks noGrp="1"/>
          </p:cNvSpPr>
          <p:nvPr>
            <p:ph type="pic" sz="quarter" idx="15"/>
          </p:nvPr>
        </p:nvSpPr>
        <p:spPr>
          <a:xfrm>
            <a:off x="108224" y="104770"/>
            <a:ext cx="5479775" cy="450533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5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385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3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108224" y="104774"/>
            <a:ext cx="5178151" cy="4490085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6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5362576" y="104775"/>
            <a:ext cx="3673200" cy="22987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1" name="Marcador de posición de imagen 4"/>
          <p:cNvSpPr>
            <a:spLocks noGrp="1"/>
          </p:cNvSpPr>
          <p:nvPr>
            <p:ph type="pic" sz="quarter" idx="12"/>
          </p:nvPr>
        </p:nvSpPr>
        <p:spPr>
          <a:xfrm>
            <a:off x="5362576" y="2482101"/>
            <a:ext cx="3673200" cy="2112758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7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3 vertical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3128010" y="104772"/>
            <a:ext cx="2887980" cy="4490087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2" name="Marcador de posición de imagen 4"/>
          <p:cNvSpPr>
            <a:spLocks noGrp="1"/>
          </p:cNvSpPr>
          <p:nvPr>
            <p:ph type="pic" sz="quarter" idx="14"/>
          </p:nvPr>
        </p:nvSpPr>
        <p:spPr>
          <a:xfrm>
            <a:off x="6147795" y="104771"/>
            <a:ext cx="2887980" cy="4490087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Marcador de posición de imagen 4"/>
          <p:cNvSpPr>
            <a:spLocks noGrp="1"/>
          </p:cNvSpPr>
          <p:nvPr>
            <p:ph type="pic" sz="quarter" idx="15"/>
          </p:nvPr>
        </p:nvSpPr>
        <p:spPr>
          <a:xfrm>
            <a:off x="108225" y="104770"/>
            <a:ext cx="2887980" cy="4490088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28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lista 2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90249" y="766204"/>
            <a:ext cx="8163501" cy="7551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 b="1" i="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44DE0D-102F-60AF-D71C-A62429908B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90249" y="1663700"/>
            <a:ext cx="8163501" cy="2774949"/>
          </a:xfrm>
        </p:spPr>
        <p:txBody>
          <a:bodyPr>
            <a:normAutofit/>
          </a:bodyPr>
          <a:lstStyle>
            <a:lvl1pPr>
              <a:defRPr sz="105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105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Haga </a:t>
            </a:r>
            <a:r>
              <a:rPr lang="es-ES" dirty="0" smtClean="0"/>
              <a:t>clic para </a:t>
            </a:r>
            <a:r>
              <a:rPr lang="es-ES" dirty="0"/>
              <a:t>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</a:t>
            </a:r>
            <a:r>
              <a:rPr lang="es-ES" dirty="0" smtClean="0"/>
              <a:t>nivel</a:t>
            </a:r>
            <a:endParaRPr lang="es-ES" dirty="0"/>
          </a:p>
          <a:p>
            <a:pPr lvl="3"/>
            <a:r>
              <a:rPr lang="es-ES" dirty="0" smtClean="0"/>
              <a:t>Cuarto </a:t>
            </a:r>
            <a:r>
              <a:rPr lang="es-ES" dirty="0"/>
              <a:t>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4" name="CuadroTexto 13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0" name="Rectángulo 9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2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0518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lista numerad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90249" y="763042"/>
            <a:ext cx="8163500" cy="7353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 b="1" i="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44DE0D-102F-60AF-D71C-A62429908B7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90249" y="1988856"/>
            <a:ext cx="8163500" cy="892522"/>
          </a:xfrm>
        </p:spPr>
        <p:txBody>
          <a:bodyPr wrap="square" lIns="0" rIns="0" anchor="t" anchorCtr="0">
            <a:spAutoFit/>
          </a:bodyPr>
          <a:lstStyle>
            <a:lvl1pPr>
              <a:buFont typeface="+mj-lt"/>
              <a:buAutoNum type="arabicPeriod"/>
              <a:defRPr sz="1000">
                <a:solidFill>
                  <a:schemeClr val="tx1"/>
                </a:solidFill>
              </a:defRPr>
            </a:lvl1pPr>
            <a:lvl2pPr marL="939800" indent="-342900">
              <a:buFont typeface="+mj-lt"/>
              <a:buAutoNum type="arabicPeriod"/>
              <a:defRPr sz="1000">
                <a:solidFill>
                  <a:schemeClr val="tx1"/>
                </a:solidFill>
              </a:defRPr>
            </a:lvl2pPr>
            <a:lvl3pPr marL="1397000" indent="-342900">
              <a:buFont typeface="+mj-lt"/>
              <a:buAutoNum type="arabicPeriod"/>
              <a:defRPr sz="1000">
                <a:solidFill>
                  <a:schemeClr val="tx1"/>
                </a:solidFill>
              </a:defRPr>
            </a:lvl3pPr>
            <a:lvl4pPr marL="1854200" indent="-342900">
              <a:buClrTx/>
              <a:buFont typeface="+mj-lt"/>
              <a:buAutoNum type="arabicPeriod"/>
              <a:defRPr sz="1000">
                <a:solidFill>
                  <a:schemeClr val="tx1"/>
                </a:solidFill>
              </a:defRPr>
            </a:lvl4pPr>
            <a:lvl5pPr marL="23114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s-ES" dirty="0"/>
              <a:t>Segundo nivel</a:t>
            </a:r>
          </a:p>
          <a:p>
            <a:pPr lvl="1"/>
            <a:r>
              <a:rPr lang="es-ES" dirty="0"/>
              <a:t>Tercer nivel</a:t>
            </a:r>
          </a:p>
          <a:p>
            <a:pPr lvl="2"/>
            <a:r>
              <a:rPr lang="es-ES" dirty="0"/>
              <a:t>Cuarto nivel</a:t>
            </a:r>
          </a:p>
          <a:p>
            <a:pPr lvl="3"/>
            <a:r>
              <a:rPr lang="es-ES" dirty="0"/>
              <a:t>Quinto nivel</a:t>
            </a:r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3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23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8132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agradecementos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1319323" y="2443214"/>
            <a:ext cx="6505355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Agradecementos</a:t>
            </a: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831469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bg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bg1"/>
              </a:solidFill>
              <a:latin typeface="Manrope Light" pitchFamily="2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786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1319323" y="2443214"/>
            <a:ext cx="6505355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Agradecementos</a:t>
            </a:r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413" y="180613"/>
            <a:ext cx="1064524" cy="19701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3" name="Google Shape;54;p13"/>
          <p:cNvSpPr txBox="1">
            <a:spLocks/>
          </p:cNvSpPr>
          <p:nvPr userDrawn="1"/>
        </p:nvSpPr>
        <p:spPr>
          <a:xfrm>
            <a:off x="831469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99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cierr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3509" y="0"/>
            <a:ext cx="9144000" cy="45624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83588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51150" y="1667980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Investigador/a</a:t>
            </a:r>
            <a:endParaRPr lang="es-ES"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81CF6142-9932-B656-2F2F-8B1BE760FA2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651150" y="2709192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Correo electrónico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51150" y="3027205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Nº</a:t>
            </a:r>
            <a:r>
              <a:rPr lang="es-ES" dirty="0"/>
              <a:t> de teléfono</a:t>
            </a: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2C98FEA-5A6D-8170-E827-8C35263FD5BF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651150" y="1961568"/>
            <a:ext cx="4143434" cy="43219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 smtClean="0"/>
              <a:t>CiTIUS</a:t>
            </a:r>
            <a:r>
              <a:rPr lang="es-ES" dirty="0" smtClean="0"/>
              <a:t> (Centro Singular de Investigación en </a:t>
            </a:r>
            <a:r>
              <a:rPr lang="es-ES" dirty="0" err="1" smtClean="0"/>
              <a:t>Tecnoloxías</a:t>
            </a:r>
            <a:r>
              <a:rPr lang="es-ES" dirty="0" smtClean="0"/>
              <a:t> </a:t>
            </a:r>
            <a:r>
              <a:rPr lang="es-ES" dirty="0" err="1" smtClean="0"/>
              <a:t>Intelixentes</a:t>
            </a:r>
            <a:r>
              <a:rPr lang="es-ES" dirty="0" smtClean="0"/>
              <a:t> da USC)</a:t>
            </a:r>
            <a:endParaRPr lang="es-ES" dirty="0"/>
          </a:p>
        </p:txBody>
      </p:sp>
      <p:sp>
        <p:nvSpPr>
          <p:cNvPr id="2" name="Google Shape;23;p5">
            <a:extLst>
              <a:ext uri="{FF2B5EF4-FFF2-40B4-BE49-F238E27FC236}">
                <a16:creationId xmlns:a16="http://schemas.microsoft.com/office/drawing/2014/main" id="{62FB88EC-BE21-BE09-D58F-861B9D124895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4938963" y="558083"/>
            <a:ext cx="3582778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A Coruña</a:t>
            </a:r>
          </a:p>
          <a:p>
            <a:pPr lvl="0"/>
            <a:r>
              <a:rPr lang="es-ES" dirty="0"/>
              <a:t>20.04.25</a:t>
            </a: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557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51150" y="1667980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Investigador/a</a:t>
            </a:r>
            <a:endParaRPr lang="es-ES"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81CF6142-9932-B656-2F2F-8B1BE760FA2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651150" y="2709192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Correo electrónico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51150" y="3027205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Nº</a:t>
            </a:r>
            <a:r>
              <a:rPr lang="es-ES" dirty="0"/>
              <a:t> de teléfono</a:t>
            </a: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2C98FEA-5A6D-8170-E827-8C35263FD5BF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651150" y="1961568"/>
            <a:ext cx="4143434" cy="43219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 smtClean="0"/>
              <a:t>CiTIUS</a:t>
            </a:r>
            <a:r>
              <a:rPr lang="es-ES" dirty="0" smtClean="0"/>
              <a:t> (Centro Singular de Investigación en </a:t>
            </a:r>
            <a:r>
              <a:rPr lang="es-ES" dirty="0" err="1" smtClean="0"/>
              <a:t>Tecnoloxías</a:t>
            </a:r>
            <a:r>
              <a:rPr lang="es-ES" dirty="0" smtClean="0"/>
              <a:t> </a:t>
            </a:r>
            <a:r>
              <a:rPr lang="es-ES" dirty="0" err="1" smtClean="0"/>
              <a:t>Intelixentes</a:t>
            </a:r>
            <a:r>
              <a:rPr lang="es-ES" dirty="0" smtClean="0"/>
              <a:t> da USC)</a:t>
            </a:r>
            <a:endParaRPr lang="es-ES" dirty="0"/>
          </a:p>
        </p:txBody>
      </p:sp>
      <p:sp>
        <p:nvSpPr>
          <p:cNvPr id="2" name="Google Shape;23;p5">
            <a:extLst>
              <a:ext uri="{FF2B5EF4-FFF2-40B4-BE49-F238E27FC236}">
                <a16:creationId xmlns:a16="http://schemas.microsoft.com/office/drawing/2014/main" id="{62FB88EC-BE21-BE09-D58F-861B9D124895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4938963" y="558083"/>
            <a:ext cx="3582778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A Coruña</a:t>
            </a:r>
          </a:p>
          <a:p>
            <a:pPr lvl="0"/>
            <a:r>
              <a:rPr lang="es-ES" dirty="0"/>
              <a:t>20.04.25</a:t>
            </a: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63520"/>
            <a:ext cx="1267358" cy="1582323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74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97773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943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943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73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97773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0961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0961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34"/>
            <a:ext cx="9143400" cy="57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5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Índice">
    <p:bg>
      <p:bgPr>
        <a:solidFill>
          <a:schemeClr val="tx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72000" y="1353552"/>
            <a:ext cx="2739749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Índice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1999" y="1974784"/>
            <a:ext cx="3703321" cy="251339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7056120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algn="l"/>
            <a:r>
              <a:rPr lang="es-ES" sz="800" dirty="0" smtClean="0">
                <a:solidFill>
                  <a:schemeClr val="bg1"/>
                </a:solidFill>
                <a:latin typeface="Manrope ExtraLight" pitchFamily="2" charset="0"/>
              </a:rPr>
              <a:t>Título de la presentación</a:t>
            </a:r>
            <a:endParaRPr lang="es-ES" sz="800" dirty="0">
              <a:solidFill>
                <a:schemeClr val="bg1"/>
              </a:solidFill>
              <a:latin typeface="Manrope ExtraLight" pitchFamily="2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796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Ref idx="1001">
        <a:schemeClr val="bg1"/>
      </p:bgRef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00" y="4593209"/>
            <a:ext cx="1967850" cy="30240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726" y="-1"/>
            <a:ext cx="755274" cy="942975"/>
          </a:xfrm>
          <a:prstGeom prst="rect">
            <a:avLst/>
          </a:prstGeom>
        </p:spPr>
      </p:pic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260" y="559516"/>
            <a:ext cx="6458628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7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72000" y="1353552"/>
            <a:ext cx="2739749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tx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Índice</a:t>
            </a:r>
            <a:endParaRPr dirty="0"/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1999" y="1974784"/>
            <a:ext cx="3703321" cy="251339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94332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portadilla">
    <p:bg>
      <p:bgPr>
        <a:solidFill>
          <a:schemeClr val="tx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42000" y="1293395"/>
            <a:ext cx="5092050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Portadilla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42000" y="1968328"/>
            <a:ext cx="4053825" cy="1647162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Descripción en caso de ser necesaria</a:t>
            </a:r>
          </a:p>
        </p:txBody>
      </p:sp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28325" y="3454402"/>
            <a:ext cx="4053825" cy="2517947"/>
          </a:xfrm>
          <a:prstGeom prst="rect">
            <a:avLst/>
          </a:prstGeom>
        </p:spPr>
        <p:txBody>
          <a:bodyPr spcFirstLastPara="1" wrap="square" lIns="0" tIns="36000" rIns="0" bIns="36000" anchor="b" anchorCtr="1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8000" b="0" i="0">
                <a:solidFill>
                  <a:schemeClr val="bg1"/>
                </a:solidFill>
                <a:latin typeface="Manrope SemiBold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01</a:t>
            </a:r>
            <a:endParaRPr lang="es-ES" dirty="0"/>
          </a:p>
        </p:txBody>
      </p:sp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7056120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algn="l"/>
            <a:r>
              <a:rPr lang="es-ES" sz="800" dirty="0" smtClean="0">
                <a:solidFill>
                  <a:schemeClr val="bg1"/>
                </a:solidFill>
                <a:latin typeface="Manrope ExtraLight" pitchFamily="2" charset="0"/>
              </a:rPr>
              <a:t>Título de la presentación</a:t>
            </a:r>
            <a:endParaRPr lang="es-ES" sz="800" dirty="0">
              <a:solidFill>
                <a:schemeClr val="bg1"/>
              </a:solidFill>
              <a:latin typeface="Manrope ExtraLight" pitchFamily="2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473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Ref idx="1001">
        <a:schemeClr val="bg1"/>
      </p:bgRef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42000" y="1293395"/>
            <a:ext cx="5092050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tx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Portadilla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42000" y="1968328"/>
            <a:ext cx="4053825" cy="1647162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Descripción en caso de ser necesaria</a:t>
            </a:r>
          </a:p>
        </p:txBody>
      </p:sp>
      <p:sp>
        <p:nvSpPr>
          <p:cNvPr id="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6458628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726" y="-1"/>
            <a:ext cx="755274" cy="942975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28325" y="3454402"/>
            <a:ext cx="4053825" cy="2517947"/>
          </a:xfrm>
          <a:prstGeom prst="rect">
            <a:avLst/>
          </a:prstGeom>
        </p:spPr>
        <p:txBody>
          <a:bodyPr spcFirstLastPara="1" wrap="square" lIns="0" tIns="36000" rIns="0" bIns="36000" anchor="b" anchorCtr="1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8000" b="0" i="0">
                <a:solidFill>
                  <a:schemeClr val="tx1"/>
                </a:solidFill>
                <a:latin typeface="Manrope SemiBold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01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68935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 userDrawn="1">
  <p:cSld name="título + texto 2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 22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1" y="766203"/>
            <a:ext cx="4904710" cy="17635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8" name="Google Shape;23;p5"/>
          <p:cNvSpPr txBox="1">
            <a:spLocks noGrp="1"/>
          </p:cNvSpPr>
          <p:nvPr>
            <p:ph type="body" idx="2"/>
          </p:nvPr>
        </p:nvSpPr>
        <p:spPr>
          <a:xfrm>
            <a:off x="490250" y="2971915"/>
            <a:ext cx="2755870" cy="1551106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9" name="Google Shape;23;p5"/>
          <p:cNvSpPr txBox="1">
            <a:spLocks noGrp="1"/>
          </p:cNvSpPr>
          <p:nvPr>
            <p:ph type="body" idx="11"/>
          </p:nvPr>
        </p:nvSpPr>
        <p:spPr>
          <a:xfrm>
            <a:off x="3523009" y="2971915"/>
            <a:ext cx="5128215" cy="1551106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cxnSp>
        <p:nvCxnSpPr>
          <p:cNvPr id="3" name="Conector recto 2"/>
          <p:cNvCxnSpPr/>
          <p:nvPr userDrawn="1"/>
        </p:nvCxnSpPr>
        <p:spPr>
          <a:xfrm>
            <a:off x="492775" y="2725280"/>
            <a:ext cx="81584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arcador de posición de imagen 4"/>
          <p:cNvSpPr>
            <a:spLocks noGrp="1"/>
          </p:cNvSpPr>
          <p:nvPr>
            <p:ph type="pic" sz="quarter" idx="12"/>
          </p:nvPr>
        </p:nvSpPr>
        <p:spPr>
          <a:xfrm>
            <a:off x="5604870" y="766203"/>
            <a:ext cx="3046354" cy="1763531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253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rope"/>
              <a:buChar char="●"/>
              <a:defRPr sz="18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817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6" r:id="rId2"/>
    <p:sldLayoutId id="2147483852" r:id="rId3"/>
    <p:sldLayoutId id="2147483851" r:id="rId4"/>
    <p:sldLayoutId id="2147483839" r:id="rId5"/>
    <p:sldLayoutId id="2147483849" r:id="rId6"/>
    <p:sldLayoutId id="2147483843" r:id="rId7"/>
    <p:sldLayoutId id="2147483850" r:id="rId8"/>
    <p:sldLayoutId id="2147483837" r:id="rId9"/>
    <p:sldLayoutId id="2147483820" r:id="rId10"/>
    <p:sldLayoutId id="2147483844" r:id="rId11"/>
    <p:sldLayoutId id="2147483845" r:id="rId12"/>
    <p:sldLayoutId id="2147483822" r:id="rId13"/>
    <p:sldLayoutId id="2147483827" r:id="rId14"/>
    <p:sldLayoutId id="2147483830" r:id="rId15"/>
    <p:sldLayoutId id="2147483831" r:id="rId16"/>
    <p:sldLayoutId id="2147483828" r:id="rId17"/>
    <p:sldLayoutId id="2147483829" r:id="rId18"/>
    <p:sldLayoutId id="2147483832" r:id="rId19"/>
    <p:sldLayoutId id="2147483835" r:id="rId20"/>
    <p:sldLayoutId id="2147483833" r:id="rId21"/>
    <p:sldLayoutId id="2147483834" r:id="rId22"/>
    <p:sldLayoutId id="2147483836" r:id="rId23"/>
    <p:sldLayoutId id="2147483838" r:id="rId24"/>
    <p:sldLayoutId id="2147483840" r:id="rId25"/>
    <p:sldLayoutId id="2147483847" r:id="rId26"/>
    <p:sldLayoutId id="2147483841" r:id="rId27"/>
    <p:sldLayoutId id="2147483848" r:id="rId28"/>
  </p:sldLayoutIdLst>
  <p:timing>
    <p:tnLst>
      <p:par>
        <p:cTn id="1" dur="indefinite" restart="never" nodeType="tmRoot"/>
      </p:par>
    </p:tnLst>
  </p:timing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2908152"/>
      </p:ext>
    </p:extLst>
  </p:cSld>
  <p:clrMapOvr>
    <a:masterClrMapping/>
  </p:clrMapOvr>
</p:sld>
</file>

<file path=ppt/theme/theme1.xml><?xml version="1.0" encoding="utf-8"?>
<a:theme xmlns:a="http://schemas.openxmlformats.org/drawingml/2006/main" name="CITIUS">
  <a:themeElements>
    <a:clrScheme name="Personalizado 1">
      <a:dk1>
        <a:srgbClr val="000000"/>
      </a:dk1>
      <a:lt1>
        <a:srgbClr val="FFFFFF"/>
      </a:lt1>
      <a:dk2>
        <a:srgbClr val="A4A4A4"/>
      </a:dk2>
      <a:lt2>
        <a:srgbClr val="F1F1F1"/>
      </a:lt2>
      <a:accent1>
        <a:srgbClr val="E65E4C"/>
      </a:accent1>
      <a:accent2>
        <a:srgbClr val="EE796A"/>
      </a:accent2>
      <a:accent3>
        <a:srgbClr val="F19488"/>
      </a:accent3>
      <a:accent4>
        <a:srgbClr val="1F1F1F"/>
      </a:accent4>
      <a:accent5>
        <a:srgbClr val="A4A4A4"/>
      </a:accent5>
      <a:accent6>
        <a:srgbClr val="BEBEBE"/>
      </a:accent6>
      <a:hlink>
        <a:srgbClr val="0070C0"/>
      </a:hlink>
      <a:folHlink>
        <a:srgbClr val="0020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mbra extrema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IUS" id="{900336DC-D99C-43EF-BE04-BBDBBC25302D}" vid="{84B207BC-4E10-4F36-8292-CADC567597A8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CITIUS</Template>
  <TotalTime>1200</TotalTime>
  <Words>0</Words>
  <Application>Microsoft Office PowerPoint</Application>
  <PresentationFormat>Presentación en pantalla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Manrope Light</vt:lpstr>
      <vt:lpstr>Manrope SemiBold</vt:lpstr>
      <vt:lpstr>Arial</vt:lpstr>
      <vt:lpstr>Manrope Medium</vt:lpstr>
      <vt:lpstr>Manrope ExtraLight</vt:lpstr>
      <vt:lpstr>Manrope</vt:lpstr>
      <vt:lpstr>CITIUS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Estratividad_</dc:creator>
  <cp:lastModifiedBy>Ivan</cp:lastModifiedBy>
  <cp:revision>96</cp:revision>
  <cp:lastPrinted>2025-06-18T11:28:15Z</cp:lastPrinted>
  <dcterms:modified xsi:type="dcterms:W3CDTF">2025-07-24T12:17:47Z</dcterms:modified>
</cp:coreProperties>
</file>