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8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797675" cy="9926638"/>
  <p:embeddedFontLst>
    <p:embeddedFont>
      <p:font typeface="Manrope Medium" pitchFamily="2" charset="0"/>
      <p:regular r:id="rId5"/>
    </p:embeddedFont>
    <p:embeddedFont>
      <p:font typeface="Manrope ExtraLight" pitchFamily="2" charset="0"/>
      <p:regular r:id="rId6"/>
    </p:embeddedFont>
    <p:embeddedFont>
      <p:font typeface="Manrope SemiBold" pitchFamily="2" charset="0"/>
      <p:regular r:id="rId7"/>
      <p:bold r:id="rId8"/>
    </p:embeddedFont>
    <p:embeddedFont>
      <p:font typeface="Manrope" pitchFamily="2" charset="0"/>
      <p:regular r:id="rId9"/>
      <p:bold r:id="rId10"/>
    </p:embeddedFont>
    <p:embeddedFont>
      <p:font typeface="Manrope Light" pitchFamily="2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664" autoAdjust="0"/>
  </p:normalViewPr>
  <p:slideViewPr>
    <p:cSldViewPr snapToGrid="0">
      <p:cViewPr varScale="1">
        <p:scale>
          <a:sx n="144" d="100"/>
          <a:sy n="144" d="100"/>
        </p:scale>
        <p:origin x="102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AB8B-B882-4E62-9E69-32F5C46C8C5B}" type="datetimeFigureOut">
              <a:rPr lang="es-ES" smtClean="0"/>
              <a:t>24/07/2025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2CB1-80BE-49F9-BDF4-F0CFB22CBF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922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Portadilla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562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3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Grafic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3030191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49" y="1847850"/>
            <a:ext cx="3030191" cy="259080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4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022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tres columnas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3" spcCol="360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7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48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2" spcCol="504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dos columnas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5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Estilo tabla 3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;p4"/>
          <p:cNvSpPr txBox="1">
            <a:spLocks noGrp="1"/>
          </p:cNvSpPr>
          <p:nvPr>
            <p:ph type="title" hasCustomPrompt="1"/>
          </p:nvPr>
        </p:nvSpPr>
        <p:spPr>
          <a:xfrm>
            <a:off x="5753102" y="791754"/>
            <a:ext cx="288171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A3A2D826-1E40-F124-4BFB-E9B67CB2F1D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753101" y="1878532"/>
            <a:ext cx="2881710" cy="258869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73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recha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4518025" y="0"/>
            <a:ext cx="4625975" cy="51435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1911350"/>
            <a:ext cx="3453100" cy="2470149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775784"/>
            <a:ext cx="345310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21" name="Google Shape;54;p13"/>
          <p:cNvSpPr txBox="1">
            <a:spLocks/>
          </p:cNvSpPr>
          <p:nvPr userDrawn="1"/>
        </p:nvSpPr>
        <p:spPr>
          <a:xfrm>
            <a:off x="3803767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31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9143999" cy="1998999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5" name="CuadroTexto 14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8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3" name="Rectángulo 1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19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4559301" cy="2004173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9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4606925" y="547351"/>
            <a:ext cx="4537075" cy="2004174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9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5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4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25975" cy="4584526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128440" y="1872114"/>
            <a:ext cx="3421380" cy="21031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5128440" y="759559"/>
            <a:ext cx="342138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20" name="CuadroTexto 1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943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 fondo + texto">
    <p:bg>
      <p:bgPr>
        <a:solidFill>
          <a:schemeClr val="tx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651150" y="1044253"/>
            <a:ext cx="4142726" cy="2731074"/>
          </a:xfrm>
          <a:prstGeom prst="rect">
            <a:avLst/>
          </a:prstGeom>
          <a:solidFill>
            <a:schemeClr val="tx1"/>
          </a:solidFill>
        </p:spPr>
        <p:txBody>
          <a:bodyPr spcFirstLastPara="1" wrap="square" lIns="360000" tIns="360000" rIns="360000" bIns="3600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29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6101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14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 userDrawn="1"/>
        </p:nvSpPr>
        <p:spPr>
          <a:xfrm>
            <a:off x="0" y="0"/>
            <a:ext cx="91437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18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5704114" y="104770"/>
            <a:ext cx="3331661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4" y="104770"/>
            <a:ext cx="5479775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5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385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108224" y="104774"/>
            <a:ext cx="5178151" cy="4490085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6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5362576" y="104775"/>
            <a:ext cx="3673200" cy="22987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1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362576" y="2482101"/>
            <a:ext cx="3673200" cy="211275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7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 vertica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3128010" y="104772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6147795" y="104771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5" y="104770"/>
            <a:ext cx="2887980" cy="449008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28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2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6204"/>
            <a:ext cx="8163501" cy="7551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90249" y="1663700"/>
            <a:ext cx="8163501" cy="2774949"/>
          </a:xfrm>
        </p:spPr>
        <p:txBody>
          <a:bodyPr>
            <a:normAutofit/>
          </a:bodyPr>
          <a:lstStyle>
            <a:lvl1pPr>
              <a:defRPr sz="105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105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Haga </a:t>
            </a:r>
            <a:r>
              <a:rPr lang="es-ES" dirty="0" smtClean="0"/>
              <a:t>clic para </a:t>
            </a:r>
            <a:r>
              <a:rPr lang="es-ES" dirty="0"/>
              <a:t>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</a:t>
            </a:r>
            <a:r>
              <a:rPr lang="es-ES" dirty="0" smtClean="0"/>
              <a:t>nivel</a:t>
            </a:r>
            <a:endParaRPr lang="es-ES" dirty="0"/>
          </a:p>
          <a:p>
            <a:pPr lvl="3"/>
            <a:r>
              <a:rPr lang="es-ES" dirty="0" smtClean="0"/>
              <a:t>Cuarto </a:t>
            </a:r>
            <a:r>
              <a:rPr lang="es-ES" dirty="0"/>
              <a:t>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Rectángulo 9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0518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numerad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3042"/>
            <a:ext cx="8163500" cy="7353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90249" y="1988856"/>
            <a:ext cx="8163500" cy="892522"/>
          </a:xfrm>
        </p:spPr>
        <p:txBody>
          <a:bodyPr wrap="square" lIns="0" rIns="0" anchor="t" anchorCtr="0">
            <a:spAutoFit/>
          </a:bodyPr>
          <a:lstStyle>
            <a:lvl1pPr>
              <a:buFont typeface="+mj-lt"/>
              <a:buAutoNum type="arabicPeriod"/>
              <a:defRPr sz="1000">
                <a:solidFill>
                  <a:schemeClr val="tx1"/>
                </a:solidFill>
              </a:defRPr>
            </a:lvl1pPr>
            <a:lvl2pPr marL="9398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2pPr>
            <a:lvl3pPr marL="13970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3pPr>
            <a:lvl4pPr marL="1854200" indent="-342900">
              <a:buClrTx/>
              <a:buFont typeface="+mj-lt"/>
              <a:buAutoNum type="arabicPeriod"/>
              <a:defRPr sz="1000">
                <a:solidFill>
                  <a:schemeClr val="tx1"/>
                </a:solidFill>
              </a:defRPr>
            </a:lvl4pPr>
            <a:lvl5pPr marL="23114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s-ES" dirty="0"/>
              <a:t>Segundo nivel</a:t>
            </a:r>
          </a:p>
          <a:p>
            <a:pPr lvl="1"/>
            <a:r>
              <a:rPr lang="es-ES" dirty="0"/>
              <a:t>Tercer nivel</a:t>
            </a:r>
          </a:p>
          <a:p>
            <a:pPr lvl="2"/>
            <a:r>
              <a:rPr lang="es-ES" dirty="0"/>
              <a:t>Cuarto nivel</a:t>
            </a:r>
          </a:p>
          <a:p>
            <a:pPr lvl="3"/>
            <a:r>
              <a:rPr lang="es-ES" dirty="0"/>
              <a:t>Quinto nivel</a:t>
            </a:r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3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8132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agradecementos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8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413" y="180613"/>
            <a:ext cx="1064524" cy="19701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99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cierr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3509" y="0"/>
            <a:ext cx="9144000" cy="45624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83588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57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4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85247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3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85247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0961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0961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5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Índice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96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00" y="4593209"/>
            <a:ext cx="1967850" cy="30240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7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94332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portadilla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bg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473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tx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8935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 userDrawn="1">
  <p:cSld name="título + texto 2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 2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1" y="766203"/>
            <a:ext cx="4904710" cy="1763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8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2971915"/>
            <a:ext cx="2755870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9" name="Google Shape;23;p5"/>
          <p:cNvSpPr txBox="1">
            <a:spLocks noGrp="1"/>
          </p:cNvSpPr>
          <p:nvPr>
            <p:ph type="body" idx="11"/>
          </p:nvPr>
        </p:nvSpPr>
        <p:spPr>
          <a:xfrm>
            <a:off x="3523009" y="2971915"/>
            <a:ext cx="5128215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cxnSp>
        <p:nvCxnSpPr>
          <p:cNvPr id="3" name="Conector recto 2"/>
          <p:cNvCxnSpPr/>
          <p:nvPr userDrawn="1"/>
        </p:nvCxnSpPr>
        <p:spPr>
          <a:xfrm>
            <a:off x="492775" y="2725280"/>
            <a:ext cx="8158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604870" y="766203"/>
            <a:ext cx="3046354" cy="1763531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53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rope"/>
              <a:buChar char="●"/>
              <a:defRPr sz="18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817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6" r:id="rId2"/>
    <p:sldLayoutId id="2147483852" r:id="rId3"/>
    <p:sldLayoutId id="2147483851" r:id="rId4"/>
    <p:sldLayoutId id="2147483839" r:id="rId5"/>
    <p:sldLayoutId id="2147483849" r:id="rId6"/>
    <p:sldLayoutId id="2147483843" r:id="rId7"/>
    <p:sldLayoutId id="2147483850" r:id="rId8"/>
    <p:sldLayoutId id="2147483837" r:id="rId9"/>
    <p:sldLayoutId id="2147483820" r:id="rId10"/>
    <p:sldLayoutId id="2147483844" r:id="rId11"/>
    <p:sldLayoutId id="2147483845" r:id="rId12"/>
    <p:sldLayoutId id="2147483822" r:id="rId13"/>
    <p:sldLayoutId id="2147483827" r:id="rId14"/>
    <p:sldLayoutId id="2147483830" r:id="rId15"/>
    <p:sldLayoutId id="2147483831" r:id="rId16"/>
    <p:sldLayoutId id="2147483828" r:id="rId17"/>
    <p:sldLayoutId id="2147483829" r:id="rId18"/>
    <p:sldLayoutId id="2147483832" r:id="rId19"/>
    <p:sldLayoutId id="2147483835" r:id="rId20"/>
    <p:sldLayoutId id="2147483833" r:id="rId21"/>
    <p:sldLayoutId id="2147483834" r:id="rId22"/>
    <p:sldLayoutId id="2147483836" r:id="rId23"/>
    <p:sldLayoutId id="2147483838" r:id="rId24"/>
    <p:sldLayoutId id="2147483840" r:id="rId25"/>
    <p:sldLayoutId id="2147483847" r:id="rId26"/>
    <p:sldLayoutId id="2147483841" r:id="rId27"/>
    <p:sldLayoutId id="2147483848" r:id="rId28"/>
  </p:sldLayoutIdLst>
  <p:timing>
    <p:tnLst>
      <p:par>
        <p:cTn id="1" dur="indefinite" restart="never" nodeType="tmRoot"/>
      </p:par>
    </p:tnLst>
  </p:timing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908152"/>
      </p:ext>
    </p:extLst>
  </p:cSld>
  <p:clrMapOvr>
    <a:masterClrMapping/>
  </p:clrMapOvr>
</p:sld>
</file>

<file path=ppt/theme/theme1.xml><?xml version="1.0" encoding="utf-8"?>
<a:theme xmlns:a="http://schemas.openxmlformats.org/drawingml/2006/main" name="CITIUS">
  <a:themeElements>
    <a:clrScheme name="Personalizado 1">
      <a:dk1>
        <a:srgbClr val="000000"/>
      </a:dk1>
      <a:lt1>
        <a:srgbClr val="FFFFFF"/>
      </a:lt1>
      <a:dk2>
        <a:srgbClr val="A4A4A4"/>
      </a:dk2>
      <a:lt2>
        <a:srgbClr val="F1F1F1"/>
      </a:lt2>
      <a:accent1>
        <a:srgbClr val="E65E4C"/>
      </a:accent1>
      <a:accent2>
        <a:srgbClr val="EE796A"/>
      </a:accent2>
      <a:accent3>
        <a:srgbClr val="F19488"/>
      </a:accent3>
      <a:accent4>
        <a:srgbClr val="1F1F1F"/>
      </a:accent4>
      <a:accent5>
        <a:srgbClr val="A4A4A4"/>
      </a:accent5>
      <a:accent6>
        <a:srgbClr val="BEBEBE"/>
      </a:accent6>
      <a:hlink>
        <a:srgbClr val="0070C0"/>
      </a:hlink>
      <a:folHlink>
        <a:srgbClr val="0020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mbra extrema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IUS" id="{900336DC-D99C-43EF-BE04-BBDBBC25302D}" vid="{84B207BC-4E10-4F36-8292-CADC567597A8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CITIUS</Template>
  <TotalTime>1199</TotalTime>
  <Words>0</Words>
  <Application>Microsoft Office PowerPoint</Application>
  <PresentationFormat>Presentación en pantalla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Manrope Medium</vt:lpstr>
      <vt:lpstr>Manrope ExtraLight</vt:lpstr>
      <vt:lpstr>Manrope SemiBold</vt:lpstr>
      <vt:lpstr>Manrope</vt:lpstr>
      <vt:lpstr>Manrope Light</vt:lpstr>
      <vt:lpstr>Arial</vt:lpstr>
      <vt:lpstr>CITIUS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Estratividad_</dc:creator>
  <cp:lastModifiedBy>Ivan</cp:lastModifiedBy>
  <cp:revision>95</cp:revision>
  <cp:lastPrinted>2025-06-18T11:28:15Z</cp:lastPrinted>
  <dcterms:modified xsi:type="dcterms:W3CDTF">2025-07-24T12:01:55Z</dcterms:modified>
</cp:coreProperties>
</file>