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80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797675" cy="9926638"/>
  <p:embeddedFontLst>
    <p:embeddedFont>
      <p:font typeface="Manrope Light" pitchFamily="2" charset="0"/>
      <p:regular r:id="rId5"/>
    </p:embeddedFont>
    <p:embeddedFont>
      <p:font typeface="Manrope ExtraLight" pitchFamily="2" charset="0"/>
      <p:regular r:id="rId6"/>
    </p:embeddedFont>
    <p:embeddedFont>
      <p:font typeface="Manrope SemiBold" pitchFamily="2" charset="0"/>
      <p:regular r:id="rId7"/>
      <p:bold r:id="rId8"/>
    </p:embeddedFont>
    <p:embeddedFont>
      <p:font typeface="Manrope Medium" pitchFamily="2" charset="0"/>
      <p:regular r:id="rId9"/>
    </p:embeddedFont>
    <p:embeddedFont>
      <p:font typeface="Manrope" pitchFamily="2" charset="0"/>
      <p:regular r:id="rId10"/>
      <p:bold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C4B1156A-380E-4F78-BDF5-A606A8083BF9}" styleName="Estilo medio 4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EB344D84-9AFB-497E-A393-DC336BA19D2E}" styleName="Estilo medio 3 - Énfasis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E25E649-3F16-4E02-A733-19D2CDBF48F0}" styleName="Estilo medio 3 - Énfasi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43" autoAdjust="0"/>
    <p:restoredTop sz="94664" autoAdjust="0"/>
  </p:normalViewPr>
  <p:slideViewPr>
    <p:cSldViewPr snapToGrid="0">
      <p:cViewPr varScale="1">
        <p:scale>
          <a:sx n="144" d="100"/>
          <a:sy n="144" d="100"/>
        </p:scale>
        <p:origin x="1026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298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3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" Type="http://schemas.openxmlformats.org/officeDocument/2006/relationships/font" Target="fonts/font1.fntdata"/><Relationship Id="rId15" Type="http://schemas.openxmlformats.org/officeDocument/2006/relationships/tableStyles" Target="tableStyles.xml"/><Relationship Id="rId10" Type="http://schemas.openxmlformats.org/officeDocument/2006/relationships/font" Target="fonts/font6.fntdata"/><Relationship Id="rId4" Type="http://schemas.openxmlformats.org/officeDocument/2006/relationships/handoutMaster" Target="handoutMasters/handoutMaster1.xml"/><Relationship Id="rId9" Type="http://schemas.openxmlformats.org/officeDocument/2006/relationships/font" Target="fonts/font5.fntdata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DFAB8B-B882-4E62-9E69-32F5C46C8C5B}" type="datetimeFigureOut">
              <a:rPr lang="es-ES" smtClean="0"/>
              <a:t>24/07/2025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4B2CB1-80BE-49F9-BDF4-F0CFB22CBF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69229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1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preserve="1" userDrawn="1">
  <p:cSld name="Portadilla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23;p5">
            <a:extLst>
              <a:ext uri="{FF2B5EF4-FFF2-40B4-BE49-F238E27FC236}">
                <a16:creationId xmlns:a16="http://schemas.microsoft.com/office/drawing/2014/main" id="{C17851E2-B18F-C5AB-AAA5-EE95722A399A}"/>
              </a:ext>
            </a:extLst>
          </p:cNvPr>
          <p:cNvSpPr txBox="1">
            <a:spLocks noGrp="1"/>
          </p:cNvSpPr>
          <p:nvPr>
            <p:ph type="body" idx="2" hasCustomPrompt="1"/>
          </p:nvPr>
        </p:nvSpPr>
        <p:spPr>
          <a:xfrm>
            <a:off x="556275" y="1741240"/>
            <a:ext cx="5631967" cy="773360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>
                <a:solidFill>
                  <a:schemeClr val="tx1"/>
                </a:solidFill>
                <a:latin typeface="Manrope Medium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Título de la presentación</a:t>
            </a:r>
            <a:endParaRPr lang="es-ES" dirty="0"/>
          </a:p>
        </p:txBody>
      </p:sp>
      <p:sp>
        <p:nvSpPr>
          <p:cNvPr id="10" name="Google Shape;23;p5">
            <a:extLst>
              <a:ext uri="{FF2B5EF4-FFF2-40B4-BE49-F238E27FC236}">
                <a16:creationId xmlns:a16="http://schemas.microsoft.com/office/drawing/2014/main" id="{8918099C-9E31-0FA2-901F-CDE4D49780BB}"/>
              </a:ext>
            </a:extLst>
          </p:cNvPr>
          <p:cNvSpPr txBox="1">
            <a:spLocks noGrp="1"/>
          </p:cNvSpPr>
          <p:nvPr>
            <p:ph type="body" idx="11" hasCustomPrompt="1"/>
          </p:nvPr>
        </p:nvSpPr>
        <p:spPr>
          <a:xfrm>
            <a:off x="556275" y="2608700"/>
            <a:ext cx="4143434" cy="353788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>
                <a:solidFill>
                  <a:schemeClr val="tx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Subtítulo de la presentación</a:t>
            </a:r>
          </a:p>
        </p:txBody>
      </p:sp>
      <p:sp>
        <p:nvSpPr>
          <p:cNvPr id="6" name="Google Shape;23;p5">
            <a:extLst>
              <a:ext uri="{FF2B5EF4-FFF2-40B4-BE49-F238E27FC236}">
                <a16:creationId xmlns:a16="http://schemas.microsoft.com/office/drawing/2014/main" id="{CFDF0A1B-E61A-BD98-0A41-6D79E4E580F1}"/>
              </a:ext>
            </a:extLst>
          </p:cNvPr>
          <p:cNvSpPr txBox="1">
            <a:spLocks noGrp="1"/>
          </p:cNvSpPr>
          <p:nvPr>
            <p:ph type="body" idx="12" hasCustomPrompt="1"/>
          </p:nvPr>
        </p:nvSpPr>
        <p:spPr>
          <a:xfrm>
            <a:off x="4722312" y="558083"/>
            <a:ext cx="3799429" cy="499801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>
                <a:solidFill>
                  <a:schemeClr val="tx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Lugar do evento, </a:t>
            </a:r>
            <a:r>
              <a:rPr lang="es-ES" dirty="0" smtClean="0"/>
              <a:t>Santiago de Compostela</a:t>
            </a:r>
          </a:p>
          <a:p>
            <a:pPr lvl="0"/>
            <a:r>
              <a:rPr lang="es-ES" dirty="0" smtClean="0"/>
              <a:t>20.04.25</a:t>
            </a:r>
            <a:endParaRPr lang="es-ES" dirty="0"/>
          </a:p>
        </p:txBody>
      </p:sp>
      <p:pic>
        <p:nvPicPr>
          <p:cNvPr id="11" name="Imagen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5776" y="2963520"/>
            <a:ext cx="1267358" cy="1582323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74" y="519486"/>
            <a:ext cx="3594639" cy="505858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" y="4582053"/>
            <a:ext cx="9143400" cy="572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04316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preserve="1" userDrawn="1">
  <p:cSld name="Grafico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7;p4">
            <a:extLst>
              <a:ext uri="{FF2B5EF4-FFF2-40B4-BE49-F238E27FC236}">
                <a16:creationId xmlns:a16="http://schemas.microsoft.com/office/drawing/2014/main" id="{B43C823D-47B7-32E9-9B97-A96DE48F2810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490250" y="766204"/>
            <a:ext cx="3030191" cy="92966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2000">
                <a:latin typeface="Manrope SemiBold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s-ES" dirty="0" smtClean="0"/>
              <a:t>Diapositivas para gráficos</a:t>
            </a:r>
            <a:endParaRPr dirty="0"/>
          </a:p>
        </p:txBody>
      </p:sp>
      <p:sp>
        <p:nvSpPr>
          <p:cNvPr id="8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490249" y="1847850"/>
            <a:ext cx="3030191" cy="2590800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rmAutofit/>
          </a:bodyPr>
          <a:lstStyle>
            <a:lvl1pPr marL="139700" lvl="0" indent="0" algn="just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tx1"/>
                </a:solidFill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endParaRPr lang="es-ES" dirty="0"/>
          </a:p>
        </p:txBody>
      </p:sp>
      <p:sp>
        <p:nvSpPr>
          <p:cNvPr id="9" name="CuadroTexto 8"/>
          <p:cNvSpPr txBox="1"/>
          <p:nvPr userDrawn="1"/>
        </p:nvSpPr>
        <p:spPr>
          <a:xfrm>
            <a:off x="8492850" y="4750319"/>
            <a:ext cx="542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753EFF2D-7A77-47B9-9E35-8FA0DA97EBA6}" type="slidenum">
              <a:rPr lang="es-ES" sz="1000" smtClean="0">
                <a:latin typeface="Manrope" pitchFamily="2" charset="0"/>
              </a:rPr>
              <a:pPr algn="ctr"/>
              <a:t>‹Nº›</a:t>
            </a:fld>
            <a:endParaRPr lang="es-ES" sz="1000" dirty="0">
              <a:latin typeface="Manrope" pitchFamily="2" charset="0"/>
            </a:endParaRPr>
          </a:p>
        </p:txBody>
      </p:sp>
      <p:pic>
        <p:nvPicPr>
          <p:cNvPr id="14" name="Imagen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985" y="4793304"/>
            <a:ext cx="1082993" cy="166429"/>
          </a:xfrm>
          <a:prstGeom prst="rect">
            <a:avLst/>
          </a:prstGeom>
        </p:spPr>
      </p:pic>
      <p:sp>
        <p:nvSpPr>
          <p:cNvPr id="16" name="Google Shape;54;p13"/>
          <p:cNvSpPr txBox="1">
            <a:spLocks/>
          </p:cNvSpPr>
          <p:nvPr userDrawn="1"/>
        </p:nvSpPr>
        <p:spPr>
          <a:xfrm>
            <a:off x="4222751" y="4718568"/>
            <a:ext cx="606033" cy="34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pPr lvl="0"/>
            <a:r>
              <a:rPr lang="es-ES" sz="800" dirty="0" err="1" smtClean="0">
                <a:solidFill>
                  <a:schemeClr val="tx1"/>
                </a:solidFill>
                <a:latin typeface="Manrope Light" pitchFamily="2" charset="0"/>
              </a:rPr>
              <a:t>citius.gal</a:t>
            </a:r>
            <a:endParaRPr lang="es-ES" sz="800" dirty="0">
              <a:solidFill>
                <a:schemeClr val="tx1"/>
              </a:solidFill>
              <a:latin typeface="Manrope Light" pitchFamily="2" charset="0"/>
            </a:endParaRPr>
          </a:p>
        </p:txBody>
      </p:sp>
      <p:sp>
        <p:nvSpPr>
          <p:cNvPr id="18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231732" y="148490"/>
            <a:ext cx="8655483" cy="28082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tx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Encabezado sección</a:t>
            </a:r>
            <a:endParaRPr lang="es-ES" dirty="0"/>
          </a:p>
        </p:txBody>
      </p:sp>
      <p:pic>
        <p:nvPicPr>
          <p:cNvPr id="22" name="Imagen 2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70" y="4781339"/>
            <a:ext cx="1066800" cy="197027"/>
          </a:xfrm>
          <a:prstGeom prst="rect">
            <a:avLst/>
          </a:prstGeom>
        </p:spPr>
      </p:pic>
      <p:sp>
        <p:nvSpPr>
          <p:cNvPr id="11" name="Rectángulo 10"/>
          <p:cNvSpPr/>
          <p:nvPr userDrawn="1"/>
        </p:nvSpPr>
        <p:spPr>
          <a:xfrm>
            <a:off x="7606772" y="4394199"/>
            <a:ext cx="588470" cy="749683"/>
          </a:xfrm>
          <a:prstGeom prst="rect">
            <a:avLst/>
          </a:prstGeom>
          <a:blipFill dpi="0" rotWithShape="1">
            <a:blip r:embed="rId4">
              <a:alphaModFix amt="1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260225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preserve="1" userDrawn="1">
  <p:cSld name="1_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7;p4">
            <a:extLst>
              <a:ext uri="{FF2B5EF4-FFF2-40B4-BE49-F238E27FC236}">
                <a16:creationId xmlns:a16="http://schemas.microsoft.com/office/drawing/2014/main" id="{B43C823D-47B7-32E9-9B97-A96DE48F2810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490250" y="766204"/>
            <a:ext cx="7916863" cy="48012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2000">
                <a:latin typeface="Manrope SemiBold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s-ES" dirty="0" smtClean="0"/>
              <a:t>Diapositivas para texto tres columnas</a:t>
            </a:r>
            <a:endParaRPr dirty="0"/>
          </a:p>
        </p:txBody>
      </p:sp>
      <p:sp>
        <p:nvSpPr>
          <p:cNvPr id="8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490250" y="1407035"/>
            <a:ext cx="7916863" cy="3031615"/>
          </a:xfrm>
          <a:prstGeom prst="rect">
            <a:avLst/>
          </a:prstGeom>
        </p:spPr>
        <p:txBody>
          <a:bodyPr spcFirstLastPara="1" wrap="square" lIns="0" tIns="36000" rIns="0" bIns="36000" numCol="3" spcCol="360000" anchor="t" anchorCtr="0">
            <a:noAutofit/>
          </a:bodyPr>
          <a:lstStyle>
            <a:lvl1pPr marL="13970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anrope"/>
              <a:buNone/>
              <a:tabLst/>
              <a:defRPr lang="es-ES" sz="1000" b="0" i="0" smtClean="0">
                <a:solidFill>
                  <a:schemeClr val="tx1"/>
                </a:solidFill>
                <a:effectLst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 lang="es-ES" dirty="0"/>
          </a:p>
        </p:txBody>
      </p:sp>
      <p:sp>
        <p:nvSpPr>
          <p:cNvPr id="9" name="CuadroTexto 8"/>
          <p:cNvSpPr txBox="1"/>
          <p:nvPr userDrawn="1"/>
        </p:nvSpPr>
        <p:spPr>
          <a:xfrm>
            <a:off x="8492850" y="4750319"/>
            <a:ext cx="542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753EFF2D-7A77-47B9-9E35-8FA0DA97EBA6}" type="slidenum">
              <a:rPr lang="es-ES" sz="1000" smtClean="0">
                <a:latin typeface="Manrope" pitchFamily="2" charset="0"/>
              </a:rPr>
              <a:pPr algn="ctr"/>
              <a:t>‹Nº›</a:t>
            </a:fld>
            <a:endParaRPr lang="es-ES" sz="1000" dirty="0">
              <a:latin typeface="Manrope" pitchFamily="2" charset="0"/>
            </a:endParaRPr>
          </a:p>
        </p:txBody>
      </p:sp>
      <p:sp>
        <p:nvSpPr>
          <p:cNvPr id="16" name="Google Shape;54;p13"/>
          <p:cNvSpPr txBox="1">
            <a:spLocks/>
          </p:cNvSpPr>
          <p:nvPr userDrawn="1"/>
        </p:nvSpPr>
        <p:spPr>
          <a:xfrm>
            <a:off x="4222751" y="4718568"/>
            <a:ext cx="606033" cy="34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pPr lvl="0"/>
            <a:r>
              <a:rPr lang="es-ES" sz="800" dirty="0" err="1" smtClean="0">
                <a:solidFill>
                  <a:schemeClr val="tx1"/>
                </a:solidFill>
                <a:latin typeface="Manrope Light" pitchFamily="2" charset="0"/>
              </a:rPr>
              <a:t>citius.gal</a:t>
            </a:r>
            <a:endParaRPr lang="es-ES" sz="800" dirty="0">
              <a:solidFill>
                <a:schemeClr val="tx1"/>
              </a:solidFill>
              <a:latin typeface="Manrope Light" pitchFamily="2" charset="0"/>
            </a:endParaRPr>
          </a:p>
        </p:txBody>
      </p:sp>
      <p:sp>
        <p:nvSpPr>
          <p:cNvPr id="11" name="Rectángulo 10"/>
          <p:cNvSpPr/>
          <p:nvPr userDrawn="1"/>
        </p:nvSpPr>
        <p:spPr>
          <a:xfrm>
            <a:off x="7606772" y="4394199"/>
            <a:ext cx="588470" cy="749683"/>
          </a:xfrm>
          <a:prstGeom prst="rect">
            <a:avLst/>
          </a:prstGeo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5" name="Imagen 1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985" y="4793304"/>
            <a:ext cx="1082993" cy="166429"/>
          </a:xfrm>
          <a:prstGeom prst="rect">
            <a:avLst/>
          </a:prstGeom>
        </p:spPr>
      </p:pic>
      <p:sp>
        <p:nvSpPr>
          <p:cNvPr id="17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231732" y="148490"/>
            <a:ext cx="8655483" cy="28082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tx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Encabezado sección</a:t>
            </a:r>
            <a:endParaRPr lang="es-ES" dirty="0"/>
          </a:p>
        </p:txBody>
      </p:sp>
      <p:pic>
        <p:nvPicPr>
          <p:cNvPr id="19" name="Imagen 18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70" y="4781339"/>
            <a:ext cx="1066800" cy="197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53480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preserve="1" userDrawn="1">
  <p:cSld name="1_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490250" y="1407035"/>
            <a:ext cx="7916863" cy="3031615"/>
          </a:xfrm>
          <a:prstGeom prst="rect">
            <a:avLst/>
          </a:prstGeom>
        </p:spPr>
        <p:txBody>
          <a:bodyPr spcFirstLastPara="1" wrap="square" lIns="0" tIns="36000" rIns="0" bIns="36000" numCol="2" spcCol="504000" anchor="t" anchorCtr="0">
            <a:noAutofit/>
          </a:bodyPr>
          <a:lstStyle>
            <a:lvl1pPr marL="13970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anrope"/>
              <a:buNone/>
              <a:tabLst/>
              <a:defRPr lang="es-ES" sz="1000" b="0" i="0" smtClean="0">
                <a:solidFill>
                  <a:schemeClr val="tx1"/>
                </a:solidFill>
                <a:effectLst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 lang="es-ES" dirty="0"/>
          </a:p>
        </p:txBody>
      </p:sp>
      <p:sp>
        <p:nvSpPr>
          <p:cNvPr id="9" name="CuadroTexto 8"/>
          <p:cNvSpPr txBox="1"/>
          <p:nvPr userDrawn="1"/>
        </p:nvSpPr>
        <p:spPr>
          <a:xfrm>
            <a:off x="8492850" y="4750319"/>
            <a:ext cx="542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753EFF2D-7A77-47B9-9E35-8FA0DA97EBA6}" type="slidenum">
              <a:rPr lang="es-ES" sz="1000" smtClean="0">
                <a:latin typeface="Manrope" pitchFamily="2" charset="0"/>
              </a:rPr>
              <a:pPr algn="ctr"/>
              <a:t>‹Nº›</a:t>
            </a:fld>
            <a:endParaRPr lang="es-ES" sz="1000" dirty="0">
              <a:latin typeface="Manrope" pitchFamily="2" charset="0"/>
            </a:endParaRPr>
          </a:p>
        </p:txBody>
      </p:sp>
      <p:sp>
        <p:nvSpPr>
          <p:cNvPr id="16" name="Google Shape;54;p13"/>
          <p:cNvSpPr txBox="1">
            <a:spLocks/>
          </p:cNvSpPr>
          <p:nvPr userDrawn="1"/>
        </p:nvSpPr>
        <p:spPr>
          <a:xfrm>
            <a:off x="4222751" y="4718568"/>
            <a:ext cx="606033" cy="34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pPr lvl="0"/>
            <a:r>
              <a:rPr lang="es-ES" sz="800" dirty="0" err="1" smtClean="0">
                <a:solidFill>
                  <a:schemeClr val="tx1"/>
                </a:solidFill>
                <a:latin typeface="Manrope Light" pitchFamily="2" charset="0"/>
              </a:rPr>
              <a:t>citius.gal</a:t>
            </a:r>
            <a:endParaRPr lang="es-ES" sz="800" dirty="0">
              <a:solidFill>
                <a:schemeClr val="tx1"/>
              </a:solidFill>
              <a:latin typeface="Manrope Light" pitchFamily="2" charset="0"/>
            </a:endParaRPr>
          </a:p>
        </p:txBody>
      </p:sp>
      <p:sp>
        <p:nvSpPr>
          <p:cNvPr id="11" name="Rectángulo 10"/>
          <p:cNvSpPr/>
          <p:nvPr userDrawn="1"/>
        </p:nvSpPr>
        <p:spPr>
          <a:xfrm>
            <a:off x="7606772" y="4394199"/>
            <a:ext cx="588470" cy="749683"/>
          </a:xfrm>
          <a:prstGeom prst="rect">
            <a:avLst/>
          </a:prstGeo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Google Shape;17;p4">
            <a:extLst>
              <a:ext uri="{FF2B5EF4-FFF2-40B4-BE49-F238E27FC236}">
                <a16:creationId xmlns:a16="http://schemas.microsoft.com/office/drawing/2014/main" id="{B43C823D-47B7-32E9-9B97-A96DE48F2810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490250" y="766204"/>
            <a:ext cx="7916863" cy="48012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2000">
                <a:latin typeface="Manrope SemiBold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s-ES" dirty="0" smtClean="0"/>
              <a:t>Diapositivas para texto dos columnas</a:t>
            </a:r>
            <a:endParaRPr dirty="0"/>
          </a:p>
        </p:txBody>
      </p:sp>
      <p:pic>
        <p:nvPicPr>
          <p:cNvPr id="17" name="Imagen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985" y="4793304"/>
            <a:ext cx="1082993" cy="166429"/>
          </a:xfrm>
          <a:prstGeom prst="rect">
            <a:avLst/>
          </a:prstGeom>
        </p:spPr>
      </p:pic>
      <p:sp>
        <p:nvSpPr>
          <p:cNvPr id="19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231732" y="148490"/>
            <a:ext cx="8655483" cy="28082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tx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Encabezado sección</a:t>
            </a:r>
            <a:endParaRPr lang="es-ES" dirty="0"/>
          </a:p>
        </p:txBody>
      </p:sp>
      <p:pic>
        <p:nvPicPr>
          <p:cNvPr id="20" name="Imagen 1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70" y="4781339"/>
            <a:ext cx="1066800" cy="197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3502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preserve="1" userDrawn="1">
  <p:cSld name="Estilo tabla 3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7;p4"/>
          <p:cNvSpPr txBox="1">
            <a:spLocks noGrp="1"/>
          </p:cNvSpPr>
          <p:nvPr>
            <p:ph type="title" hasCustomPrompt="1"/>
          </p:nvPr>
        </p:nvSpPr>
        <p:spPr>
          <a:xfrm>
            <a:off x="5753102" y="791754"/>
            <a:ext cx="2881710" cy="92966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2000">
                <a:latin typeface="Manrope SemiBold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s-ES" dirty="0" smtClean="0"/>
              <a:t>Diapositivas para gráficos</a:t>
            </a:r>
            <a:endParaRPr dirty="0"/>
          </a:p>
        </p:txBody>
      </p:sp>
      <p:sp>
        <p:nvSpPr>
          <p:cNvPr id="4" name="Google Shape;23;p5">
            <a:extLst>
              <a:ext uri="{FF2B5EF4-FFF2-40B4-BE49-F238E27FC236}">
                <a16:creationId xmlns:a16="http://schemas.microsoft.com/office/drawing/2014/main" id="{A3A2D826-1E40-F124-4BFB-E9B67CB2F1D1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5753101" y="1878532"/>
            <a:ext cx="2881710" cy="2588693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rmAutofit/>
          </a:bodyPr>
          <a:lstStyle>
            <a:lvl1pPr marL="139700" lvl="0" indent="0" algn="just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tx1"/>
                </a:solidFill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  <p:sp>
        <p:nvSpPr>
          <p:cNvPr id="14" name="CuadroTexto 13"/>
          <p:cNvSpPr txBox="1"/>
          <p:nvPr userDrawn="1"/>
        </p:nvSpPr>
        <p:spPr>
          <a:xfrm>
            <a:off x="8492850" y="4750319"/>
            <a:ext cx="542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753EFF2D-7A77-47B9-9E35-8FA0DA97EBA6}" type="slidenum">
              <a:rPr lang="es-ES" sz="1000" smtClean="0">
                <a:latin typeface="Manrope" pitchFamily="2" charset="0"/>
              </a:rPr>
              <a:pPr algn="ctr"/>
              <a:t>‹Nº›</a:t>
            </a:fld>
            <a:endParaRPr lang="es-ES" sz="1000" dirty="0">
              <a:latin typeface="Manrope" pitchFamily="2" charset="0"/>
            </a:endParaRPr>
          </a:p>
        </p:txBody>
      </p:sp>
      <p:sp>
        <p:nvSpPr>
          <p:cNvPr id="17" name="Google Shape;54;p13"/>
          <p:cNvSpPr txBox="1">
            <a:spLocks/>
          </p:cNvSpPr>
          <p:nvPr userDrawn="1"/>
        </p:nvSpPr>
        <p:spPr>
          <a:xfrm>
            <a:off x="4222751" y="4718568"/>
            <a:ext cx="606033" cy="34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pPr lvl="0"/>
            <a:r>
              <a:rPr lang="es-ES" sz="800" dirty="0" err="1" smtClean="0">
                <a:solidFill>
                  <a:schemeClr val="tx1"/>
                </a:solidFill>
                <a:latin typeface="Manrope Light" pitchFamily="2" charset="0"/>
              </a:rPr>
              <a:t>citius.gal</a:t>
            </a:r>
            <a:endParaRPr lang="es-ES" sz="800" dirty="0">
              <a:solidFill>
                <a:schemeClr val="tx1"/>
              </a:solidFill>
              <a:latin typeface="Manrope Light" pitchFamily="2" charset="0"/>
            </a:endParaRPr>
          </a:p>
        </p:txBody>
      </p:sp>
      <p:sp>
        <p:nvSpPr>
          <p:cNvPr id="11" name="Rectángulo 10"/>
          <p:cNvSpPr/>
          <p:nvPr userDrawn="1"/>
        </p:nvSpPr>
        <p:spPr>
          <a:xfrm>
            <a:off x="7606772" y="4394199"/>
            <a:ext cx="588470" cy="749683"/>
          </a:xfrm>
          <a:prstGeom prst="rect">
            <a:avLst/>
          </a:prstGeo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5" name="Imagen 1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985" y="4793304"/>
            <a:ext cx="1082993" cy="166429"/>
          </a:xfrm>
          <a:prstGeom prst="rect">
            <a:avLst/>
          </a:prstGeom>
        </p:spPr>
      </p:pic>
      <p:sp>
        <p:nvSpPr>
          <p:cNvPr id="21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231732" y="148490"/>
            <a:ext cx="8655483" cy="28082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tx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Encabezado sección</a:t>
            </a:r>
            <a:endParaRPr lang="es-ES" dirty="0"/>
          </a:p>
        </p:txBody>
      </p:sp>
      <p:pic>
        <p:nvPicPr>
          <p:cNvPr id="22" name="Imagen 2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70" y="4781339"/>
            <a:ext cx="1066800" cy="197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95734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preserve="1" userDrawn="1">
  <p:cSld name="Imagen Derecha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ción de imagen 4"/>
          <p:cNvSpPr>
            <a:spLocks noGrp="1"/>
          </p:cNvSpPr>
          <p:nvPr>
            <p:ph type="pic" sz="quarter" idx="10"/>
          </p:nvPr>
        </p:nvSpPr>
        <p:spPr>
          <a:xfrm>
            <a:off x="4518025" y="0"/>
            <a:ext cx="4625975" cy="5143500"/>
          </a:xfrm>
          <a:solidFill>
            <a:schemeClr val="tx1">
              <a:alpha val="94000"/>
            </a:schemeClr>
          </a:solidFill>
        </p:spPr>
        <p:txBody>
          <a:bodyPr/>
          <a:lstStyle>
            <a:lvl1pPr marL="114300" indent="0">
              <a:buNone/>
              <a:defRPr/>
            </a:lvl1pPr>
          </a:lstStyle>
          <a:p>
            <a:endParaRPr lang="es-ES" dirty="0"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90250" y="1911350"/>
            <a:ext cx="3453100" cy="2470149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rmAutofit/>
          </a:bodyPr>
          <a:lstStyle>
            <a:lvl1pPr marL="139700" lvl="0" indent="0" algn="just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tx1"/>
                </a:solidFill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  <p:sp>
        <p:nvSpPr>
          <p:cNvPr id="11" name="Google Shape;17;p4"/>
          <p:cNvSpPr txBox="1">
            <a:spLocks noGrp="1"/>
          </p:cNvSpPr>
          <p:nvPr>
            <p:ph type="title"/>
          </p:nvPr>
        </p:nvSpPr>
        <p:spPr>
          <a:xfrm>
            <a:off x="490250" y="775784"/>
            <a:ext cx="3453100" cy="92966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2000">
                <a:latin typeface="Manrope SemiBold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s-ES" dirty="0"/>
              <a:t>Haga clic para modificar el estilo de título del patrón</a:t>
            </a:r>
            <a:endParaRPr dirty="0"/>
          </a:p>
        </p:txBody>
      </p:sp>
      <p:sp>
        <p:nvSpPr>
          <p:cNvPr id="16" name="CuadroTexto 15"/>
          <p:cNvSpPr txBox="1"/>
          <p:nvPr userDrawn="1"/>
        </p:nvSpPr>
        <p:spPr>
          <a:xfrm>
            <a:off x="8492850" y="4750319"/>
            <a:ext cx="542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753EFF2D-7A77-47B9-9E35-8FA0DA97EBA6}" type="slidenum">
              <a:rPr lang="es-ES" sz="1000" smtClean="0">
                <a:solidFill>
                  <a:schemeClr val="bg1"/>
                </a:solidFill>
                <a:latin typeface="Manrope" pitchFamily="2" charset="0"/>
              </a:rPr>
              <a:pPr algn="ctr"/>
              <a:t>‹Nº›</a:t>
            </a:fld>
            <a:endParaRPr lang="es-ES" sz="1000" dirty="0">
              <a:solidFill>
                <a:schemeClr val="bg1"/>
              </a:solidFill>
              <a:latin typeface="Manrope" pitchFamily="2" charset="0"/>
            </a:endParaRPr>
          </a:p>
        </p:txBody>
      </p:sp>
      <p:sp>
        <p:nvSpPr>
          <p:cNvPr id="21" name="Google Shape;54;p13"/>
          <p:cNvSpPr txBox="1">
            <a:spLocks/>
          </p:cNvSpPr>
          <p:nvPr userDrawn="1"/>
        </p:nvSpPr>
        <p:spPr>
          <a:xfrm>
            <a:off x="3803767" y="4718568"/>
            <a:ext cx="606033" cy="34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pPr lvl="0"/>
            <a:r>
              <a:rPr lang="es-ES" sz="800" dirty="0" err="1" smtClean="0">
                <a:solidFill>
                  <a:schemeClr val="tx1"/>
                </a:solidFill>
                <a:latin typeface="Manrope Light" pitchFamily="2" charset="0"/>
              </a:rPr>
              <a:t>citius.gal</a:t>
            </a:r>
            <a:endParaRPr lang="es-ES" sz="800" dirty="0">
              <a:solidFill>
                <a:schemeClr val="tx1"/>
              </a:solidFill>
              <a:latin typeface="Manrope Light" pitchFamily="2" charset="0"/>
            </a:endParaRPr>
          </a:p>
        </p:txBody>
      </p:sp>
      <p:pic>
        <p:nvPicPr>
          <p:cNvPr id="13" name="Imagen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985" y="4793304"/>
            <a:ext cx="1082993" cy="166429"/>
          </a:xfrm>
          <a:prstGeom prst="rect">
            <a:avLst/>
          </a:prstGeom>
        </p:spPr>
      </p:pic>
      <p:sp>
        <p:nvSpPr>
          <p:cNvPr id="14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11" hasCustomPrompt="1"/>
          </p:nvPr>
        </p:nvSpPr>
        <p:spPr>
          <a:xfrm>
            <a:off x="231732" y="148490"/>
            <a:ext cx="8655483" cy="28082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tx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Encabezado sección</a:t>
            </a:r>
            <a:endParaRPr lang="es-ES" dirty="0"/>
          </a:p>
        </p:txBody>
      </p:sp>
      <p:pic>
        <p:nvPicPr>
          <p:cNvPr id="15" name="Imagen 1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70" y="4781339"/>
            <a:ext cx="1066800" cy="197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66316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preserve="1" userDrawn="1">
  <p:cSld name="texto + imagen 2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ción de imagen 4"/>
          <p:cNvSpPr>
            <a:spLocks noGrp="1"/>
          </p:cNvSpPr>
          <p:nvPr>
            <p:ph type="pic" sz="quarter" idx="10"/>
          </p:nvPr>
        </p:nvSpPr>
        <p:spPr>
          <a:xfrm>
            <a:off x="0" y="547351"/>
            <a:ext cx="9143999" cy="1998999"/>
          </a:xfrm>
          <a:solidFill>
            <a:schemeClr val="tx1">
              <a:alpha val="94000"/>
            </a:schemeClr>
          </a:solidFill>
        </p:spPr>
        <p:txBody>
          <a:bodyPr/>
          <a:lstStyle>
            <a:lvl1pPr marL="114300" indent="0">
              <a:buNone/>
              <a:defRPr/>
            </a:lvl1pPr>
          </a:lstStyle>
          <a:p>
            <a:endParaRPr lang="es-ES" dirty="0"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3590924" y="2680064"/>
            <a:ext cx="5114925" cy="177763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139700" lvl="0" indent="0" algn="just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tx1"/>
                </a:solidFill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  <p:sp>
        <p:nvSpPr>
          <p:cNvPr id="11" name="Google Shape;17;p4"/>
          <p:cNvSpPr txBox="1">
            <a:spLocks noGrp="1"/>
          </p:cNvSpPr>
          <p:nvPr>
            <p:ph type="title"/>
          </p:nvPr>
        </p:nvSpPr>
        <p:spPr>
          <a:xfrm>
            <a:off x="490250" y="2680064"/>
            <a:ext cx="2824450" cy="177763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2000">
                <a:latin typeface="Manrope SemiBold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s-ES" dirty="0"/>
              <a:t>Haga clic para modificar el estilo de título del patrón</a:t>
            </a:r>
            <a:endParaRPr dirty="0"/>
          </a:p>
        </p:txBody>
      </p:sp>
      <p:sp>
        <p:nvSpPr>
          <p:cNvPr id="15" name="CuadroTexto 14"/>
          <p:cNvSpPr txBox="1"/>
          <p:nvPr userDrawn="1"/>
        </p:nvSpPr>
        <p:spPr>
          <a:xfrm>
            <a:off x="8492850" y="4750319"/>
            <a:ext cx="542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753EFF2D-7A77-47B9-9E35-8FA0DA97EBA6}" type="slidenum">
              <a:rPr lang="es-ES" sz="1000" smtClean="0">
                <a:latin typeface="Manrope" pitchFamily="2" charset="0"/>
              </a:rPr>
              <a:pPr algn="ctr"/>
              <a:t>‹Nº›</a:t>
            </a:fld>
            <a:endParaRPr lang="es-ES" sz="1000" dirty="0">
              <a:latin typeface="Manrope" pitchFamily="2" charset="0"/>
            </a:endParaRPr>
          </a:p>
        </p:txBody>
      </p:sp>
      <p:sp>
        <p:nvSpPr>
          <p:cNvPr id="18" name="Google Shape;54;p13"/>
          <p:cNvSpPr txBox="1">
            <a:spLocks/>
          </p:cNvSpPr>
          <p:nvPr userDrawn="1"/>
        </p:nvSpPr>
        <p:spPr>
          <a:xfrm>
            <a:off x="4222751" y="4718568"/>
            <a:ext cx="606033" cy="34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pPr lvl="0"/>
            <a:r>
              <a:rPr lang="es-ES" sz="800" dirty="0" err="1" smtClean="0">
                <a:solidFill>
                  <a:schemeClr val="tx1"/>
                </a:solidFill>
                <a:latin typeface="Manrope Light" pitchFamily="2" charset="0"/>
              </a:rPr>
              <a:t>citius.gal</a:t>
            </a:r>
            <a:endParaRPr lang="es-ES" sz="800" dirty="0">
              <a:solidFill>
                <a:schemeClr val="tx1"/>
              </a:solidFill>
              <a:latin typeface="Manrope Light" pitchFamily="2" charset="0"/>
            </a:endParaRPr>
          </a:p>
        </p:txBody>
      </p:sp>
      <p:sp>
        <p:nvSpPr>
          <p:cNvPr id="13" name="Rectángulo 12"/>
          <p:cNvSpPr/>
          <p:nvPr userDrawn="1"/>
        </p:nvSpPr>
        <p:spPr>
          <a:xfrm>
            <a:off x="7606772" y="4394199"/>
            <a:ext cx="588470" cy="749683"/>
          </a:xfrm>
          <a:prstGeom prst="rect">
            <a:avLst/>
          </a:prstGeo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6" name="Imagen 1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985" y="4793304"/>
            <a:ext cx="1082993" cy="166429"/>
          </a:xfrm>
          <a:prstGeom prst="rect">
            <a:avLst/>
          </a:prstGeom>
        </p:spPr>
      </p:pic>
      <p:sp>
        <p:nvSpPr>
          <p:cNvPr id="22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11" hasCustomPrompt="1"/>
          </p:nvPr>
        </p:nvSpPr>
        <p:spPr>
          <a:xfrm>
            <a:off x="231732" y="148490"/>
            <a:ext cx="8655483" cy="28082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tx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Encabezado sección</a:t>
            </a:r>
            <a:endParaRPr lang="es-ES" dirty="0"/>
          </a:p>
        </p:txBody>
      </p:sp>
      <p:pic>
        <p:nvPicPr>
          <p:cNvPr id="24" name="Imagen 2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70" y="4781339"/>
            <a:ext cx="1066800" cy="197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91945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preserve="1" userDrawn="1">
  <p:cSld name="texto + imagen 3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ción de imagen 4"/>
          <p:cNvSpPr>
            <a:spLocks noGrp="1"/>
          </p:cNvSpPr>
          <p:nvPr>
            <p:ph type="pic" sz="quarter" idx="10"/>
          </p:nvPr>
        </p:nvSpPr>
        <p:spPr>
          <a:xfrm>
            <a:off x="0" y="547351"/>
            <a:ext cx="4559301" cy="2004173"/>
          </a:xfrm>
          <a:solidFill>
            <a:schemeClr val="tx1">
              <a:alpha val="94000"/>
            </a:schemeClr>
          </a:solidFill>
        </p:spPr>
        <p:txBody>
          <a:bodyPr/>
          <a:lstStyle>
            <a:lvl1pPr marL="114300" indent="0">
              <a:buNone/>
              <a:defRPr/>
            </a:lvl1pPr>
          </a:lstStyle>
          <a:p>
            <a:endParaRPr lang="es-ES" dirty="0"/>
          </a:p>
        </p:txBody>
      </p:sp>
      <p:sp>
        <p:nvSpPr>
          <p:cNvPr id="9" name="Marcador de posición de imagen 4"/>
          <p:cNvSpPr>
            <a:spLocks noGrp="1"/>
          </p:cNvSpPr>
          <p:nvPr>
            <p:ph type="pic" sz="quarter" idx="11"/>
          </p:nvPr>
        </p:nvSpPr>
        <p:spPr>
          <a:xfrm>
            <a:off x="4606925" y="547351"/>
            <a:ext cx="4537075" cy="2004174"/>
          </a:xfrm>
          <a:solidFill>
            <a:schemeClr val="tx1">
              <a:alpha val="94000"/>
            </a:schemeClr>
          </a:solidFill>
        </p:spPr>
        <p:txBody>
          <a:bodyPr/>
          <a:lstStyle>
            <a:lvl1pPr marL="114300" indent="0">
              <a:buNone/>
              <a:defRPr/>
            </a:lvl1pPr>
          </a:lstStyle>
          <a:p>
            <a:endParaRPr lang="es-ES" dirty="0"/>
          </a:p>
        </p:txBody>
      </p:sp>
      <p:sp>
        <p:nvSpPr>
          <p:cNvPr id="16" name="CuadroTexto 15"/>
          <p:cNvSpPr txBox="1"/>
          <p:nvPr userDrawn="1"/>
        </p:nvSpPr>
        <p:spPr>
          <a:xfrm>
            <a:off x="8492850" y="4750319"/>
            <a:ext cx="542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753EFF2D-7A77-47B9-9E35-8FA0DA97EBA6}" type="slidenum">
              <a:rPr lang="es-ES" sz="1000" smtClean="0">
                <a:latin typeface="Manrope" pitchFamily="2" charset="0"/>
              </a:rPr>
              <a:pPr algn="ctr"/>
              <a:t>‹Nº›</a:t>
            </a:fld>
            <a:endParaRPr lang="es-ES" sz="1000" dirty="0">
              <a:latin typeface="Manrope" pitchFamily="2" charset="0"/>
            </a:endParaRPr>
          </a:p>
        </p:txBody>
      </p:sp>
      <p:sp>
        <p:nvSpPr>
          <p:cNvPr id="19" name="Google Shape;54;p13"/>
          <p:cNvSpPr txBox="1">
            <a:spLocks/>
          </p:cNvSpPr>
          <p:nvPr userDrawn="1"/>
        </p:nvSpPr>
        <p:spPr>
          <a:xfrm>
            <a:off x="4222751" y="4718568"/>
            <a:ext cx="606033" cy="34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pPr lvl="0"/>
            <a:r>
              <a:rPr lang="es-ES" sz="800" dirty="0" err="1" smtClean="0">
                <a:solidFill>
                  <a:schemeClr val="tx1"/>
                </a:solidFill>
                <a:latin typeface="Manrope Light" pitchFamily="2" charset="0"/>
              </a:rPr>
              <a:t>citius.gal</a:t>
            </a:r>
            <a:endParaRPr lang="es-ES" sz="800" dirty="0">
              <a:solidFill>
                <a:schemeClr val="tx1"/>
              </a:solidFill>
              <a:latin typeface="Manrope Light" pitchFamily="2" charset="0"/>
            </a:endParaRPr>
          </a:p>
        </p:txBody>
      </p:sp>
      <p:sp>
        <p:nvSpPr>
          <p:cNvPr id="12" name="Rectángulo 11"/>
          <p:cNvSpPr/>
          <p:nvPr userDrawn="1"/>
        </p:nvSpPr>
        <p:spPr>
          <a:xfrm>
            <a:off x="7606772" y="4394199"/>
            <a:ext cx="588470" cy="749683"/>
          </a:xfrm>
          <a:prstGeom prst="rect">
            <a:avLst/>
          </a:prstGeo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Google Shape;23;p5"/>
          <p:cNvSpPr txBox="1">
            <a:spLocks noGrp="1"/>
          </p:cNvSpPr>
          <p:nvPr>
            <p:ph type="body" idx="2"/>
          </p:nvPr>
        </p:nvSpPr>
        <p:spPr>
          <a:xfrm>
            <a:off x="3590924" y="2680064"/>
            <a:ext cx="5114925" cy="177763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139700" lvl="0" indent="0" algn="just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tx1"/>
                </a:solidFill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  <p:sp>
        <p:nvSpPr>
          <p:cNvPr id="15" name="Google Shape;17;p4"/>
          <p:cNvSpPr txBox="1">
            <a:spLocks noGrp="1"/>
          </p:cNvSpPr>
          <p:nvPr>
            <p:ph type="title"/>
          </p:nvPr>
        </p:nvSpPr>
        <p:spPr>
          <a:xfrm>
            <a:off x="490250" y="2680064"/>
            <a:ext cx="2824450" cy="177763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2000">
                <a:latin typeface="Manrope SemiBold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s-ES" dirty="0"/>
              <a:t>Haga clic para modificar el estilo de título del patrón</a:t>
            </a:r>
            <a:endParaRPr dirty="0"/>
          </a:p>
        </p:txBody>
      </p:sp>
      <p:pic>
        <p:nvPicPr>
          <p:cNvPr id="17" name="Imagen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985" y="4793304"/>
            <a:ext cx="1082993" cy="166429"/>
          </a:xfrm>
          <a:prstGeom prst="rect">
            <a:avLst/>
          </a:prstGeom>
        </p:spPr>
      </p:pic>
      <p:sp>
        <p:nvSpPr>
          <p:cNvPr id="24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12" hasCustomPrompt="1"/>
          </p:nvPr>
        </p:nvSpPr>
        <p:spPr>
          <a:xfrm>
            <a:off x="231732" y="148490"/>
            <a:ext cx="8655483" cy="28082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tx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Encabezado sección</a:t>
            </a:r>
            <a:endParaRPr lang="es-ES" dirty="0"/>
          </a:p>
        </p:txBody>
      </p:sp>
      <p:pic>
        <p:nvPicPr>
          <p:cNvPr id="25" name="Imagen 24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70" y="4781339"/>
            <a:ext cx="1066800" cy="197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9350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preserve="1" userDrawn="1">
  <p:cSld name="texto + imagen 4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ción de imagen 4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625975" cy="4584526"/>
          </a:xfrm>
          <a:solidFill>
            <a:schemeClr val="tx1">
              <a:alpha val="94000"/>
            </a:schemeClr>
          </a:solidFill>
        </p:spPr>
        <p:txBody>
          <a:bodyPr/>
          <a:lstStyle>
            <a:lvl1pPr marL="114300" indent="0">
              <a:buNone/>
              <a:defRPr/>
            </a:lvl1pPr>
          </a:lstStyle>
          <a:p>
            <a:endParaRPr lang="es-ES" dirty="0"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5128440" y="1872114"/>
            <a:ext cx="3421380" cy="210311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139700" lvl="0" indent="0" algn="just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tx1"/>
                </a:solidFill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  <p:sp>
        <p:nvSpPr>
          <p:cNvPr id="11" name="Google Shape;17;p4"/>
          <p:cNvSpPr txBox="1">
            <a:spLocks noGrp="1"/>
          </p:cNvSpPr>
          <p:nvPr>
            <p:ph type="title"/>
          </p:nvPr>
        </p:nvSpPr>
        <p:spPr>
          <a:xfrm>
            <a:off x="5128440" y="759559"/>
            <a:ext cx="3421380" cy="92966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2000">
                <a:latin typeface="Manrope SemiBold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s-ES" dirty="0"/>
              <a:t>Haga clic para modificar el estilo de título del patrón</a:t>
            </a:r>
            <a:endParaRPr dirty="0"/>
          </a:p>
        </p:txBody>
      </p:sp>
      <p:sp>
        <p:nvSpPr>
          <p:cNvPr id="20" name="CuadroTexto 19"/>
          <p:cNvSpPr txBox="1"/>
          <p:nvPr userDrawn="1"/>
        </p:nvSpPr>
        <p:spPr>
          <a:xfrm>
            <a:off x="8492850" y="4750319"/>
            <a:ext cx="542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753EFF2D-7A77-47B9-9E35-8FA0DA97EBA6}" type="slidenum">
              <a:rPr lang="es-ES" sz="1000" smtClean="0">
                <a:latin typeface="Manrope" pitchFamily="2" charset="0"/>
              </a:rPr>
              <a:pPr algn="ctr"/>
              <a:t>‹Nº›</a:t>
            </a:fld>
            <a:endParaRPr lang="es-ES" sz="1000" dirty="0">
              <a:latin typeface="Manrope" pitchFamily="2" charset="0"/>
            </a:endParaRPr>
          </a:p>
        </p:txBody>
      </p:sp>
      <p:sp>
        <p:nvSpPr>
          <p:cNvPr id="12" name="Rectángulo 11"/>
          <p:cNvSpPr/>
          <p:nvPr userDrawn="1"/>
        </p:nvSpPr>
        <p:spPr>
          <a:xfrm>
            <a:off x="7606772" y="4394199"/>
            <a:ext cx="588470" cy="749683"/>
          </a:xfrm>
          <a:prstGeom prst="rect">
            <a:avLst/>
          </a:prstGeo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12" hasCustomPrompt="1"/>
          </p:nvPr>
        </p:nvSpPr>
        <p:spPr>
          <a:xfrm>
            <a:off x="231732" y="148490"/>
            <a:ext cx="8655483" cy="28082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bg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Encabezado sección</a:t>
            </a:r>
            <a:endParaRPr lang="es-ES" dirty="0"/>
          </a:p>
        </p:txBody>
      </p:sp>
      <p:sp>
        <p:nvSpPr>
          <p:cNvPr id="14" name="Google Shape;54;p13"/>
          <p:cNvSpPr txBox="1">
            <a:spLocks/>
          </p:cNvSpPr>
          <p:nvPr userDrawn="1"/>
        </p:nvSpPr>
        <p:spPr>
          <a:xfrm>
            <a:off x="4222751" y="4718568"/>
            <a:ext cx="606033" cy="34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pPr lvl="0"/>
            <a:r>
              <a:rPr lang="es-ES" sz="800" dirty="0" err="1" smtClean="0">
                <a:solidFill>
                  <a:schemeClr val="tx1"/>
                </a:solidFill>
                <a:latin typeface="Manrope Light" pitchFamily="2" charset="0"/>
              </a:rPr>
              <a:t>citius.gal</a:t>
            </a:r>
            <a:endParaRPr lang="es-ES" sz="800" dirty="0">
              <a:solidFill>
                <a:schemeClr val="tx1"/>
              </a:solidFill>
              <a:latin typeface="Manrope Light" pitchFamily="2" charset="0"/>
            </a:endParaRPr>
          </a:p>
        </p:txBody>
      </p:sp>
      <p:pic>
        <p:nvPicPr>
          <p:cNvPr id="15" name="Imagen 1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985" y="4793304"/>
            <a:ext cx="1082993" cy="166429"/>
          </a:xfrm>
          <a:prstGeom prst="rect">
            <a:avLst/>
          </a:prstGeom>
        </p:spPr>
      </p:pic>
      <p:pic>
        <p:nvPicPr>
          <p:cNvPr id="16" name="Imagen 15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70" y="4781339"/>
            <a:ext cx="1066800" cy="197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59435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preserve="1" userDrawn="1">
  <p:cSld name="imagen de fondo + texto">
    <p:bg>
      <p:bgPr>
        <a:solidFill>
          <a:schemeClr val="tx1"/>
        </a:solidFill>
        <a:effectLst/>
      </p:bgPr>
    </p:bg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7;p4"/>
          <p:cNvSpPr txBox="1">
            <a:spLocks noGrp="1"/>
          </p:cNvSpPr>
          <p:nvPr>
            <p:ph type="title"/>
          </p:nvPr>
        </p:nvSpPr>
        <p:spPr>
          <a:xfrm>
            <a:off x="651150" y="1044253"/>
            <a:ext cx="4142726" cy="2731074"/>
          </a:xfrm>
          <a:prstGeom prst="rect">
            <a:avLst/>
          </a:prstGeom>
          <a:solidFill>
            <a:schemeClr val="tx1"/>
          </a:solidFill>
        </p:spPr>
        <p:txBody>
          <a:bodyPr spcFirstLastPara="1" wrap="square" lIns="360000" tIns="360000" rIns="360000" bIns="36000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2000">
                <a:solidFill>
                  <a:schemeClr val="bg1"/>
                </a:solidFill>
                <a:latin typeface="Manrope SemiBold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s-ES" dirty="0"/>
              <a:t>Haga clic para modificar el estilo de título del patrón</a:t>
            </a:r>
            <a:endParaRPr dirty="0"/>
          </a:p>
        </p:txBody>
      </p:sp>
      <p:sp>
        <p:nvSpPr>
          <p:cNvPr id="13" name="CuadroTexto 12"/>
          <p:cNvSpPr txBox="1"/>
          <p:nvPr userDrawn="1"/>
        </p:nvSpPr>
        <p:spPr>
          <a:xfrm>
            <a:off x="8492850" y="4750319"/>
            <a:ext cx="542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753EFF2D-7A77-47B9-9E35-8FA0DA97EBA6}" type="slidenum">
              <a:rPr lang="es-ES" sz="1000" smtClean="0">
                <a:solidFill>
                  <a:schemeClr val="bg1"/>
                </a:solidFill>
                <a:latin typeface="Manrope" pitchFamily="2" charset="0"/>
              </a:rPr>
              <a:pPr algn="ctr"/>
              <a:t>‹Nº›</a:t>
            </a:fld>
            <a:endParaRPr lang="es-ES" sz="1000" dirty="0">
              <a:solidFill>
                <a:schemeClr val="bg1"/>
              </a:solidFill>
              <a:latin typeface="Manrope" pitchFamily="2" charset="0"/>
            </a:endParaRPr>
          </a:p>
        </p:txBody>
      </p:sp>
      <p:sp>
        <p:nvSpPr>
          <p:cNvPr id="16" name="Google Shape;54;p13"/>
          <p:cNvSpPr txBox="1">
            <a:spLocks/>
          </p:cNvSpPr>
          <p:nvPr userDrawn="1"/>
        </p:nvSpPr>
        <p:spPr>
          <a:xfrm>
            <a:off x="4222751" y="4718568"/>
            <a:ext cx="606033" cy="34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pPr lvl="0"/>
            <a:r>
              <a:rPr lang="es-ES" sz="800" dirty="0" err="1" smtClean="0">
                <a:solidFill>
                  <a:schemeClr val="bg1"/>
                </a:solidFill>
                <a:latin typeface="Manrope Light" pitchFamily="2" charset="0"/>
              </a:rPr>
              <a:t>citius.gal</a:t>
            </a:r>
            <a:endParaRPr lang="es-ES" sz="800" dirty="0">
              <a:solidFill>
                <a:schemeClr val="bg1"/>
              </a:solidFill>
              <a:latin typeface="Manrope Light" pitchFamily="2" charset="0"/>
            </a:endParaRPr>
          </a:p>
        </p:txBody>
      </p:sp>
      <p:pic>
        <p:nvPicPr>
          <p:cNvPr id="17" name="Imagen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5315" y="4793304"/>
            <a:ext cx="1077663" cy="165610"/>
          </a:xfrm>
          <a:prstGeom prst="rect">
            <a:avLst/>
          </a:prstGeom>
        </p:spPr>
      </p:pic>
      <p:pic>
        <p:nvPicPr>
          <p:cNvPr id="19" name="Imagen 1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475" y="4781339"/>
            <a:ext cx="1064524" cy="197016"/>
          </a:xfrm>
          <a:prstGeom prst="rect">
            <a:avLst/>
          </a:prstGeom>
        </p:spPr>
      </p:pic>
      <p:sp>
        <p:nvSpPr>
          <p:cNvPr id="14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12" hasCustomPrompt="1"/>
          </p:nvPr>
        </p:nvSpPr>
        <p:spPr>
          <a:xfrm>
            <a:off x="231732" y="148490"/>
            <a:ext cx="8655483" cy="28082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bg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Encabezado sección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729044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preserve="1" userDrawn="1">
  <p:cSld name="imagen 1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ción de imagen 4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4610100"/>
          </a:xfrm>
          <a:solidFill>
            <a:schemeClr val="tx1">
              <a:alpha val="94000"/>
            </a:schemeClr>
          </a:solidFill>
        </p:spPr>
        <p:txBody>
          <a:bodyPr/>
          <a:lstStyle>
            <a:lvl1pPr marL="114300" indent="0">
              <a:buNone/>
              <a:defRPr/>
            </a:lvl1pPr>
          </a:lstStyle>
          <a:p>
            <a:endParaRPr lang="es-ES" dirty="0"/>
          </a:p>
        </p:txBody>
      </p:sp>
      <p:sp>
        <p:nvSpPr>
          <p:cNvPr id="12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12" hasCustomPrompt="1"/>
          </p:nvPr>
        </p:nvSpPr>
        <p:spPr>
          <a:xfrm>
            <a:off x="231732" y="148490"/>
            <a:ext cx="8655483" cy="28082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bg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Encabezado sección</a:t>
            </a:r>
            <a:endParaRPr lang="es-ES" dirty="0"/>
          </a:p>
        </p:txBody>
      </p:sp>
      <p:sp>
        <p:nvSpPr>
          <p:cNvPr id="13" name="CuadroTexto 12"/>
          <p:cNvSpPr txBox="1"/>
          <p:nvPr userDrawn="1"/>
        </p:nvSpPr>
        <p:spPr>
          <a:xfrm>
            <a:off x="8492850" y="4750319"/>
            <a:ext cx="542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753EFF2D-7A77-47B9-9E35-8FA0DA97EBA6}" type="slidenum">
              <a:rPr lang="es-ES" sz="1000" smtClean="0">
                <a:latin typeface="Manrope" pitchFamily="2" charset="0"/>
              </a:rPr>
              <a:pPr algn="ctr"/>
              <a:t>‹Nº›</a:t>
            </a:fld>
            <a:endParaRPr lang="es-ES" sz="1000" dirty="0">
              <a:latin typeface="Manrope" pitchFamily="2" charset="0"/>
            </a:endParaRPr>
          </a:p>
        </p:txBody>
      </p:sp>
      <p:sp>
        <p:nvSpPr>
          <p:cNvPr id="14" name="Google Shape;54;p13"/>
          <p:cNvSpPr txBox="1">
            <a:spLocks/>
          </p:cNvSpPr>
          <p:nvPr userDrawn="1"/>
        </p:nvSpPr>
        <p:spPr>
          <a:xfrm>
            <a:off x="4222751" y="4718568"/>
            <a:ext cx="606033" cy="34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pPr lvl="0"/>
            <a:r>
              <a:rPr lang="es-ES" sz="800" dirty="0" err="1" smtClean="0">
                <a:solidFill>
                  <a:schemeClr val="tx1"/>
                </a:solidFill>
                <a:latin typeface="Manrope Light" pitchFamily="2" charset="0"/>
              </a:rPr>
              <a:t>citius.gal</a:t>
            </a:r>
            <a:endParaRPr lang="es-ES" sz="800" dirty="0">
              <a:solidFill>
                <a:schemeClr val="tx1"/>
              </a:solidFill>
              <a:latin typeface="Manrope Light" pitchFamily="2" charset="0"/>
            </a:endParaRPr>
          </a:p>
        </p:txBody>
      </p:sp>
      <p:pic>
        <p:nvPicPr>
          <p:cNvPr id="15" name="Imagen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985" y="4793304"/>
            <a:ext cx="1082993" cy="166429"/>
          </a:xfrm>
          <a:prstGeom prst="rect">
            <a:avLst/>
          </a:prstGeom>
        </p:spPr>
      </p:pic>
      <p:pic>
        <p:nvPicPr>
          <p:cNvPr id="16" name="Imagen 1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70" y="4781339"/>
            <a:ext cx="1066800" cy="197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1140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preserve="1" userDrawn="1">
  <p:cSld name="1_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 userDrawn="1"/>
        </p:nvSpPr>
        <p:spPr>
          <a:xfrm>
            <a:off x="0" y="0"/>
            <a:ext cx="9143700" cy="51435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5" name="Imagen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5776" y="2997773"/>
            <a:ext cx="1273874" cy="1590675"/>
          </a:xfrm>
          <a:prstGeom prst="rect">
            <a:avLst/>
          </a:prstGeom>
        </p:spPr>
      </p:pic>
      <p:sp>
        <p:nvSpPr>
          <p:cNvPr id="3" name="Google Shape;23;p5">
            <a:extLst>
              <a:ext uri="{FF2B5EF4-FFF2-40B4-BE49-F238E27FC236}">
                <a16:creationId xmlns:a16="http://schemas.microsoft.com/office/drawing/2014/main" id="{C17851E2-B18F-C5AB-AAA5-EE95722A399A}"/>
              </a:ext>
            </a:extLst>
          </p:cNvPr>
          <p:cNvSpPr txBox="1">
            <a:spLocks noGrp="1"/>
          </p:cNvSpPr>
          <p:nvPr>
            <p:ph type="body" idx="2" hasCustomPrompt="1"/>
          </p:nvPr>
        </p:nvSpPr>
        <p:spPr>
          <a:xfrm>
            <a:off x="594375" y="1741240"/>
            <a:ext cx="5631967" cy="773360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>
                <a:solidFill>
                  <a:schemeClr val="bg1"/>
                </a:solidFill>
                <a:latin typeface="Manrope Medium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Título de la presentación</a:t>
            </a:r>
          </a:p>
        </p:txBody>
      </p:sp>
      <p:sp>
        <p:nvSpPr>
          <p:cNvPr id="10" name="Google Shape;23;p5">
            <a:extLst>
              <a:ext uri="{FF2B5EF4-FFF2-40B4-BE49-F238E27FC236}">
                <a16:creationId xmlns:a16="http://schemas.microsoft.com/office/drawing/2014/main" id="{8918099C-9E31-0FA2-901F-CDE4D49780BB}"/>
              </a:ext>
            </a:extLst>
          </p:cNvPr>
          <p:cNvSpPr txBox="1">
            <a:spLocks noGrp="1"/>
          </p:cNvSpPr>
          <p:nvPr>
            <p:ph type="body" idx="11" hasCustomPrompt="1"/>
          </p:nvPr>
        </p:nvSpPr>
        <p:spPr>
          <a:xfrm>
            <a:off x="594375" y="2608700"/>
            <a:ext cx="4143434" cy="353788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>
                <a:solidFill>
                  <a:schemeClr val="bg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Subtítulo de la presentación</a:t>
            </a:r>
          </a:p>
        </p:txBody>
      </p:sp>
      <p:sp>
        <p:nvSpPr>
          <p:cNvPr id="6" name="Google Shape;23;p5">
            <a:extLst>
              <a:ext uri="{FF2B5EF4-FFF2-40B4-BE49-F238E27FC236}">
                <a16:creationId xmlns:a16="http://schemas.microsoft.com/office/drawing/2014/main" id="{CFDF0A1B-E61A-BD98-0A41-6D79E4E580F1}"/>
              </a:ext>
            </a:extLst>
          </p:cNvPr>
          <p:cNvSpPr txBox="1">
            <a:spLocks noGrp="1"/>
          </p:cNvSpPr>
          <p:nvPr>
            <p:ph type="body" idx="12" hasCustomPrompt="1"/>
          </p:nvPr>
        </p:nvSpPr>
        <p:spPr>
          <a:xfrm>
            <a:off x="4722312" y="558083"/>
            <a:ext cx="3799429" cy="499801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>
                <a:solidFill>
                  <a:schemeClr val="bg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Lugar do evento, </a:t>
            </a:r>
            <a:r>
              <a:rPr lang="es-ES" dirty="0" smtClean="0"/>
              <a:t>Santiago de Compostela</a:t>
            </a:r>
          </a:p>
          <a:p>
            <a:pPr lvl="0"/>
            <a:r>
              <a:rPr lang="es-ES" dirty="0" smtClean="0"/>
              <a:t>20.04.25</a:t>
            </a:r>
            <a:endParaRPr lang="es-ES" dirty="0"/>
          </a:p>
        </p:txBody>
      </p:sp>
      <p:pic>
        <p:nvPicPr>
          <p:cNvPr id="14" name="Imagen 1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813" y="498326"/>
            <a:ext cx="3637500" cy="558992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" y="4582053"/>
            <a:ext cx="9143400" cy="572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0184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preserve="1" userDrawn="1">
  <p:cSld name="imagen 2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Marcador de posición de imagen 4"/>
          <p:cNvSpPr>
            <a:spLocks noGrp="1"/>
          </p:cNvSpPr>
          <p:nvPr>
            <p:ph type="pic" sz="quarter" idx="14"/>
          </p:nvPr>
        </p:nvSpPr>
        <p:spPr>
          <a:xfrm>
            <a:off x="5704114" y="104770"/>
            <a:ext cx="3331661" cy="4505330"/>
          </a:xfrm>
          <a:solidFill>
            <a:schemeClr val="tx1">
              <a:alpha val="94000"/>
            </a:schemeClr>
          </a:solidFill>
        </p:spPr>
        <p:txBody>
          <a:bodyPr/>
          <a:lstStyle>
            <a:lvl1pPr marL="114300" indent="0">
              <a:buNone/>
              <a:defRPr/>
            </a:lvl1pPr>
          </a:lstStyle>
          <a:p>
            <a:endParaRPr lang="es-ES" dirty="0"/>
          </a:p>
        </p:txBody>
      </p:sp>
      <p:sp>
        <p:nvSpPr>
          <p:cNvPr id="23" name="Marcador de posición de imagen 4"/>
          <p:cNvSpPr>
            <a:spLocks noGrp="1"/>
          </p:cNvSpPr>
          <p:nvPr>
            <p:ph type="pic" sz="quarter" idx="15"/>
          </p:nvPr>
        </p:nvSpPr>
        <p:spPr>
          <a:xfrm>
            <a:off x="108224" y="104770"/>
            <a:ext cx="5479775" cy="4505330"/>
          </a:xfrm>
          <a:solidFill>
            <a:schemeClr val="tx1">
              <a:alpha val="94000"/>
            </a:schemeClr>
          </a:solidFill>
        </p:spPr>
        <p:txBody>
          <a:bodyPr/>
          <a:lstStyle>
            <a:lvl1pPr marL="114300" indent="0">
              <a:buNone/>
              <a:defRPr/>
            </a:lvl1pPr>
          </a:lstStyle>
          <a:p>
            <a:endParaRPr lang="es-ES" dirty="0"/>
          </a:p>
        </p:txBody>
      </p:sp>
      <p:sp>
        <p:nvSpPr>
          <p:cNvPr id="12" name="CuadroTexto 11"/>
          <p:cNvSpPr txBox="1"/>
          <p:nvPr userDrawn="1"/>
        </p:nvSpPr>
        <p:spPr>
          <a:xfrm>
            <a:off x="8492850" y="4750319"/>
            <a:ext cx="542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753EFF2D-7A77-47B9-9E35-8FA0DA97EBA6}" type="slidenum">
              <a:rPr lang="es-ES" sz="1000" smtClean="0">
                <a:latin typeface="Manrope" pitchFamily="2" charset="0"/>
              </a:rPr>
              <a:pPr algn="ctr"/>
              <a:t>‹Nº›</a:t>
            </a:fld>
            <a:endParaRPr lang="es-ES" sz="1000" dirty="0">
              <a:latin typeface="Manrope" pitchFamily="2" charset="0"/>
            </a:endParaRPr>
          </a:p>
        </p:txBody>
      </p:sp>
      <p:sp>
        <p:nvSpPr>
          <p:cNvPr id="15" name="Google Shape;54;p13"/>
          <p:cNvSpPr txBox="1">
            <a:spLocks/>
          </p:cNvSpPr>
          <p:nvPr userDrawn="1"/>
        </p:nvSpPr>
        <p:spPr>
          <a:xfrm>
            <a:off x="4222751" y="4718568"/>
            <a:ext cx="606033" cy="34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pPr lvl="0"/>
            <a:r>
              <a:rPr lang="es-ES" sz="800" dirty="0" err="1" smtClean="0">
                <a:solidFill>
                  <a:schemeClr val="tx1"/>
                </a:solidFill>
                <a:latin typeface="Manrope Light" pitchFamily="2" charset="0"/>
              </a:rPr>
              <a:t>citius.gal</a:t>
            </a:r>
            <a:endParaRPr lang="es-ES" sz="800" dirty="0">
              <a:solidFill>
                <a:schemeClr val="tx1"/>
              </a:solidFill>
              <a:latin typeface="Manrope Light" pitchFamily="2" charset="0"/>
            </a:endParaRPr>
          </a:p>
        </p:txBody>
      </p:sp>
      <p:sp>
        <p:nvSpPr>
          <p:cNvPr id="11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12" hasCustomPrompt="1"/>
          </p:nvPr>
        </p:nvSpPr>
        <p:spPr>
          <a:xfrm>
            <a:off x="231732" y="148490"/>
            <a:ext cx="8655483" cy="28082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bg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Encabezado sección</a:t>
            </a:r>
            <a:endParaRPr lang="es-ES" dirty="0"/>
          </a:p>
        </p:txBody>
      </p:sp>
      <p:pic>
        <p:nvPicPr>
          <p:cNvPr id="13" name="Imagen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985" y="4793304"/>
            <a:ext cx="1082993" cy="166429"/>
          </a:xfrm>
          <a:prstGeom prst="rect">
            <a:avLst/>
          </a:prstGeom>
        </p:spPr>
      </p:pic>
      <p:pic>
        <p:nvPicPr>
          <p:cNvPr id="18" name="Imagen 1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70" y="4781339"/>
            <a:ext cx="1066800" cy="197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3855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preserve="1" userDrawn="1">
  <p:cSld name="imagen 3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ción de imagen 4"/>
          <p:cNvSpPr>
            <a:spLocks noGrp="1"/>
          </p:cNvSpPr>
          <p:nvPr>
            <p:ph type="pic" sz="quarter" idx="10"/>
          </p:nvPr>
        </p:nvSpPr>
        <p:spPr>
          <a:xfrm>
            <a:off x="108224" y="104774"/>
            <a:ext cx="5178151" cy="4490085"/>
          </a:xfrm>
          <a:solidFill>
            <a:schemeClr val="tx1">
              <a:alpha val="94000"/>
            </a:schemeClr>
          </a:solidFill>
        </p:spPr>
        <p:txBody>
          <a:bodyPr/>
          <a:lstStyle>
            <a:lvl1pPr marL="114300" indent="0">
              <a:buNone/>
              <a:defRPr/>
            </a:lvl1pPr>
          </a:lstStyle>
          <a:p>
            <a:endParaRPr lang="es-ES" dirty="0"/>
          </a:p>
        </p:txBody>
      </p:sp>
      <p:sp>
        <p:nvSpPr>
          <p:cNvPr id="6" name="Marcador de posición de imagen 4"/>
          <p:cNvSpPr>
            <a:spLocks noGrp="1"/>
          </p:cNvSpPr>
          <p:nvPr>
            <p:ph type="pic" sz="quarter" idx="11"/>
          </p:nvPr>
        </p:nvSpPr>
        <p:spPr>
          <a:xfrm>
            <a:off x="5362576" y="104775"/>
            <a:ext cx="3673200" cy="2298700"/>
          </a:xfrm>
          <a:solidFill>
            <a:schemeClr val="tx1">
              <a:alpha val="94000"/>
            </a:schemeClr>
          </a:solidFill>
        </p:spPr>
        <p:txBody>
          <a:bodyPr/>
          <a:lstStyle>
            <a:lvl1pPr marL="114300" indent="0">
              <a:buNone/>
              <a:defRPr/>
            </a:lvl1pPr>
          </a:lstStyle>
          <a:p>
            <a:endParaRPr lang="es-ES" dirty="0"/>
          </a:p>
        </p:txBody>
      </p:sp>
      <p:sp>
        <p:nvSpPr>
          <p:cNvPr id="11" name="Marcador de posición de imagen 4"/>
          <p:cNvSpPr>
            <a:spLocks noGrp="1"/>
          </p:cNvSpPr>
          <p:nvPr>
            <p:ph type="pic" sz="quarter" idx="12"/>
          </p:nvPr>
        </p:nvSpPr>
        <p:spPr>
          <a:xfrm>
            <a:off x="5362576" y="2482101"/>
            <a:ext cx="3673200" cy="2112758"/>
          </a:xfrm>
          <a:solidFill>
            <a:schemeClr val="tx1">
              <a:alpha val="94000"/>
            </a:schemeClr>
          </a:solidFill>
        </p:spPr>
        <p:txBody>
          <a:bodyPr/>
          <a:lstStyle>
            <a:lvl1pPr marL="114300" indent="0">
              <a:buNone/>
              <a:defRPr/>
            </a:lvl1pPr>
          </a:lstStyle>
          <a:p>
            <a:endParaRPr lang="es-ES" dirty="0"/>
          </a:p>
        </p:txBody>
      </p:sp>
      <p:sp>
        <p:nvSpPr>
          <p:cNvPr id="12" name="CuadroTexto 11"/>
          <p:cNvSpPr txBox="1"/>
          <p:nvPr userDrawn="1"/>
        </p:nvSpPr>
        <p:spPr>
          <a:xfrm>
            <a:off x="8492850" y="4750319"/>
            <a:ext cx="542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753EFF2D-7A77-47B9-9E35-8FA0DA97EBA6}" type="slidenum">
              <a:rPr lang="es-ES" sz="1000" smtClean="0">
                <a:latin typeface="Manrope" pitchFamily="2" charset="0"/>
              </a:rPr>
              <a:pPr algn="ctr"/>
              <a:t>‹Nº›</a:t>
            </a:fld>
            <a:endParaRPr lang="es-ES" sz="1000" dirty="0">
              <a:latin typeface="Manrope" pitchFamily="2" charset="0"/>
            </a:endParaRPr>
          </a:p>
        </p:txBody>
      </p:sp>
      <p:sp>
        <p:nvSpPr>
          <p:cNvPr id="14" name="Google Shape;54;p13"/>
          <p:cNvSpPr txBox="1">
            <a:spLocks/>
          </p:cNvSpPr>
          <p:nvPr userDrawn="1"/>
        </p:nvSpPr>
        <p:spPr>
          <a:xfrm>
            <a:off x="4222751" y="4718568"/>
            <a:ext cx="606033" cy="34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pPr lvl="0"/>
            <a:r>
              <a:rPr lang="es-ES" sz="800" dirty="0" err="1" smtClean="0">
                <a:solidFill>
                  <a:schemeClr val="tx1"/>
                </a:solidFill>
                <a:latin typeface="Manrope Light" pitchFamily="2" charset="0"/>
              </a:rPr>
              <a:t>citius.gal</a:t>
            </a:r>
            <a:endParaRPr lang="es-ES" sz="800" dirty="0">
              <a:solidFill>
                <a:schemeClr val="tx1"/>
              </a:solidFill>
              <a:latin typeface="Manrope Light" pitchFamily="2" charset="0"/>
            </a:endParaRPr>
          </a:p>
        </p:txBody>
      </p:sp>
      <p:sp>
        <p:nvSpPr>
          <p:cNvPr id="18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13" hasCustomPrompt="1"/>
          </p:nvPr>
        </p:nvSpPr>
        <p:spPr>
          <a:xfrm>
            <a:off x="231732" y="148490"/>
            <a:ext cx="8655483" cy="28082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bg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Encabezado sección</a:t>
            </a:r>
            <a:endParaRPr lang="es-ES" dirty="0"/>
          </a:p>
        </p:txBody>
      </p:sp>
      <p:pic>
        <p:nvPicPr>
          <p:cNvPr id="19" name="Imagen 1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985" y="4793304"/>
            <a:ext cx="1082993" cy="166429"/>
          </a:xfrm>
          <a:prstGeom prst="rect">
            <a:avLst/>
          </a:prstGeom>
        </p:spPr>
      </p:pic>
      <p:pic>
        <p:nvPicPr>
          <p:cNvPr id="20" name="Imagen 1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70" y="4781339"/>
            <a:ext cx="1066800" cy="197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76713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preserve="1" userDrawn="1">
  <p:cSld name="imagen 3 vertical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Marcador de posición de imagen 4"/>
          <p:cNvSpPr>
            <a:spLocks noGrp="1"/>
          </p:cNvSpPr>
          <p:nvPr>
            <p:ph type="pic" sz="quarter" idx="11"/>
          </p:nvPr>
        </p:nvSpPr>
        <p:spPr>
          <a:xfrm>
            <a:off x="3128010" y="104772"/>
            <a:ext cx="2887980" cy="4490087"/>
          </a:xfrm>
          <a:solidFill>
            <a:schemeClr val="tx1">
              <a:alpha val="94000"/>
            </a:schemeClr>
          </a:solidFill>
        </p:spPr>
        <p:txBody>
          <a:bodyPr/>
          <a:lstStyle>
            <a:lvl1pPr marL="114300" indent="0">
              <a:buNone/>
              <a:defRPr/>
            </a:lvl1pPr>
          </a:lstStyle>
          <a:p>
            <a:endParaRPr lang="es-ES" dirty="0"/>
          </a:p>
        </p:txBody>
      </p:sp>
      <p:sp>
        <p:nvSpPr>
          <p:cNvPr id="22" name="Marcador de posición de imagen 4"/>
          <p:cNvSpPr>
            <a:spLocks noGrp="1"/>
          </p:cNvSpPr>
          <p:nvPr>
            <p:ph type="pic" sz="quarter" idx="14"/>
          </p:nvPr>
        </p:nvSpPr>
        <p:spPr>
          <a:xfrm>
            <a:off x="6147795" y="104771"/>
            <a:ext cx="2887980" cy="4490087"/>
          </a:xfrm>
          <a:solidFill>
            <a:schemeClr val="tx1">
              <a:alpha val="94000"/>
            </a:schemeClr>
          </a:solidFill>
        </p:spPr>
        <p:txBody>
          <a:bodyPr/>
          <a:lstStyle>
            <a:lvl1pPr marL="114300" indent="0">
              <a:buNone/>
              <a:defRPr/>
            </a:lvl1pPr>
          </a:lstStyle>
          <a:p>
            <a:endParaRPr lang="es-ES" dirty="0"/>
          </a:p>
        </p:txBody>
      </p:sp>
      <p:sp>
        <p:nvSpPr>
          <p:cNvPr id="23" name="Marcador de posición de imagen 4"/>
          <p:cNvSpPr>
            <a:spLocks noGrp="1"/>
          </p:cNvSpPr>
          <p:nvPr>
            <p:ph type="pic" sz="quarter" idx="15"/>
          </p:nvPr>
        </p:nvSpPr>
        <p:spPr>
          <a:xfrm>
            <a:off x="108225" y="104770"/>
            <a:ext cx="2887980" cy="4490088"/>
          </a:xfrm>
          <a:solidFill>
            <a:schemeClr val="tx1">
              <a:alpha val="94000"/>
            </a:schemeClr>
          </a:solidFill>
        </p:spPr>
        <p:txBody>
          <a:bodyPr/>
          <a:lstStyle>
            <a:lvl1pPr marL="114300" indent="0">
              <a:buNone/>
              <a:defRPr/>
            </a:lvl1pPr>
          </a:lstStyle>
          <a:p>
            <a:endParaRPr lang="es-ES" dirty="0"/>
          </a:p>
        </p:txBody>
      </p:sp>
      <p:sp>
        <p:nvSpPr>
          <p:cNvPr id="12" name="CuadroTexto 11"/>
          <p:cNvSpPr txBox="1"/>
          <p:nvPr userDrawn="1"/>
        </p:nvSpPr>
        <p:spPr>
          <a:xfrm>
            <a:off x="8492850" y="4750319"/>
            <a:ext cx="542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753EFF2D-7A77-47B9-9E35-8FA0DA97EBA6}" type="slidenum">
              <a:rPr lang="es-ES" sz="1000" smtClean="0">
                <a:latin typeface="Manrope" pitchFamily="2" charset="0"/>
              </a:rPr>
              <a:pPr algn="ctr"/>
              <a:t>‹Nº›</a:t>
            </a:fld>
            <a:endParaRPr lang="es-ES" sz="1000" dirty="0">
              <a:latin typeface="Manrope" pitchFamily="2" charset="0"/>
            </a:endParaRPr>
          </a:p>
        </p:txBody>
      </p:sp>
      <p:sp>
        <p:nvSpPr>
          <p:cNvPr id="17" name="Google Shape;54;p13"/>
          <p:cNvSpPr txBox="1">
            <a:spLocks/>
          </p:cNvSpPr>
          <p:nvPr userDrawn="1"/>
        </p:nvSpPr>
        <p:spPr>
          <a:xfrm>
            <a:off x="4222751" y="4718568"/>
            <a:ext cx="606033" cy="34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pPr lvl="0"/>
            <a:r>
              <a:rPr lang="es-ES" sz="800" dirty="0" err="1" smtClean="0">
                <a:solidFill>
                  <a:schemeClr val="tx1"/>
                </a:solidFill>
                <a:latin typeface="Manrope Light" pitchFamily="2" charset="0"/>
              </a:rPr>
              <a:t>citius.gal</a:t>
            </a:r>
            <a:endParaRPr lang="es-ES" sz="800" dirty="0">
              <a:solidFill>
                <a:schemeClr val="tx1"/>
              </a:solidFill>
              <a:latin typeface="Manrope Light" pitchFamily="2" charset="0"/>
            </a:endParaRPr>
          </a:p>
        </p:txBody>
      </p:sp>
      <p:sp>
        <p:nvSpPr>
          <p:cNvPr id="10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12" hasCustomPrompt="1"/>
          </p:nvPr>
        </p:nvSpPr>
        <p:spPr>
          <a:xfrm>
            <a:off x="231732" y="148490"/>
            <a:ext cx="8655483" cy="28082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bg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Encabezado sección</a:t>
            </a:r>
            <a:endParaRPr lang="es-ES" dirty="0"/>
          </a:p>
        </p:txBody>
      </p:sp>
      <p:pic>
        <p:nvPicPr>
          <p:cNvPr id="11" name="Imagen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985" y="4793304"/>
            <a:ext cx="1082993" cy="166429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70" y="4781339"/>
            <a:ext cx="1066800" cy="197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65289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preserve="1" userDrawn="1">
  <p:cSld name="lista 2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490249" y="766204"/>
            <a:ext cx="8163501" cy="75518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2000" b="1" i="0">
                <a:latin typeface="Manrope SemiBold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s-ES" dirty="0"/>
              <a:t>Haga clic para modificar el estilo de título del patrón</a:t>
            </a:r>
            <a:endParaRPr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C44DE0D-102F-60AF-D71C-A62429908B7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90249" y="1663700"/>
            <a:ext cx="8163501" cy="2774949"/>
          </a:xfrm>
        </p:spPr>
        <p:txBody>
          <a:bodyPr>
            <a:normAutofit/>
          </a:bodyPr>
          <a:lstStyle>
            <a:lvl1pPr>
              <a:defRPr sz="1050">
                <a:solidFill>
                  <a:schemeClr val="tx1"/>
                </a:solidFill>
              </a:defRPr>
            </a:lvl1pPr>
            <a:lvl2pPr>
              <a:defRPr sz="1050">
                <a:solidFill>
                  <a:schemeClr val="tx1"/>
                </a:solidFill>
              </a:defRPr>
            </a:lvl2pPr>
            <a:lvl3pPr>
              <a:defRPr sz="1050">
                <a:solidFill>
                  <a:schemeClr val="tx1"/>
                </a:solidFill>
              </a:defRPr>
            </a:lvl3pPr>
            <a:lvl4pPr>
              <a:defRPr sz="1050">
                <a:solidFill>
                  <a:schemeClr val="tx1"/>
                </a:solidFill>
              </a:defRPr>
            </a:lvl4pPr>
            <a:lvl5pPr>
              <a:defRPr sz="1050">
                <a:solidFill>
                  <a:schemeClr val="tx1"/>
                </a:solidFill>
              </a:defRPr>
            </a:lvl5pPr>
          </a:lstStyle>
          <a:p>
            <a:pPr lvl="0"/>
            <a:r>
              <a:rPr lang="es-ES" dirty="0"/>
              <a:t>Haga </a:t>
            </a:r>
            <a:r>
              <a:rPr lang="es-ES" dirty="0" smtClean="0"/>
              <a:t>clic para </a:t>
            </a:r>
            <a:r>
              <a:rPr lang="es-ES" dirty="0"/>
              <a:t>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</a:t>
            </a:r>
            <a:r>
              <a:rPr lang="es-ES" dirty="0" smtClean="0"/>
              <a:t>nivel</a:t>
            </a:r>
            <a:endParaRPr lang="es-ES" dirty="0"/>
          </a:p>
          <a:p>
            <a:pPr lvl="3"/>
            <a:r>
              <a:rPr lang="es-ES" dirty="0" smtClean="0"/>
              <a:t>Cuarto </a:t>
            </a:r>
            <a:r>
              <a:rPr lang="es-ES" dirty="0"/>
              <a:t>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14" name="CuadroTexto 13"/>
          <p:cNvSpPr txBox="1"/>
          <p:nvPr userDrawn="1"/>
        </p:nvSpPr>
        <p:spPr>
          <a:xfrm>
            <a:off x="8492850" y="4750319"/>
            <a:ext cx="542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753EFF2D-7A77-47B9-9E35-8FA0DA97EBA6}" type="slidenum">
              <a:rPr lang="es-ES" sz="1000" smtClean="0">
                <a:latin typeface="Manrope" pitchFamily="2" charset="0"/>
              </a:rPr>
              <a:pPr algn="ctr"/>
              <a:t>‹Nº›</a:t>
            </a:fld>
            <a:endParaRPr lang="es-ES" sz="1000" dirty="0">
              <a:latin typeface="Manrope" pitchFamily="2" charset="0"/>
            </a:endParaRPr>
          </a:p>
        </p:txBody>
      </p:sp>
      <p:sp>
        <p:nvSpPr>
          <p:cNvPr id="16" name="Google Shape;54;p13"/>
          <p:cNvSpPr txBox="1">
            <a:spLocks/>
          </p:cNvSpPr>
          <p:nvPr userDrawn="1"/>
        </p:nvSpPr>
        <p:spPr>
          <a:xfrm>
            <a:off x="4222751" y="4718568"/>
            <a:ext cx="606033" cy="34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pPr lvl="0"/>
            <a:r>
              <a:rPr lang="es-ES" sz="800" dirty="0" err="1" smtClean="0">
                <a:solidFill>
                  <a:schemeClr val="tx1"/>
                </a:solidFill>
                <a:latin typeface="Manrope Light" pitchFamily="2" charset="0"/>
              </a:rPr>
              <a:t>citius.gal</a:t>
            </a:r>
            <a:endParaRPr lang="es-ES" sz="800" dirty="0">
              <a:solidFill>
                <a:schemeClr val="tx1"/>
              </a:solidFill>
              <a:latin typeface="Manrope Light" pitchFamily="2" charset="0"/>
            </a:endParaRPr>
          </a:p>
        </p:txBody>
      </p:sp>
      <p:sp>
        <p:nvSpPr>
          <p:cNvPr id="10" name="Rectángulo 9"/>
          <p:cNvSpPr/>
          <p:nvPr userDrawn="1"/>
        </p:nvSpPr>
        <p:spPr>
          <a:xfrm>
            <a:off x="7606772" y="4394199"/>
            <a:ext cx="588470" cy="749683"/>
          </a:xfrm>
          <a:prstGeom prst="rect">
            <a:avLst/>
          </a:prstGeo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0" name="Imagen 1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985" y="4793304"/>
            <a:ext cx="1082993" cy="166429"/>
          </a:xfrm>
          <a:prstGeom prst="rect">
            <a:avLst/>
          </a:prstGeom>
        </p:spPr>
      </p:pic>
      <p:pic>
        <p:nvPicPr>
          <p:cNvPr id="21" name="Imagen 20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70" y="4781339"/>
            <a:ext cx="1066800" cy="197027"/>
          </a:xfrm>
          <a:prstGeom prst="rect">
            <a:avLst/>
          </a:prstGeom>
        </p:spPr>
      </p:pic>
      <p:sp>
        <p:nvSpPr>
          <p:cNvPr id="22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12" hasCustomPrompt="1"/>
          </p:nvPr>
        </p:nvSpPr>
        <p:spPr>
          <a:xfrm>
            <a:off x="231732" y="148490"/>
            <a:ext cx="8655483" cy="28082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tx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Encabezado sección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405185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preserve="1" userDrawn="1">
  <p:cSld name="lista numerada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490249" y="763042"/>
            <a:ext cx="8163500" cy="73533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2000" b="1" i="0">
                <a:latin typeface="Manrope SemiBold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C44DE0D-102F-60AF-D71C-A62429908B7D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90249" y="1988856"/>
            <a:ext cx="8163500" cy="892522"/>
          </a:xfrm>
        </p:spPr>
        <p:txBody>
          <a:bodyPr wrap="square" lIns="0" rIns="0" anchor="t" anchorCtr="0">
            <a:spAutoFit/>
          </a:bodyPr>
          <a:lstStyle>
            <a:lvl1pPr>
              <a:buFont typeface="+mj-lt"/>
              <a:buAutoNum type="arabicPeriod"/>
              <a:defRPr sz="1000">
                <a:solidFill>
                  <a:schemeClr val="tx1"/>
                </a:solidFill>
              </a:defRPr>
            </a:lvl1pPr>
            <a:lvl2pPr marL="939800" indent="-342900">
              <a:buFont typeface="+mj-lt"/>
              <a:buAutoNum type="arabicPeriod"/>
              <a:defRPr sz="1000">
                <a:solidFill>
                  <a:schemeClr val="tx1"/>
                </a:solidFill>
              </a:defRPr>
            </a:lvl2pPr>
            <a:lvl3pPr marL="1397000" indent="-342900">
              <a:buFont typeface="+mj-lt"/>
              <a:buAutoNum type="arabicPeriod"/>
              <a:defRPr sz="1000">
                <a:solidFill>
                  <a:schemeClr val="tx1"/>
                </a:solidFill>
              </a:defRPr>
            </a:lvl3pPr>
            <a:lvl4pPr marL="1854200" indent="-342900">
              <a:buClrTx/>
              <a:buFont typeface="+mj-lt"/>
              <a:buAutoNum type="arabicPeriod"/>
              <a:defRPr sz="1000">
                <a:solidFill>
                  <a:schemeClr val="tx1"/>
                </a:solidFill>
              </a:defRPr>
            </a:lvl4pPr>
            <a:lvl5pPr marL="2311400" indent="-342900">
              <a:buFont typeface="+mj-lt"/>
              <a:buAutoNum type="arabicPeriod"/>
              <a:defRPr/>
            </a:lvl5pPr>
          </a:lstStyle>
          <a:p>
            <a:pPr lvl="0"/>
            <a:r>
              <a:rPr lang="es-ES" dirty="0"/>
              <a:t>Segundo nivel</a:t>
            </a:r>
          </a:p>
          <a:p>
            <a:pPr lvl="1"/>
            <a:r>
              <a:rPr lang="es-ES" dirty="0"/>
              <a:t>Tercer nivel</a:t>
            </a:r>
          </a:p>
          <a:p>
            <a:pPr lvl="2"/>
            <a:r>
              <a:rPr lang="es-ES" dirty="0"/>
              <a:t>Cuarto nivel</a:t>
            </a:r>
          </a:p>
          <a:p>
            <a:pPr lvl="3"/>
            <a:r>
              <a:rPr lang="es-ES" dirty="0"/>
              <a:t>Quinto nivel</a:t>
            </a:r>
          </a:p>
        </p:txBody>
      </p:sp>
      <p:sp>
        <p:nvSpPr>
          <p:cNvPr id="10" name="CuadroTexto 9"/>
          <p:cNvSpPr txBox="1"/>
          <p:nvPr userDrawn="1"/>
        </p:nvSpPr>
        <p:spPr>
          <a:xfrm>
            <a:off x="8492850" y="4750319"/>
            <a:ext cx="542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753EFF2D-7A77-47B9-9E35-8FA0DA97EBA6}" type="slidenum">
              <a:rPr lang="es-ES" sz="1000" smtClean="0">
                <a:latin typeface="Manrope" pitchFamily="2" charset="0"/>
              </a:rPr>
              <a:pPr algn="ctr"/>
              <a:t>‹Nº›</a:t>
            </a:fld>
            <a:endParaRPr lang="es-ES" sz="1000" dirty="0">
              <a:latin typeface="Manrope" pitchFamily="2" charset="0"/>
            </a:endParaRPr>
          </a:p>
        </p:txBody>
      </p:sp>
      <p:sp>
        <p:nvSpPr>
          <p:cNvPr id="13" name="Google Shape;54;p13"/>
          <p:cNvSpPr txBox="1">
            <a:spLocks/>
          </p:cNvSpPr>
          <p:nvPr userDrawn="1"/>
        </p:nvSpPr>
        <p:spPr>
          <a:xfrm>
            <a:off x="4222751" y="4718568"/>
            <a:ext cx="606033" cy="34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pPr lvl="0"/>
            <a:r>
              <a:rPr lang="es-ES" sz="800" dirty="0" err="1" smtClean="0">
                <a:solidFill>
                  <a:schemeClr val="tx1"/>
                </a:solidFill>
                <a:latin typeface="Manrope Light" pitchFamily="2" charset="0"/>
              </a:rPr>
              <a:t>citius.gal</a:t>
            </a:r>
            <a:endParaRPr lang="es-ES" sz="800" dirty="0">
              <a:solidFill>
                <a:schemeClr val="tx1"/>
              </a:solidFill>
              <a:latin typeface="Manrope Light" pitchFamily="2" charset="0"/>
            </a:endParaRPr>
          </a:p>
        </p:txBody>
      </p:sp>
      <p:sp>
        <p:nvSpPr>
          <p:cNvPr id="12" name="Rectángulo 11"/>
          <p:cNvSpPr/>
          <p:nvPr userDrawn="1"/>
        </p:nvSpPr>
        <p:spPr>
          <a:xfrm>
            <a:off x="7606772" y="4394199"/>
            <a:ext cx="588470" cy="749683"/>
          </a:xfrm>
          <a:prstGeom prst="rect">
            <a:avLst/>
          </a:prstGeo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1" name="Imagen 2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985" y="4793304"/>
            <a:ext cx="1082993" cy="166429"/>
          </a:xfrm>
          <a:prstGeom prst="rect">
            <a:avLst/>
          </a:prstGeom>
        </p:spPr>
      </p:pic>
      <p:pic>
        <p:nvPicPr>
          <p:cNvPr id="22" name="Imagen 2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70" y="4781339"/>
            <a:ext cx="1066800" cy="197027"/>
          </a:xfrm>
          <a:prstGeom prst="rect">
            <a:avLst/>
          </a:prstGeom>
        </p:spPr>
      </p:pic>
      <p:sp>
        <p:nvSpPr>
          <p:cNvPr id="23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12" hasCustomPrompt="1"/>
          </p:nvPr>
        </p:nvSpPr>
        <p:spPr>
          <a:xfrm>
            <a:off x="231732" y="148490"/>
            <a:ext cx="8655483" cy="28082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tx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Encabezado sección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381327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preserve="1" userDrawn="1">
  <p:cSld name="agradecementos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Google Shape;23;p5">
            <a:extLst>
              <a:ext uri="{FF2B5EF4-FFF2-40B4-BE49-F238E27FC236}">
                <a16:creationId xmlns:a16="http://schemas.microsoft.com/office/drawing/2014/main" id="{C17851E2-B18F-C5AB-AAA5-EE95722A399A}"/>
              </a:ext>
            </a:extLst>
          </p:cNvPr>
          <p:cNvSpPr txBox="1">
            <a:spLocks noGrp="1"/>
          </p:cNvSpPr>
          <p:nvPr>
            <p:ph type="body" idx="2" hasCustomPrompt="1"/>
          </p:nvPr>
        </p:nvSpPr>
        <p:spPr>
          <a:xfrm>
            <a:off x="1319323" y="2443214"/>
            <a:ext cx="6505355" cy="257073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>
                <a:solidFill>
                  <a:schemeClr val="bg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err="1"/>
              <a:t>Agradecementos</a:t>
            </a:r>
            <a:endParaRPr lang="es-ES" dirty="0"/>
          </a:p>
        </p:txBody>
      </p:sp>
      <p:pic>
        <p:nvPicPr>
          <p:cNvPr id="6" name="Imagen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813" y="498326"/>
            <a:ext cx="3637500" cy="558992"/>
          </a:xfrm>
          <a:prstGeom prst="rect">
            <a:avLst/>
          </a:prstGeom>
        </p:spPr>
      </p:pic>
      <p:sp>
        <p:nvSpPr>
          <p:cNvPr id="17" name="Google Shape;54;p13"/>
          <p:cNvSpPr txBox="1">
            <a:spLocks/>
          </p:cNvSpPr>
          <p:nvPr userDrawn="1"/>
        </p:nvSpPr>
        <p:spPr>
          <a:xfrm>
            <a:off x="8314691" y="4718568"/>
            <a:ext cx="606033" cy="34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pPr lvl="0"/>
            <a:r>
              <a:rPr lang="es-ES" sz="800" dirty="0" err="1" smtClean="0">
                <a:solidFill>
                  <a:schemeClr val="bg1"/>
                </a:solidFill>
                <a:latin typeface="Manrope Light" pitchFamily="2" charset="0"/>
              </a:rPr>
              <a:t>citius.gal</a:t>
            </a:r>
            <a:endParaRPr lang="es-ES" sz="800" dirty="0">
              <a:solidFill>
                <a:schemeClr val="bg1"/>
              </a:solidFill>
              <a:latin typeface="Manrope Light" pitchFamily="2" charset="0"/>
            </a:endParaRPr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5315" y="4793304"/>
            <a:ext cx="1077663" cy="165610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475" y="4781339"/>
            <a:ext cx="1064524" cy="197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97863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preserve="1" userDrawn="1">
  <p:cSld name="1_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23;p5">
            <a:extLst>
              <a:ext uri="{FF2B5EF4-FFF2-40B4-BE49-F238E27FC236}">
                <a16:creationId xmlns:a16="http://schemas.microsoft.com/office/drawing/2014/main" id="{C17851E2-B18F-C5AB-AAA5-EE95722A399A}"/>
              </a:ext>
            </a:extLst>
          </p:cNvPr>
          <p:cNvSpPr txBox="1">
            <a:spLocks noGrp="1"/>
          </p:cNvSpPr>
          <p:nvPr>
            <p:ph type="body" idx="2" hasCustomPrompt="1"/>
          </p:nvPr>
        </p:nvSpPr>
        <p:spPr>
          <a:xfrm>
            <a:off x="1319323" y="2443214"/>
            <a:ext cx="6505355" cy="257073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>
                <a:solidFill>
                  <a:schemeClr val="tx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err="1"/>
              <a:t>Agradecementos</a:t>
            </a:r>
            <a:endParaRPr lang="es-ES" dirty="0"/>
          </a:p>
        </p:txBody>
      </p:sp>
      <p:pic>
        <p:nvPicPr>
          <p:cNvPr id="10" name="Imagen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5413" y="180613"/>
            <a:ext cx="1064524" cy="197016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74" y="519486"/>
            <a:ext cx="3594639" cy="505858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985" y="4793304"/>
            <a:ext cx="1082993" cy="166429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70" y="4781339"/>
            <a:ext cx="1066800" cy="197027"/>
          </a:xfrm>
          <a:prstGeom prst="rect">
            <a:avLst/>
          </a:prstGeom>
        </p:spPr>
      </p:pic>
      <p:sp>
        <p:nvSpPr>
          <p:cNvPr id="13" name="Google Shape;54;p13"/>
          <p:cNvSpPr txBox="1">
            <a:spLocks/>
          </p:cNvSpPr>
          <p:nvPr userDrawn="1"/>
        </p:nvSpPr>
        <p:spPr>
          <a:xfrm>
            <a:off x="8314691" y="4718568"/>
            <a:ext cx="606033" cy="34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pPr lvl="0"/>
            <a:r>
              <a:rPr lang="es-ES" sz="800" dirty="0" err="1" smtClean="0">
                <a:solidFill>
                  <a:schemeClr val="tx1"/>
                </a:solidFill>
                <a:latin typeface="Manrope Light" pitchFamily="2" charset="0"/>
              </a:rPr>
              <a:t>citius.gal</a:t>
            </a:r>
            <a:endParaRPr lang="es-ES" sz="800" dirty="0">
              <a:solidFill>
                <a:schemeClr val="tx1"/>
              </a:solidFill>
              <a:latin typeface="Manrope Ligh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05996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preserve="1" userDrawn="1">
  <p:cSld name="cierr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 userDrawn="1"/>
        </p:nvSpPr>
        <p:spPr>
          <a:xfrm>
            <a:off x="3509" y="0"/>
            <a:ext cx="9144000" cy="456247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5" name="Imagen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5776" y="2983588"/>
            <a:ext cx="1273874" cy="1590675"/>
          </a:xfrm>
          <a:prstGeom prst="rect">
            <a:avLst/>
          </a:prstGeom>
        </p:spPr>
      </p:pic>
      <p:sp>
        <p:nvSpPr>
          <p:cNvPr id="3" name="Google Shape;23;p5">
            <a:extLst>
              <a:ext uri="{FF2B5EF4-FFF2-40B4-BE49-F238E27FC236}">
                <a16:creationId xmlns:a16="http://schemas.microsoft.com/office/drawing/2014/main" id="{C17851E2-B18F-C5AB-AAA5-EE95722A399A}"/>
              </a:ext>
            </a:extLst>
          </p:cNvPr>
          <p:cNvSpPr txBox="1">
            <a:spLocks noGrp="1"/>
          </p:cNvSpPr>
          <p:nvPr>
            <p:ph type="body" idx="2" hasCustomPrompt="1"/>
          </p:nvPr>
        </p:nvSpPr>
        <p:spPr>
          <a:xfrm>
            <a:off x="651150" y="1667980"/>
            <a:ext cx="4143434" cy="257073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>
                <a:solidFill>
                  <a:schemeClr val="bg1"/>
                </a:solidFill>
                <a:latin typeface="Manrope Medium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Investigador/a</a:t>
            </a:r>
            <a:endParaRPr lang="es-ES" dirty="0"/>
          </a:p>
        </p:txBody>
      </p:sp>
      <p:sp>
        <p:nvSpPr>
          <p:cNvPr id="4" name="Google Shape;23;p5">
            <a:extLst>
              <a:ext uri="{FF2B5EF4-FFF2-40B4-BE49-F238E27FC236}">
                <a16:creationId xmlns:a16="http://schemas.microsoft.com/office/drawing/2014/main" id="{81CF6142-9932-B656-2F2F-8B1BE760FA21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651150" y="2709192"/>
            <a:ext cx="4143434" cy="257073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rmAutofit/>
          </a:bodyPr>
          <a:lstStyle>
            <a:lvl1pPr marL="139700" lvl="0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>
                <a:solidFill>
                  <a:schemeClr val="bg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Correo electrónico</a:t>
            </a:r>
          </a:p>
        </p:txBody>
      </p:sp>
      <p:sp>
        <p:nvSpPr>
          <p:cNvPr id="10" name="Google Shape;23;p5">
            <a:extLst>
              <a:ext uri="{FF2B5EF4-FFF2-40B4-BE49-F238E27FC236}">
                <a16:creationId xmlns:a16="http://schemas.microsoft.com/office/drawing/2014/main" id="{8918099C-9E31-0FA2-901F-CDE4D49780BB}"/>
              </a:ext>
            </a:extLst>
          </p:cNvPr>
          <p:cNvSpPr txBox="1">
            <a:spLocks noGrp="1"/>
          </p:cNvSpPr>
          <p:nvPr>
            <p:ph type="body" idx="11" hasCustomPrompt="1"/>
          </p:nvPr>
        </p:nvSpPr>
        <p:spPr>
          <a:xfrm>
            <a:off x="651150" y="3027205"/>
            <a:ext cx="4143434" cy="257073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rmAutofit/>
          </a:bodyPr>
          <a:lstStyle>
            <a:lvl1pPr marL="139700" lvl="0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>
                <a:solidFill>
                  <a:schemeClr val="bg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err="1"/>
              <a:t>Nº</a:t>
            </a:r>
            <a:r>
              <a:rPr lang="es-ES" dirty="0"/>
              <a:t> de teléfono</a:t>
            </a:r>
          </a:p>
        </p:txBody>
      </p:sp>
      <p:sp>
        <p:nvSpPr>
          <p:cNvPr id="11" name="Google Shape;23;p5">
            <a:extLst>
              <a:ext uri="{FF2B5EF4-FFF2-40B4-BE49-F238E27FC236}">
                <a16:creationId xmlns:a16="http://schemas.microsoft.com/office/drawing/2014/main" id="{62C98FEA-5A6D-8170-E827-8C35263FD5BF}"/>
              </a:ext>
            </a:extLst>
          </p:cNvPr>
          <p:cNvSpPr txBox="1">
            <a:spLocks noGrp="1"/>
          </p:cNvSpPr>
          <p:nvPr>
            <p:ph type="body" idx="12" hasCustomPrompt="1"/>
          </p:nvPr>
        </p:nvSpPr>
        <p:spPr>
          <a:xfrm>
            <a:off x="651150" y="1961568"/>
            <a:ext cx="4143434" cy="432191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rmAutofit/>
          </a:bodyPr>
          <a:lstStyle>
            <a:lvl1pPr marL="139700" lvl="0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>
                <a:solidFill>
                  <a:schemeClr val="bg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err="1" smtClean="0"/>
              <a:t>CiTIUS</a:t>
            </a:r>
            <a:r>
              <a:rPr lang="es-ES" dirty="0" smtClean="0"/>
              <a:t> (Centro Singular de Investigación en </a:t>
            </a:r>
            <a:r>
              <a:rPr lang="es-ES" dirty="0" err="1" smtClean="0"/>
              <a:t>Tecnoloxías</a:t>
            </a:r>
            <a:r>
              <a:rPr lang="es-ES" dirty="0" smtClean="0"/>
              <a:t> </a:t>
            </a:r>
            <a:r>
              <a:rPr lang="es-ES" dirty="0" err="1" smtClean="0"/>
              <a:t>Intelixentes</a:t>
            </a:r>
            <a:r>
              <a:rPr lang="es-ES" dirty="0" smtClean="0"/>
              <a:t> da USC)</a:t>
            </a:r>
            <a:endParaRPr lang="es-ES" dirty="0"/>
          </a:p>
        </p:txBody>
      </p:sp>
      <p:sp>
        <p:nvSpPr>
          <p:cNvPr id="2" name="Google Shape;23;p5">
            <a:extLst>
              <a:ext uri="{FF2B5EF4-FFF2-40B4-BE49-F238E27FC236}">
                <a16:creationId xmlns:a16="http://schemas.microsoft.com/office/drawing/2014/main" id="{62FB88EC-BE21-BE09-D58F-861B9D124895}"/>
              </a:ext>
            </a:extLst>
          </p:cNvPr>
          <p:cNvSpPr txBox="1">
            <a:spLocks noGrp="1"/>
          </p:cNvSpPr>
          <p:nvPr>
            <p:ph type="body" idx="13" hasCustomPrompt="1"/>
          </p:nvPr>
        </p:nvSpPr>
        <p:spPr>
          <a:xfrm>
            <a:off x="4938963" y="558083"/>
            <a:ext cx="3582778" cy="499801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>
                <a:solidFill>
                  <a:schemeClr val="bg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Lugar do evento, A Coruña</a:t>
            </a:r>
          </a:p>
          <a:p>
            <a:pPr lvl="0"/>
            <a:r>
              <a:rPr lang="es-ES" dirty="0"/>
              <a:t>20.04.25</a:t>
            </a:r>
          </a:p>
        </p:txBody>
      </p:sp>
      <p:pic>
        <p:nvPicPr>
          <p:cNvPr id="13" name="Imagen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813" y="498326"/>
            <a:ext cx="3637500" cy="558992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" y="4582053"/>
            <a:ext cx="9143400" cy="572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05578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preserve="1" userDrawn="1">
  <p:cSld name="1_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23;p5">
            <a:extLst>
              <a:ext uri="{FF2B5EF4-FFF2-40B4-BE49-F238E27FC236}">
                <a16:creationId xmlns:a16="http://schemas.microsoft.com/office/drawing/2014/main" id="{C17851E2-B18F-C5AB-AAA5-EE95722A399A}"/>
              </a:ext>
            </a:extLst>
          </p:cNvPr>
          <p:cNvSpPr txBox="1">
            <a:spLocks noGrp="1"/>
          </p:cNvSpPr>
          <p:nvPr>
            <p:ph type="body" idx="2" hasCustomPrompt="1"/>
          </p:nvPr>
        </p:nvSpPr>
        <p:spPr>
          <a:xfrm>
            <a:off x="651150" y="1667980"/>
            <a:ext cx="4143434" cy="257073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>
                <a:solidFill>
                  <a:schemeClr val="tx1"/>
                </a:solidFill>
                <a:latin typeface="Manrope Medium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Investigador/a</a:t>
            </a:r>
            <a:endParaRPr lang="es-ES" dirty="0"/>
          </a:p>
        </p:txBody>
      </p:sp>
      <p:sp>
        <p:nvSpPr>
          <p:cNvPr id="4" name="Google Shape;23;p5">
            <a:extLst>
              <a:ext uri="{FF2B5EF4-FFF2-40B4-BE49-F238E27FC236}">
                <a16:creationId xmlns:a16="http://schemas.microsoft.com/office/drawing/2014/main" id="{81CF6142-9932-B656-2F2F-8B1BE760FA21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651150" y="2709192"/>
            <a:ext cx="4143434" cy="257073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rmAutofit/>
          </a:bodyPr>
          <a:lstStyle>
            <a:lvl1pPr marL="139700" lvl="0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>
                <a:solidFill>
                  <a:schemeClr val="tx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Correo electrónico</a:t>
            </a:r>
          </a:p>
        </p:txBody>
      </p:sp>
      <p:sp>
        <p:nvSpPr>
          <p:cNvPr id="10" name="Google Shape;23;p5">
            <a:extLst>
              <a:ext uri="{FF2B5EF4-FFF2-40B4-BE49-F238E27FC236}">
                <a16:creationId xmlns:a16="http://schemas.microsoft.com/office/drawing/2014/main" id="{8918099C-9E31-0FA2-901F-CDE4D49780BB}"/>
              </a:ext>
            </a:extLst>
          </p:cNvPr>
          <p:cNvSpPr txBox="1">
            <a:spLocks noGrp="1"/>
          </p:cNvSpPr>
          <p:nvPr>
            <p:ph type="body" idx="11" hasCustomPrompt="1"/>
          </p:nvPr>
        </p:nvSpPr>
        <p:spPr>
          <a:xfrm>
            <a:off x="651150" y="3027205"/>
            <a:ext cx="4143434" cy="257073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rmAutofit/>
          </a:bodyPr>
          <a:lstStyle>
            <a:lvl1pPr marL="139700" lvl="0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>
                <a:solidFill>
                  <a:schemeClr val="tx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err="1"/>
              <a:t>Nº</a:t>
            </a:r>
            <a:r>
              <a:rPr lang="es-ES" dirty="0"/>
              <a:t> de teléfono</a:t>
            </a:r>
          </a:p>
        </p:txBody>
      </p:sp>
      <p:sp>
        <p:nvSpPr>
          <p:cNvPr id="11" name="Google Shape;23;p5">
            <a:extLst>
              <a:ext uri="{FF2B5EF4-FFF2-40B4-BE49-F238E27FC236}">
                <a16:creationId xmlns:a16="http://schemas.microsoft.com/office/drawing/2014/main" id="{62C98FEA-5A6D-8170-E827-8C35263FD5BF}"/>
              </a:ext>
            </a:extLst>
          </p:cNvPr>
          <p:cNvSpPr txBox="1">
            <a:spLocks noGrp="1"/>
          </p:cNvSpPr>
          <p:nvPr>
            <p:ph type="body" idx="12" hasCustomPrompt="1"/>
          </p:nvPr>
        </p:nvSpPr>
        <p:spPr>
          <a:xfrm>
            <a:off x="651150" y="1961568"/>
            <a:ext cx="4143434" cy="432191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rmAutofit/>
          </a:bodyPr>
          <a:lstStyle>
            <a:lvl1pPr marL="139700" lvl="0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>
                <a:solidFill>
                  <a:schemeClr val="tx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err="1" smtClean="0"/>
              <a:t>CiTIUS</a:t>
            </a:r>
            <a:r>
              <a:rPr lang="es-ES" dirty="0" smtClean="0"/>
              <a:t> (Centro Singular de Investigación en </a:t>
            </a:r>
            <a:r>
              <a:rPr lang="es-ES" dirty="0" err="1" smtClean="0"/>
              <a:t>Tecnoloxías</a:t>
            </a:r>
            <a:r>
              <a:rPr lang="es-ES" dirty="0" smtClean="0"/>
              <a:t> </a:t>
            </a:r>
            <a:r>
              <a:rPr lang="es-ES" dirty="0" err="1" smtClean="0"/>
              <a:t>Intelixentes</a:t>
            </a:r>
            <a:r>
              <a:rPr lang="es-ES" dirty="0" smtClean="0"/>
              <a:t> da USC)</a:t>
            </a:r>
            <a:endParaRPr lang="es-ES" dirty="0"/>
          </a:p>
        </p:txBody>
      </p:sp>
      <p:sp>
        <p:nvSpPr>
          <p:cNvPr id="2" name="Google Shape;23;p5">
            <a:extLst>
              <a:ext uri="{FF2B5EF4-FFF2-40B4-BE49-F238E27FC236}">
                <a16:creationId xmlns:a16="http://schemas.microsoft.com/office/drawing/2014/main" id="{62FB88EC-BE21-BE09-D58F-861B9D124895}"/>
              </a:ext>
            </a:extLst>
          </p:cNvPr>
          <p:cNvSpPr txBox="1">
            <a:spLocks noGrp="1"/>
          </p:cNvSpPr>
          <p:nvPr>
            <p:ph type="body" idx="13" hasCustomPrompt="1"/>
          </p:nvPr>
        </p:nvSpPr>
        <p:spPr>
          <a:xfrm>
            <a:off x="4938963" y="558083"/>
            <a:ext cx="3582778" cy="499801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>
                <a:solidFill>
                  <a:schemeClr val="tx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Lugar do evento, A Coruña</a:t>
            </a:r>
          </a:p>
          <a:p>
            <a:pPr lvl="0"/>
            <a:r>
              <a:rPr lang="es-ES" dirty="0"/>
              <a:t>20.04.25</a:t>
            </a:r>
          </a:p>
        </p:txBody>
      </p:sp>
      <p:pic>
        <p:nvPicPr>
          <p:cNvPr id="13" name="Imagen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813" y="498326"/>
            <a:ext cx="3637500" cy="558992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5776" y="2963520"/>
            <a:ext cx="1267358" cy="1582323"/>
          </a:xfrm>
          <a:prstGeom prst="rect">
            <a:avLst/>
          </a:prstGeom>
        </p:spPr>
      </p:pic>
      <p:pic>
        <p:nvPicPr>
          <p:cNvPr id="16" name="Imagen 15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74" y="519486"/>
            <a:ext cx="3594639" cy="505858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" y="4582053"/>
            <a:ext cx="9143400" cy="572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47459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preserve="1" userDrawn="1">
  <p:cSld name="1_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n 1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5776" y="2997773"/>
            <a:ext cx="1273874" cy="1590675"/>
          </a:xfrm>
          <a:prstGeom prst="rect">
            <a:avLst/>
          </a:prstGeom>
        </p:spPr>
      </p:pic>
      <p:sp>
        <p:nvSpPr>
          <p:cNvPr id="3" name="Google Shape;23;p5">
            <a:extLst>
              <a:ext uri="{FF2B5EF4-FFF2-40B4-BE49-F238E27FC236}">
                <a16:creationId xmlns:a16="http://schemas.microsoft.com/office/drawing/2014/main" id="{C17851E2-B18F-C5AB-AAA5-EE95722A399A}"/>
              </a:ext>
            </a:extLst>
          </p:cNvPr>
          <p:cNvSpPr txBox="1">
            <a:spLocks noGrp="1"/>
          </p:cNvSpPr>
          <p:nvPr>
            <p:ph type="body" idx="2" hasCustomPrompt="1"/>
          </p:nvPr>
        </p:nvSpPr>
        <p:spPr>
          <a:xfrm>
            <a:off x="594375" y="1741240"/>
            <a:ext cx="5631967" cy="773360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>
                <a:solidFill>
                  <a:schemeClr val="bg1"/>
                </a:solidFill>
                <a:latin typeface="Manrope Medium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Título de la presentación</a:t>
            </a:r>
          </a:p>
        </p:txBody>
      </p:sp>
      <p:sp>
        <p:nvSpPr>
          <p:cNvPr id="10" name="Google Shape;23;p5">
            <a:extLst>
              <a:ext uri="{FF2B5EF4-FFF2-40B4-BE49-F238E27FC236}">
                <a16:creationId xmlns:a16="http://schemas.microsoft.com/office/drawing/2014/main" id="{8918099C-9E31-0FA2-901F-CDE4D49780BB}"/>
              </a:ext>
            </a:extLst>
          </p:cNvPr>
          <p:cNvSpPr txBox="1">
            <a:spLocks noGrp="1"/>
          </p:cNvSpPr>
          <p:nvPr>
            <p:ph type="body" idx="11" hasCustomPrompt="1"/>
          </p:nvPr>
        </p:nvSpPr>
        <p:spPr>
          <a:xfrm>
            <a:off x="594375" y="2608700"/>
            <a:ext cx="4143434" cy="353788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>
                <a:solidFill>
                  <a:schemeClr val="bg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Subtítulo de la presentación</a:t>
            </a:r>
          </a:p>
        </p:txBody>
      </p:sp>
      <p:sp>
        <p:nvSpPr>
          <p:cNvPr id="6" name="Google Shape;23;p5">
            <a:extLst>
              <a:ext uri="{FF2B5EF4-FFF2-40B4-BE49-F238E27FC236}">
                <a16:creationId xmlns:a16="http://schemas.microsoft.com/office/drawing/2014/main" id="{CFDF0A1B-E61A-BD98-0A41-6D79E4E580F1}"/>
              </a:ext>
            </a:extLst>
          </p:cNvPr>
          <p:cNvSpPr txBox="1">
            <a:spLocks noGrp="1"/>
          </p:cNvSpPr>
          <p:nvPr>
            <p:ph type="body" idx="12" hasCustomPrompt="1"/>
          </p:nvPr>
        </p:nvSpPr>
        <p:spPr>
          <a:xfrm>
            <a:off x="4722312" y="558083"/>
            <a:ext cx="3799429" cy="499801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>
                <a:solidFill>
                  <a:schemeClr val="bg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Lugar do evento, </a:t>
            </a:r>
            <a:r>
              <a:rPr lang="es-ES" dirty="0" smtClean="0"/>
              <a:t>Santiago de Compostela</a:t>
            </a:r>
          </a:p>
          <a:p>
            <a:pPr lvl="0"/>
            <a:r>
              <a:rPr lang="es-ES" dirty="0" smtClean="0"/>
              <a:t>20.04.25</a:t>
            </a:r>
            <a:endParaRPr lang="es-ES" dirty="0"/>
          </a:p>
        </p:txBody>
      </p:sp>
      <p:pic>
        <p:nvPicPr>
          <p:cNvPr id="14" name="Imagen 1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813" y="498326"/>
            <a:ext cx="3637500" cy="558992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" y="4582053"/>
            <a:ext cx="9143400" cy="572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9739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preserve="1" userDrawn="1">
  <p:cSld name="1_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n 1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5776" y="2997773"/>
            <a:ext cx="1273874" cy="1590675"/>
          </a:xfrm>
          <a:prstGeom prst="rect">
            <a:avLst/>
          </a:prstGeom>
        </p:spPr>
      </p:pic>
      <p:sp>
        <p:nvSpPr>
          <p:cNvPr id="3" name="Google Shape;23;p5">
            <a:extLst>
              <a:ext uri="{FF2B5EF4-FFF2-40B4-BE49-F238E27FC236}">
                <a16:creationId xmlns:a16="http://schemas.microsoft.com/office/drawing/2014/main" id="{C17851E2-B18F-C5AB-AAA5-EE95722A399A}"/>
              </a:ext>
            </a:extLst>
          </p:cNvPr>
          <p:cNvSpPr txBox="1">
            <a:spLocks noGrp="1"/>
          </p:cNvSpPr>
          <p:nvPr>
            <p:ph type="body" idx="2" hasCustomPrompt="1"/>
          </p:nvPr>
        </p:nvSpPr>
        <p:spPr>
          <a:xfrm>
            <a:off x="609615" y="1741240"/>
            <a:ext cx="5631967" cy="773360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>
                <a:solidFill>
                  <a:schemeClr val="bg1"/>
                </a:solidFill>
                <a:latin typeface="Manrope Medium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Título de la presentación</a:t>
            </a:r>
          </a:p>
        </p:txBody>
      </p:sp>
      <p:sp>
        <p:nvSpPr>
          <p:cNvPr id="10" name="Google Shape;23;p5">
            <a:extLst>
              <a:ext uri="{FF2B5EF4-FFF2-40B4-BE49-F238E27FC236}">
                <a16:creationId xmlns:a16="http://schemas.microsoft.com/office/drawing/2014/main" id="{8918099C-9E31-0FA2-901F-CDE4D49780BB}"/>
              </a:ext>
            </a:extLst>
          </p:cNvPr>
          <p:cNvSpPr txBox="1">
            <a:spLocks noGrp="1"/>
          </p:cNvSpPr>
          <p:nvPr>
            <p:ph type="body" idx="11" hasCustomPrompt="1"/>
          </p:nvPr>
        </p:nvSpPr>
        <p:spPr>
          <a:xfrm>
            <a:off x="609615" y="2608700"/>
            <a:ext cx="4143434" cy="353788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>
                <a:solidFill>
                  <a:schemeClr val="bg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Subtítulo de la presentación</a:t>
            </a:r>
          </a:p>
        </p:txBody>
      </p:sp>
      <p:sp>
        <p:nvSpPr>
          <p:cNvPr id="6" name="Google Shape;23;p5">
            <a:extLst>
              <a:ext uri="{FF2B5EF4-FFF2-40B4-BE49-F238E27FC236}">
                <a16:creationId xmlns:a16="http://schemas.microsoft.com/office/drawing/2014/main" id="{CFDF0A1B-E61A-BD98-0A41-6D79E4E580F1}"/>
              </a:ext>
            </a:extLst>
          </p:cNvPr>
          <p:cNvSpPr txBox="1">
            <a:spLocks noGrp="1"/>
          </p:cNvSpPr>
          <p:nvPr>
            <p:ph type="body" idx="12" hasCustomPrompt="1"/>
          </p:nvPr>
        </p:nvSpPr>
        <p:spPr>
          <a:xfrm>
            <a:off x="4722312" y="558083"/>
            <a:ext cx="3799429" cy="499801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>
                <a:solidFill>
                  <a:schemeClr val="bg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Lugar do evento, </a:t>
            </a:r>
            <a:r>
              <a:rPr lang="es-ES" dirty="0" smtClean="0"/>
              <a:t>Santiago de Compostela</a:t>
            </a:r>
          </a:p>
          <a:p>
            <a:pPr lvl="0"/>
            <a:r>
              <a:rPr lang="es-ES" dirty="0" smtClean="0"/>
              <a:t>20.04.25</a:t>
            </a:r>
            <a:endParaRPr lang="es-ES" dirty="0"/>
          </a:p>
        </p:txBody>
      </p:sp>
      <p:pic>
        <p:nvPicPr>
          <p:cNvPr id="14" name="Imagen 1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813" y="498326"/>
            <a:ext cx="3637500" cy="558992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" y="4582053"/>
            <a:ext cx="9143400" cy="572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752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preserve="1" userDrawn="1">
  <p:cSld name="Índice">
    <p:bg>
      <p:bgPr>
        <a:solidFill>
          <a:schemeClr val="tx1"/>
        </a:solid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829" y="-1"/>
            <a:ext cx="755171" cy="942975"/>
          </a:xfrm>
          <a:prstGeom prst="rect">
            <a:avLst/>
          </a:prstGeom>
        </p:spPr>
      </p:pic>
      <p:sp>
        <p:nvSpPr>
          <p:cNvPr id="3" name="Google Shape;17;p4">
            <a:extLst>
              <a:ext uri="{FF2B5EF4-FFF2-40B4-BE49-F238E27FC236}">
                <a16:creationId xmlns:a16="http://schemas.microsoft.com/office/drawing/2014/main" id="{6D81A597-1D14-9435-6758-659029CCE563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4572000" y="1353552"/>
            <a:ext cx="2739749" cy="51735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3600">
                <a:solidFill>
                  <a:schemeClr val="bg1"/>
                </a:solidFill>
                <a:latin typeface="Manrope SemiBold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s-ES" dirty="0"/>
              <a:t>Índice</a:t>
            </a:r>
            <a:endParaRPr dirty="0"/>
          </a:p>
        </p:txBody>
      </p:sp>
      <p:sp>
        <p:nvSpPr>
          <p:cNvPr id="5" name="Google Shape;23;p5">
            <a:extLst>
              <a:ext uri="{FF2B5EF4-FFF2-40B4-BE49-F238E27FC236}">
                <a16:creationId xmlns:a16="http://schemas.microsoft.com/office/drawing/2014/main" id="{D29F9F62-82A9-0E3D-2407-116A31778079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4571999" y="1974784"/>
            <a:ext cx="3703321" cy="251339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rmAutofit/>
          </a:bodyPr>
          <a:lstStyle>
            <a:lvl1pPr marL="139700" lvl="0" indent="0" algn="just"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>
                <a:solidFill>
                  <a:schemeClr val="bg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  <p:sp>
        <p:nvSpPr>
          <p:cNvPr id="10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11" hasCustomPrompt="1"/>
          </p:nvPr>
        </p:nvSpPr>
        <p:spPr>
          <a:xfrm>
            <a:off x="556260" y="559516"/>
            <a:ext cx="7056120" cy="28082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chemeClr val="bg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algn="l"/>
            <a:r>
              <a:rPr lang="es-ES" sz="800" dirty="0" smtClean="0">
                <a:solidFill>
                  <a:schemeClr val="bg1"/>
                </a:solidFill>
                <a:latin typeface="Manrope ExtraLight" pitchFamily="2" charset="0"/>
              </a:rPr>
              <a:t>Título de la presentación</a:t>
            </a:r>
            <a:endParaRPr lang="es-ES" sz="800" dirty="0">
              <a:solidFill>
                <a:schemeClr val="bg1"/>
              </a:solidFill>
              <a:latin typeface="Manrope ExtraLight" pitchFamily="2" charset="0"/>
            </a:endParaRPr>
          </a:p>
        </p:txBody>
      </p:sp>
      <p:pic>
        <p:nvPicPr>
          <p:cNvPr id="9" name="Imagen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5315" y="4793304"/>
            <a:ext cx="1077663" cy="165610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475" y="4781339"/>
            <a:ext cx="1064524" cy="197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27967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preserve="1" userDrawn="1">
  <p:cSld name="1_Section header">
    <p:bg>
      <p:bgRef idx="1001">
        <a:schemeClr val="bg1"/>
      </p:bgRef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829" y="-1"/>
            <a:ext cx="755171" cy="942975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000" y="4593209"/>
            <a:ext cx="1967850" cy="302409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726" y="-1"/>
            <a:ext cx="755274" cy="942975"/>
          </a:xfrm>
          <a:prstGeom prst="rect">
            <a:avLst/>
          </a:prstGeom>
        </p:spPr>
      </p:pic>
      <p:sp>
        <p:nvSpPr>
          <p:cNvPr id="12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556260" y="559516"/>
            <a:ext cx="6458628" cy="28082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tx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Título de la presentación</a:t>
            </a:r>
            <a:endParaRPr lang="es-ES" dirty="0"/>
          </a:p>
        </p:txBody>
      </p:sp>
      <p:pic>
        <p:nvPicPr>
          <p:cNvPr id="10" name="Imagen 9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985" y="4793304"/>
            <a:ext cx="1082993" cy="166429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70" y="4781339"/>
            <a:ext cx="1066800" cy="197027"/>
          </a:xfrm>
          <a:prstGeom prst="rect">
            <a:avLst/>
          </a:prstGeom>
        </p:spPr>
      </p:pic>
      <p:sp>
        <p:nvSpPr>
          <p:cNvPr id="17" name="Google Shape;17;p4">
            <a:extLst>
              <a:ext uri="{FF2B5EF4-FFF2-40B4-BE49-F238E27FC236}">
                <a16:creationId xmlns:a16="http://schemas.microsoft.com/office/drawing/2014/main" id="{6D81A597-1D14-9435-6758-659029CCE563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4572000" y="1353552"/>
            <a:ext cx="2739749" cy="51735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3600">
                <a:solidFill>
                  <a:schemeClr val="tx1"/>
                </a:solidFill>
                <a:latin typeface="Manrope SemiBold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s-ES" dirty="0"/>
              <a:t>Índice</a:t>
            </a:r>
            <a:endParaRPr dirty="0"/>
          </a:p>
        </p:txBody>
      </p:sp>
      <p:sp>
        <p:nvSpPr>
          <p:cNvPr id="18" name="Google Shape;23;p5">
            <a:extLst>
              <a:ext uri="{FF2B5EF4-FFF2-40B4-BE49-F238E27FC236}">
                <a16:creationId xmlns:a16="http://schemas.microsoft.com/office/drawing/2014/main" id="{D29F9F62-82A9-0E3D-2407-116A31778079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4571999" y="1974784"/>
            <a:ext cx="3703321" cy="251339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rmAutofit/>
          </a:bodyPr>
          <a:lstStyle>
            <a:lvl1pPr marL="139700" lvl="0" indent="0" algn="just"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>
                <a:solidFill>
                  <a:schemeClr val="tx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2943327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preserve="1" userDrawn="1">
  <p:cSld name="portadilla">
    <p:bg>
      <p:bgPr>
        <a:solidFill>
          <a:schemeClr val="tx1"/>
        </a:solid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829" y="-1"/>
            <a:ext cx="755171" cy="942975"/>
          </a:xfrm>
          <a:prstGeom prst="rect">
            <a:avLst/>
          </a:prstGeom>
        </p:spPr>
      </p:pic>
      <p:sp>
        <p:nvSpPr>
          <p:cNvPr id="3" name="Google Shape;17;p4">
            <a:extLst>
              <a:ext uri="{FF2B5EF4-FFF2-40B4-BE49-F238E27FC236}">
                <a16:creationId xmlns:a16="http://schemas.microsoft.com/office/drawing/2014/main" id="{6D81A597-1D14-9435-6758-659029CCE563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642000" y="1293395"/>
            <a:ext cx="5092050" cy="51735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3600">
                <a:solidFill>
                  <a:schemeClr val="bg1"/>
                </a:solidFill>
                <a:latin typeface="Manrope SemiBold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s-ES" dirty="0"/>
              <a:t>Portadilla</a:t>
            </a:r>
            <a:endParaRPr dirty="0"/>
          </a:p>
        </p:txBody>
      </p:sp>
      <p:sp>
        <p:nvSpPr>
          <p:cNvPr id="5" name="Google Shape;23;p5">
            <a:extLst>
              <a:ext uri="{FF2B5EF4-FFF2-40B4-BE49-F238E27FC236}">
                <a16:creationId xmlns:a16="http://schemas.microsoft.com/office/drawing/2014/main" id="{D29F9F62-82A9-0E3D-2407-116A31778079}"/>
              </a:ext>
            </a:extLst>
          </p:cNvPr>
          <p:cNvSpPr txBox="1">
            <a:spLocks noGrp="1"/>
          </p:cNvSpPr>
          <p:nvPr>
            <p:ph type="body" idx="2" hasCustomPrompt="1"/>
          </p:nvPr>
        </p:nvSpPr>
        <p:spPr>
          <a:xfrm>
            <a:off x="642000" y="1968328"/>
            <a:ext cx="4053825" cy="1647162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rmAutofit/>
          </a:bodyPr>
          <a:lstStyle>
            <a:lvl1pPr marL="139700" lvl="0" indent="0" algn="just"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>
                <a:solidFill>
                  <a:schemeClr val="bg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Descripción en caso de ser necesaria</a:t>
            </a:r>
          </a:p>
        </p:txBody>
      </p:sp>
      <p:sp>
        <p:nvSpPr>
          <p:cNvPr id="12" name="Google Shape;23;p5">
            <a:extLst>
              <a:ext uri="{FF2B5EF4-FFF2-40B4-BE49-F238E27FC236}">
                <a16:creationId xmlns:a16="http://schemas.microsoft.com/office/drawing/2014/main" id="{D29F9F62-82A9-0E3D-2407-116A31778079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5528325" y="3454402"/>
            <a:ext cx="4053825" cy="2517947"/>
          </a:xfrm>
          <a:prstGeom prst="rect">
            <a:avLst/>
          </a:prstGeom>
        </p:spPr>
        <p:txBody>
          <a:bodyPr spcFirstLastPara="1" wrap="square" lIns="0" tIns="36000" rIns="0" bIns="36000" anchor="b" anchorCtr="1">
            <a:normAutofit/>
          </a:bodyPr>
          <a:lstStyle>
            <a:lvl1pPr marL="139700" lvl="0" indent="0" algn="just">
              <a:spcBef>
                <a:spcPts val="0"/>
              </a:spcBef>
              <a:spcAft>
                <a:spcPts val="0"/>
              </a:spcAft>
              <a:buSzPts val="1400"/>
              <a:buNone/>
              <a:defRPr sz="18000" b="0" i="0">
                <a:solidFill>
                  <a:schemeClr val="bg1"/>
                </a:solidFill>
                <a:latin typeface="Manrope SemiBold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01</a:t>
            </a:r>
            <a:endParaRPr lang="es-ES" dirty="0"/>
          </a:p>
        </p:txBody>
      </p:sp>
      <p:sp>
        <p:nvSpPr>
          <p:cNvPr id="14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11" hasCustomPrompt="1"/>
          </p:nvPr>
        </p:nvSpPr>
        <p:spPr>
          <a:xfrm>
            <a:off x="556260" y="559516"/>
            <a:ext cx="7056120" cy="28082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chemeClr val="bg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algn="l"/>
            <a:r>
              <a:rPr lang="es-ES" sz="800" dirty="0" smtClean="0">
                <a:solidFill>
                  <a:schemeClr val="bg1"/>
                </a:solidFill>
                <a:latin typeface="Manrope ExtraLight" pitchFamily="2" charset="0"/>
              </a:rPr>
              <a:t>Título de la presentación</a:t>
            </a:r>
            <a:endParaRPr lang="es-ES" sz="800" dirty="0">
              <a:solidFill>
                <a:schemeClr val="bg1"/>
              </a:solidFill>
              <a:latin typeface="Manrope ExtraLight" pitchFamily="2" charset="0"/>
            </a:endParaRPr>
          </a:p>
        </p:txBody>
      </p:sp>
      <p:pic>
        <p:nvPicPr>
          <p:cNvPr id="11" name="Imagen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5315" y="4793304"/>
            <a:ext cx="1077663" cy="165610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475" y="4781339"/>
            <a:ext cx="1064524" cy="197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54736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preserve="1" userDrawn="1">
  <p:cSld name="1_Section header">
    <p:bg>
      <p:bgRef idx="1001">
        <a:schemeClr val="bg1"/>
      </p:bgRef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7;p4">
            <a:extLst>
              <a:ext uri="{FF2B5EF4-FFF2-40B4-BE49-F238E27FC236}">
                <a16:creationId xmlns:a16="http://schemas.microsoft.com/office/drawing/2014/main" id="{6D81A597-1D14-9435-6758-659029CCE563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642000" y="1293395"/>
            <a:ext cx="5092050" cy="51735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3600">
                <a:solidFill>
                  <a:schemeClr val="tx1"/>
                </a:solidFill>
                <a:latin typeface="Manrope SemiBold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s-ES" dirty="0"/>
              <a:t>Portadilla</a:t>
            </a:r>
            <a:endParaRPr dirty="0"/>
          </a:p>
        </p:txBody>
      </p:sp>
      <p:sp>
        <p:nvSpPr>
          <p:cNvPr id="5" name="Google Shape;23;p5">
            <a:extLst>
              <a:ext uri="{FF2B5EF4-FFF2-40B4-BE49-F238E27FC236}">
                <a16:creationId xmlns:a16="http://schemas.microsoft.com/office/drawing/2014/main" id="{D29F9F62-82A9-0E3D-2407-116A31778079}"/>
              </a:ext>
            </a:extLst>
          </p:cNvPr>
          <p:cNvSpPr txBox="1">
            <a:spLocks noGrp="1"/>
          </p:cNvSpPr>
          <p:nvPr>
            <p:ph type="body" idx="2" hasCustomPrompt="1"/>
          </p:nvPr>
        </p:nvSpPr>
        <p:spPr>
          <a:xfrm>
            <a:off x="642000" y="1968328"/>
            <a:ext cx="4053825" cy="1647162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rmAutofit/>
          </a:bodyPr>
          <a:lstStyle>
            <a:lvl1pPr marL="139700" lvl="0" indent="0" algn="just"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>
                <a:solidFill>
                  <a:schemeClr val="tx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Descripción en caso de ser necesaria</a:t>
            </a:r>
          </a:p>
        </p:txBody>
      </p:sp>
      <p:sp>
        <p:nvSpPr>
          <p:cNvPr id="9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11" hasCustomPrompt="1"/>
          </p:nvPr>
        </p:nvSpPr>
        <p:spPr>
          <a:xfrm>
            <a:off x="556260" y="559516"/>
            <a:ext cx="6458628" cy="28082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tx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Título de la presentación</a:t>
            </a:r>
            <a:endParaRPr lang="es-ES" dirty="0"/>
          </a:p>
        </p:txBody>
      </p:sp>
      <p:pic>
        <p:nvPicPr>
          <p:cNvPr id="11" name="Imagen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726" y="-1"/>
            <a:ext cx="755274" cy="942975"/>
          </a:xfrm>
          <a:prstGeom prst="rect">
            <a:avLst/>
          </a:prstGeom>
        </p:spPr>
      </p:pic>
      <p:pic>
        <p:nvPicPr>
          <p:cNvPr id="17" name="Imagen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985" y="4793304"/>
            <a:ext cx="1082993" cy="166429"/>
          </a:xfrm>
          <a:prstGeom prst="rect">
            <a:avLst/>
          </a:prstGeom>
        </p:spPr>
      </p:pic>
      <p:pic>
        <p:nvPicPr>
          <p:cNvPr id="18" name="Imagen 17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70" y="4781339"/>
            <a:ext cx="1066800" cy="197027"/>
          </a:xfrm>
          <a:prstGeom prst="rect">
            <a:avLst/>
          </a:prstGeom>
        </p:spPr>
      </p:pic>
      <p:sp>
        <p:nvSpPr>
          <p:cNvPr id="19" name="Google Shape;23;p5">
            <a:extLst>
              <a:ext uri="{FF2B5EF4-FFF2-40B4-BE49-F238E27FC236}">
                <a16:creationId xmlns:a16="http://schemas.microsoft.com/office/drawing/2014/main" id="{D29F9F62-82A9-0E3D-2407-116A31778079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5528325" y="3454402"/>
            <a:ext cx="4053825" cy="2517947"/>
          </a:xfrm>
          <a:prstGeom prst="rect">
            <a:avLst/>
          </a:prstGeom>
        </p:spPr>
        <p:txBody>
          <a:bodyPr spcFirstLastPara="1" wrap="square" lIns="0" tIns="36000" rIns="0" bIns="36000" anchor="b" anchorCtr="1">
            <a:normAutofit/>
          </a:bodyPr>
          <a:lstStyle>
            <a:lvl1pPr marL="139700" lvl="0" indent="0" algn="just">
              <a:spcBef>
                <a:spcPts val="0"/>
              </a:spcBef>
              <a:spcAft>
                <a:spcPts val="0"/>
              </a:spcAft>
              <a:buSzPts val="1400"/>
              <a:buNone/>
              <a:defRPr sz="18000" b="0" i="0">
                <a:solidFill>
                  <a:schemeClr val="tx1"/>
                </a:solidFill>
                <a:latin typeface="Manrope SemiBold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01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689355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 preserve="1" userDrawn="1">
  <p:cSld name="título + texto 2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ángulo 22"/>
          <p:cNvSpPr/>
          <p:nvPr userDrawn="1"/>
        </p:nvSpPr>
        <p:spPr>
          <a:xfrm>
            <a:off x="7606772" y="4394199"/>
            <a:ext cx="588470" cy="749683"/>
          </a:xfrm>
          <a:prstGeom prst="rect">
            <a:avLst/>
          </a:prstGeo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1" y="766203"/>
            <a:ext cx="4904710" cy="176353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2000">
                <a:latin typeface="Manrope SemiBold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r>
              <a:rPr lang="es-ES" dirty="0"/>
              <a:t>Haga clic para modificar el estilo de título del patrón</a:t>
            </a:r>
            <a:endParaRPr dirty="0"/>
          </a:p>
        </p:txBody>
      </p:sp>
      <p:sp>
        <p:nvSpPr>
          <p:cNvPr id="8" name="Google Shape;23;p5"/>
          <p:cNvSpPr txBox="1">
            <a:spLocks noGrp="1"/>
          </p:cNvSpPr>
          <p:nvPr>
            <p:ph type="body" idx="2"/>
          </p:nvPr>
        </p:nvSpPr>
        <p:spPr>
          <a:xfrm>
            <a:off x="490250" y="2971915"/>
            <a:ext cx="2755870" cy="1551106"/>
          </a:xfrm>
          <a:prstGeom prst="rect">
            <a:avLst/>
          </a:prstGeom>
        </p:spPr>
        <p:txBody>
          <a:bodyPr spcFirstLastPara="1" wrap="square" lIns="0" tIns="91425" rIns="91425" bIns="91425" anchor="t" anchorCtr="0">
            <a:normAutofit/>
          </a:bodyPr>
          <a:lstStyle>
            <a:lvl1pPr marL="139700" lvl="0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>
                <a:solidFill>
                  <a:schemeClr val="tx1"/>
                </a:solidFill>
                <a:latin typeface="Manrope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  <p:sp>
        <p:nvSpPr>
          <p:cNvPr id="9" name="Google Shape;23;p5"/>
          <p:cNvSpPr txBox="1">
            <a:spLocks noGrp="1"/>
          </p:cNvSpPr>
          <p:nvPr>
            <p:ph type="body" idx="11"/>
          </p:nvPr>
        </p:nvSpPr>
        <p:spPr>
          <a:xfrm>
            <a:off x="3523009" y="2971915"/>
            <a:ext cx="5128215" cy="1551106"/>
          </a:xfrm>
          <a:prstGeom prst="rect">
            <a:avLst/>
          </a:prstGeom>
        </p:spPr>
        <p:txBody>
          <a:bodyPr spcFirstLastPara="1" wrap="square" lIns="0" tIns="91425" rIns="91425" bIns="91425" anchor="t" anchorCtr="0">
            <a:normAutofit/>
          </a:bodyPr>
          <a:lstStyle>
            <a:lvl1pPr marL="139700" lvl="0" indent="0" algn="just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tx1"/>
                </a:solidFill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  <p:cxnSp>
        <p:nvCxnSpPr>
          <p:cNvPr id="3" name="Conector recto 2"/>
          <p:cNvCxnSpPr/>
          <p:nvPr userDrawn="1"/>
        </p:nvCxnSpPr>
        <p:spPr>
          <a:xfrm>
            <a:off x="492775" y="2725280"/>
            <a:ext cx="81584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Marcador de posición de imagen 4"/>
          <p:cNvSpPr>
            <a:spLocks noGrp="1"/>
          </p:cNvSpPr>
          <p:nvPr>
            <p:ph type="pic" sz="quarter" idx="12"/>
          </p:nvPr>
        </p:nvSpPr>
        <p:spPr>
          <a:xfrm>
            <a:off x="5604870" y="766203"/>
            <a:ext cx="3046354" cy="1763531"/>
          </a:xfrm>
          <a:solidFill>
            <a:schemeClr val="tx1">
              <a:alpha val="94000"/>
            </a:schemeClr>
          </a:solidFill>
        </p:spPr>
        <p:txBody>
          <a:bodyPr/>
          <a:lstStyle>
            <a:lvl1pPr marL="114300" indent="0">
              <a:buNone/>
              <a:defRPr/>
            </a:lvl1pPr>
          </a:lstStyle>
          <a:p>
            <a:endParaRPr lang="es-ES" dirty="0"/>
          </a:p>
        </p:txBody>
      </p:sp>
      <p:sp>
        <p:nvSpPr>
          <p:cNvPr id="12" name="CuadroTexto 11"/>
          <p:cNvSpPr txBox="1"/>
          <p:nvPr userDrawn="1"/>
        </p:nvSpPr>
        <p:spPr>
          <a:xfrm>
            <a:off x="8492850" y="4750319"/>
            <a:ext cx="542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753EFF2D-7A77-47B9-9E35-8FA0DA97EBA6}" type="slidenum">
              <a:rPr lang="es-ES" sz="1000" smtClean="0">
                <a:latin typeface="Manrope" pitchFamily="2" charset="0"/>
              </a:rPr>
              <a:pPr algn="ctr"/>
              <a:t>‹Nº›</a:t>
            </a:fld>
            <a:endParaRPr lang="es-ES" sz="1000" dirty="0">
              <a:latin typeface="Manrope" pitchFamily="2" charset="0"/>
            </a:endParaRPr>
          </a:p>
        </p:txBody>
      </p:sp>
      <p:sp>
        <p:nvSpPr>
          <p:cNvPr id="16" name="Google Shape;54;p13"/>
          <p:cNvSpPr txBox="1">
            <a:spLocks/>
          </p:cNvSpPr>
          <p:nvPr userDrawn="1"/>
        </p:nvSpPr>
        <p:spPr>
          <a:xfrm>
            <a:off x="4222751" y="4718568"/>
            <a:ext cx="606033" cy="34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Manrope"/>
              <a:buNone/>
              <a:defRPr sz="5200" b="0" i="0" u="none" strike="noStrike" cap="none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pPr lvl="0"/>
            <a:r>
              <a:rPr lang="es-ES" sz="800" dirty="0" err="1" smtClean="0">
                <a:solidFill>
                  <a:schemeClr val="tx1"/>
                </a:solidFill>
                <a:latin typeface="Manrope Light" pitchFamily="2" charset="0"/>
              </a:rPr>
              <a:t>citius.gal</a:t>
            </a:r>
            <a:endParaRPr lang="es-ES" sz="800" dirty="0">
              <a:solidFill>
                <a:schemeClr val="tx1"/>
              </a:solidFill>
              <a:latin typeface="Manrope Light" pitchFamily="2" charset="0"/>
            </a:endParaRPr>
          </a:p>
        </p:txBody>
      </p:sp>
      <p:pic>
        <p:nvPicPr>
          <p:cNvPr id="18" name="Imagen 1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985" y="4793304"/>
            <a:ext cx="1082993" cy="166429"/>
          </a:xfrm>
          <a:prstGeom prst="rect">
            <a:avLst/>
          </a:prstGeom>
        </p:spPr>
      </p:pic>
      <p:sp>
        <p:nvSpPr>
          <p:cNvPr id="19" name="Google Shape;23;p5">
            <a:extLst>
              <a:ext uri="{FF2B5EF4-FFF2-40B4-BE49-F238E27FC236}">
                <a16:creationId xmlns:a16="http://schemas.microsoft.com/office/drawing/2014/main" id="{6B0FED43-48BF-456D-3772-B4407F853B1B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231732" y="148490"/>
            <a:ext cx="8655483" cy="280826"/>
          </a:xfrm>
          <a:prstGeom prst="rect">
            <a:avLst/>
          </a:prstGeom>
        </p:spPr>
        <p:txBody>
          <a:bodyPr spcFirstLastPara="1" wrap="square" lIns="0" tIns="36000" rIns="0" bIns="36000" anchor="t" anchorCtr="0">
            <a:noAutofit/>
          </a:bodyPr>
          <a:lstStyle>
            <a:lvl1pPr marL="139700" lvl="0" indent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chemeClr val="tx1"/>
                </a:solidFill>
                <a:latin typeface="Manrope Light" pitchFamily="2" charset="0"/>
              </a:defRPr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s-ES" dirty="0" smtClean="0"/>
              <a:t>Encabezado sección</a:t>
            </a:r>
            <a:endParaRPr lang="es-ES" dirty="0"/>
          </a:p>
        </p:txBody>
      </p:sp>
      <p:pic>
        <p:nvPicPr>
          <p:cNvPr id="22" name="Imagen 2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70" y="4781339"/>
            <a:ext cx="1066800" cy="197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52539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anrope"/>
              <a:buNone/>
              <a:defRPr sz="28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Manrope"/>
              <a:buChar char="●"/>
              <a:defRPr sz="1800">
                <a:solidFill>
                  <a:schemeClr val="dk2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anrope"/>
              <a:buChar char="○"/>
              <a:defRPr>
                <a:solidFill>
                  <a:schemeClr val="dk2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anrope"/>
              <a:buChar char="■"/>
              <a:defRPr>
                <a:solidFill>
                  <a:schemeClr val="dk2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anrope"/>
              <a:buChar char="●"/>
              <a:defRPr>
                <a:solidFill>
                  <a:schemeClr val="dk2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anrope"/>
              <a:buChar char="○"/>
              <a:defRPr>
                <a:solidFill>
                  <a:schemeClr val="dk2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anrope"/>
              <a:buChar char="■"/>
              <a:defRPr>
                <a:solidFill>
                  <a:schemeClr val="dk2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anrope"/>
              <a:buChar char="●"/>
              <a:defRPr>
                <a:solidFill>
                  <a:schemeClr val="dk2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anrope"/>
              <a:buChar char="○"/>
              <a:defRPr>
                <a:solidFill>
                  <a:schemeClr val="dk2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anrope"/>
              <a:buChar char="■"/>
              <a:defRPr>
                <a:solidFill>
                  <a:schemeClr val="dk2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48173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6" r:id="rId2"/>
    <p:sldLayoutId id="2147483852" r:id="rId3"/>
    <p:sldLayoutId id="2147483851" r:id="rId4"/>
    <p:sldLayoutId id="2147483839" r:id="rId5"/>
    <p:sldLayoutId id="2147483849" r:id="rId6"/>
    <p:sldLayoutId id="2147483843" r:id="rId7"/>
    <p:sldLayoutId id="2147483850" r:id="rId8"/>
    <p:sldLayoutId id="2147483837" r:id="rId9"/>
    <p:sldLayoutId id="2147483820" r:id="rId10"/>
    <p:sldLayoutId id="2147483844" r:id="rId11"/>
    <p:sldLayoutId id="2147483845" r:id="rId12"/>
    <p:sldLayoutId id="2147483822" r:id="rId13"/>
    <p:sldLayoutId id="2147483827" r:id="rId14"/>
    <p:sldLayoutId id="2147483830" r:id="rId15"/>
    <p:sldLayoutId id="2147483831" r:id="rId16"/>
    <p:sldLayoutId id="2147483828" r:id="rId17"/>
    <p:sldLayoutId id="2147483829" r:id="rId18"/>
    <p:sldLayoutId id="2147483832" r:id="rId19"/>
    <p:sldLayoutId id="2147483835" r:id="rId20"/>
    <p:sldLayoutId id="2147483833" r:id="rId21"/>
    <p:sldLayoutId id="2147483834" r:id="rId22"/>
    <p:sldLayoutId id="2147483836" r:id="rId23"/>
    <p:sldLayoutId id="2147483838" r:id="rId24"/>
    <p:sldLayoutId id="2147483840" r:id="rId25"/>
    <p:sldLayoutId id="2147483847" r:id="rId26"/>
    <p:sldLayoutId id="2147483841" r:id="rId27"/>
    <p:sldLayoutId id="2147483848" r:id="rId28"/>
  </p:sldLayoutIdLst>
  <p:timing>
    <p:tnLst>
      <p:par>
        <p:cTn id="1" dur="indefinite" restart="never" nodeType="tmRoot"/>
      </p:par>
    </p:tnLst>
  </p:timing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idx="12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32908152"/>
      </p:ext>
    </p:extLst>
  </p:cSld>
  <p:clrMapOvr>
    <a:masterClrMapping/>
  </p:clrMapOvr>
</p:sld>
</file>

<file path=ppt/theme/theme1.xml><?xml version="1.0" encoding="utf-8"?>
<a:theme xmlns:a="http://schemas.openxmlformats.org/drawingml/2006/main" name="CITIUS">
  <a:themeElements>
    <a:clrScheme name="Personalizado 1">
      <a:dk1>
        <a:srgbClr val="000000"/>
      </a:dk1>
      <a:lt1>
        <a:srgbClr val="FFFFFF"/>
      </a:lt1>
      <a:dk2>
        <a:srgbClr val="A4A4A4"/>
      </a:dk2>
      <a:lt2>
        <a:srgbClr val="F1F1F1"/>
      </a:lt2>
      <a:accent1>
        <a:srgbClr val="E65E4C"/>
      </a:accent1>
      <a:accent2>
        <a:srgbClr val="EE796A"/>
      </a:accent2>
      <a:accent3>
        <a:srgbClr val="F19488"/>
      </a:accent3>
      <a:accent4>
        <a:srgbClr val="1F1F1F"/>
      </a:accent4>
      <a:accent5>
        <a:srgbClr val="A4A4A4"/>
      </a:accent5>
      <a:accent6>
        <a:srgbClr val="BEBEBE"/>
      </a:accent6>
      <a:hlink>
        <a:srgbClr val="0070C0"/>
      </a:hlink>
      <a:folHlink>
        <a:srgbClr val="00206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ombra extrema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TIUS" id="{900336DC-D99C-43EF-BE04-BBDBBC25302D}" vid="{84B207BC-4E10-4F36-8292-CADC567597A8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CITIUS</Template>
  <TotalTime>1201</TotalTime>
  <Words>0</Words>
  <Application>Microsoft Office PowerPoint</Application>
  <PresentationFormat>Presentación en pantalla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Manrope Light</vt:lpstr>
      <vt:lpstr>Manrope ExtraLight</vt:lpstr>
      <vt:lpstr>Arial</vt:lpstr>
      <vt:lpstr>Manrope SemiBold</vt:lpstr>
      <vt:lpstr>Manrope Medium</vt:lpstr>
      <vt:lpstr>Manrope</vt:lpstr>
      <vt:lpstr>CITIUS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Estratividad_</dc:creator>
  <cp:lastModifiedBy>Ivan</cp:lastModifiedBy>
  <cp:revision>96</cp:revision>
  <cp:lastPrinted>2025-06-18T11:28:15Z</cp:lastPrinted>
  <dcterms:modified xsi:type="dcterms:W3CDTF">2025-07-24T12:20:02Z</dcterms:modified>
</cp:coreProperties>
</file>