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256" r:id="rId2"/>
    <p:sldId id="264" r:id="rId3"/>
    <p:sldId id="266" r:id="rId4"/>
  </p:sldIdLst>
  <p:sldSz cx="20104100" cy="11309350"/>
  <p:notesSz cx="20104100" cy="1130935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7E0E"/>
    <a:srgbClr val="D6D6D6"/>
    <a:srgbClr val="CDCDCD"/>
    <a:srgbClr val="C8C8C8"/>
    <a:srgbClr val="E1E1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07" autoAdjust="0"/>
  </p:normalViewPr>
  <p:slideViewPr>
    <p:cSldViewPr>
      <p:cViewPr varScale="1">
        <p:scale>
          <a:sx n="46" d="100"/>
          <a:sy n="46" d="100"/>
        </p:scale>
        <p:origin x="108" y="15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150" y="3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F7A83489-9D0F-420E-A2B6-6EC5ABE88BF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CC7423A-A417-4BFB-BC13-8EA9DC50A59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96614-9172-4FC3-BE06-FE259ADB5262}" type="datetimeFigureOut">
              <a:rPr lang="es-ES" smtClean="0"/>
              <a:t>26/02/2021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3CE4528-BC2B-4F45-91C1-D1D475BA5D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93A6B4F-3E22-49AD-A44F-4643B114AE8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F4060-96E5-411F-9691-E1814A08F8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380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74623E-162E-48F6-8C39-0920B2140F11}" type="datetimeFigureOut">
              <a:rPr lang="es-ES" smtClean="0"/>
              <a:t>26/02/2021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4EC86-796F-4AE4-83D6-A92D4BF540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0310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  <p:pic>
        <p:nvPicPr>
          <p:cNvPr id="7" name="bg object 16">
            <a:extLst>
              <a:ext uri="{FF2B5EF4-FFF2-40B4-BE49-F238E27FC236}">
                <a16:creationId xmlns:a16="http://schemas.microsoft.com/office/drawing/2014/main" id="{959B599A-1AAD-4543-B3D3-542653AB3510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6794398" y="880312"/>
            <a:ext cx="2364003" cy="361281"/>
          </a:xfrm>
          <a:prstGeom prst="rect">
            <a:avLst/>
          </a:prstGeom>
        </p:spPr>
      </p:pic>
      <p:pic>
        <p:nvPicPr>
          <p:cNvPr id="8" name="bg object 17">
            <a:extLst>
              <a:ext uri="{FF2B5EF4-FFF2-40B4-BE49-F238E27FC236}">
                <a16:creationId xmlns:a16="http://schemas.microsoft.com/office/drawing/2014/main" id="{676247F9-F2CC-4799-89D8-43CB1E19AB4C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6792077" y="1147464"/>
            <a:ext cx="168751" cy="94105"/>
          </a:xfrm>
          <a:prstGeom prst="rect">
            <a:avLst/>
          </a:prstGeom>
        </p:spPr>
      </p:pic>
      <p:sp>
        <p:nvSpPr>
          <p:cNvPr id="9" name="bg object 18">
            <a:extLst>
              <a:ext uri="{FF2B5EF4-FFF2-40B4-BE49-F238E27FC236}">
                <a16:creationId xmlns:a16="http://schemas.microsoft.com/office/drawing/2014/main" id="{4C224FD2-34EC-41F9-9DC1-51E40973F559}"/>
              </a:ext>
            </a:extLst>
          </p:cNvPr>
          <p:cNvSpPr/>
          <p:nvPr userDrawn="1"/>
        </p:nvSpPr>
        <p:spPr>
          <a:xfrm>
            <a:off x="15357560" y="804139"/>
            <a:ext cx="514350" cy="513715"/>
          </a:xfrm>
          <a:custGeom>
            <a:avLst/>
            <a:gdLst/>
            <a:ahLst/>
            <a:cxnLst/>
            <a:rect l="l" t="t" r="r" b="b"/>
            <a:pathLst>
              <a:path w="514350" h="513715">
                <a:moveTo>
                  <a:pt x="513805" y="0"/>
                </a:moveTo>
                <a:lnTo>
                  <a:pt x="0" y="0"/>
                </a:lnTo>
                <a:lnTo>
                  <a:pt x="0" y="513640"/>
                </a:lnTo>
                <a:lnTo>
                  <a:pt x="513805" y="513640"/>
                </a:lnTo>
                <a:lnTo>
                  <a:pt x="513805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bg object 19">
            <a:extLst>
              <a:ext uri="{FF2B5EF4-FFF2-40B4-BE49-F238E27FC236}">
                <a16:creationId xmlns:a16="http://schemas.microsoft.com/office/drawing/2014/main" id="{AECC230A-E2D5-4243-B643-FB4FA8C37F88}"/>
              </a:ext>
            </a:extLst>
          </p:cNvPr>
          <p:cNvSpPr/>
          <p:nvPr userDrawn="1"/>
        </p:nvSpPr>
        <p:spPr>
          <a:xfrm>
            <a:off x="14891011" y="887495"/>
            <a:ext cx="262890" cy="361950"/>
          </a:xfrm>
          <a:custGeom>
            <a:avLst/>
            <a:gdLst/>
            <a:ahLst/>
            <a:cxnLst/>
            <a:rect l="l" t="t" r="r" b="b"/>
            <a:pathLst>
              <a:path w="262890" h="361950">
                <a:moveTo>
                  <a:pt x="181773" y="0"/>
                </a:moveTo>
                <a:lnTo>
                  <a:pt x="140730" y="3770"/>
                </a:lnTo>
                <a:lnTo>
                  <a:pt x="104184" y="14595"/>
                </a:lnTo>
                <a:lnTo>
                  <a:pt x="59192" y="42110"/>
                </a:lnTo>
                <a:lnTo>
                  <a:pt x="26930" y="81272"/>
                </a:lnTo>
                <a:lnTo>
                  <a:pt x="6826" y="130575"/>
                </a:lnTo>
                <a:lnTo>
                  <a:pt x="0" y="187173"/>
                </a:lnTo>
                <a:lnTo>
                  <a:pt x="708" y="206183"/>
                </a:lnTo>
                <a:lnTo>
                  <a:pt x="11356" y="258206"/>
                </a:lnTo>
                <a:lnTo>
                  <a:pt x="34672" y="301380"/>
                </a:lnTo>
                <a:lnTo>
                  <a:pt x="70573" y="333947"/>
                </a:lnTo>
                <a:lnTo>
                  <a:pt x="118945" y="354721"/>
                </a:lnTo>
                <a:lnTo>
                  <a:pt x="157921" y="361067"/>
                </a:lnTo>
                <a:lnTo>
                  <a:pt x="179418" y="361863"/>
                </a:lnTo>
                <a:lnTo>
                  <a:pt x="190665" y="361672"/>
                </a:lnTo>
                <a:lnTo>
                  <a:pt x="233617" y="357217"/>
                </a:lnTo>
                <a:lnTo>
                  <a:pt x="262607" y="350637"/>
                </a:lnTo>
                <a:lnTo>
                  <a:pt x="262607" y="295643"/>
                </a:lnTo>
                <a:lnTo>
                  <a:pt x="253452" y="298452"/>
                </a:lnTo>
                <a:lnTo>
                  <a:pt x="243967" y="300911"/>
                </a:lnTo>
                <a:lnTo>
                  <a:pt x="203605" y="307097"/>
                </a:lnTo>
                <a:lnTo>
                  <a:pt x="183594" y="307874"/>
                </a:lnTo>
                <a:lnTo>
                  <a:pt x="170133" y="307378"/>
                </a:lnTo>
                <a:lnTo>
                  <a:pt x="123699" y="295488"/>
                </a:lnTo>
                <a:lnTo>
                  <a:pt x="90159" y="268036"/>
                </a:lnTo>
                <a:lnTo>
                  <a:pt x="70525" y="225226"/>
                </a:lnTo>
                <a:lnTo>
                  <a:pt x="65981" y="183249"/>
                </a:lnTo>
                <a:lnTo>
                  <a:pt x="66535" y="168185"/>
                </a:lnTo>
                <a:lnTo>
                  <a:pt x="74846" y="128130"/>
                </a:lnTo>
                <a:lnTo>
                  <a:pt x="99506" y="87586"/>
                </a:lnTo>
                <a:lnTo>
                  <a:pt x="137300" y="62558"/>
                </a:lnTo>
                <a:lnTo>
                  <a:pt x="185415" y="53957"/>
                </a:lnTo>
                <a:lnTo>
                  <a:pt x="194074" y="54122"/>
                </a:lnTo>
                <a:lnTo>
                  <a:pt x="239333" y="60161"/>
                </a:lnTo>
                <a:lnTo>
                  <a:pt x="259488" y="65697"/>
                </a:lnTo>
                <a:lnTo>
                  <a:pt x="259488" y="11457"/>
                </a:lnTo>
                <a:lnTo>
                  <a:pt x="213695" y="1677"/>
                </a:lnTo>
                <a:lnTo>
                  <a:pt x="192704" y="186"/>
                </a:lnTo>
                <a:lnTo>
                  <a:pt x="181773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bg object 20">
            <a:extLst>
              <a:ext uri="{FF2B5EF4-FFF2-40B4-BE49-F238E27FC236}">
                <a16:creationId xmlns:a16="http://schemas.microsoft.com/office/drawing/2014/main" id="{CAB51A6E-64CE-416D-83F4-EAFB0DC0B023}"/>
              </a:ext>
            </a:extLst>
          </p:cNvPr>
          <p:cNvSpPr/>
          <p:nvPr userDrawn="1"/>
        </p:nvSpPr>
        <p:spPr>
          <a:xfrm>
            <a:off x="15227458" y="990214"/>
            <a:ext cx="62230" cy="252729"/>
          </a:xfrm>
          <a:custGeom>
            <a:avLst/>
            <a:gdLst/>
            <a:ahLst/>
            <a:cxnLst/>
            <a:rect l="l" t="t" r="r" b="b"/>
            <a:pathLst>
              <a:path w="62230" h="252730">
                <a:moveTo>
                  <a:pt x="61857" y="0"/>
                </a:moveTo>
                <a:lnTo>
                  <a:pt x="0" y="0"/>
                </a:lnTo>
                <a:lnTo>
                  <a:pt x="0" y="252588"/>
                </a:lnTo>
                <a:lnTo>
                  <a:pt x="61857" y="252588"/>
                </a:lnTo>
                <a:lnTo>
                  <a:pt x="61857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bg object 21">
            <a:extLst>
              <a:ext uri="{FF2B5EF4-FFF2-40B4-BE49-F238E27FC236}">
                <a16:creationId xmlns:a16="http://schemas.microsoft.com/office/drawing/2014/main" id="{7B369EF2-B903-464B-9639-54F0BB0D9410}"/>
              </a:ext>
            </a:extLst>
          </p:cNvPr>
          <p:cNvSpPr/>
          <p:nvPr userDrawn="1"/>
        </p:nvSpPr>
        <p:spPr>
          <a:xfrm>
            <a:off x="15225887" y="865327"/>
            <a:ext cx="65405" cy="67310"/>
          </a:xfrm>
          <a:custGeom>
            <a:avLst/>
            <a:gdLst/>
            <a:ahLst/>
            <a:cxnLst/>
            <a:rect l="l" t="t" r="r" b="b"/>
            <a:pathLst>
              <a:path w="65405" h="67309">
                <a:moveTo>
                  <a:pt x="64997" y="0"/>
                </a:moveTo>
                <a:lnTo>
                  <a:pt x="0" y="0"/>
                </a:lnTo>
                <a:lnTo>
                  <a:pt x="0" y="67005"/>
                </a:lnTo>
                <a:lnTo>
                  <a:pt x="64997" y="67005"/>
                </a:lnTo>
                <a:lnTo>
                  <a:pt x="64997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bg object 22">
            <a:extLst>
              <a:ext uri="{FF2B5EF4-FFF2-40B4-BE49-F238E27FC236}">
                <a16:creationId xmlns:a16="http://schemas.microsoft.com/office/drawing/2014/main" id="{460614E5-8C7A-4F31-AD82-B6AA574BEEA4}"/>
              </a:ext>
            </a:extLst>
          </p:cNvPr>
          <p:cNvSpPr/>
          <p:nvPr userDrawn="1"/>
        </p:nvSpPr>
        <p:spPr>
          <a:xfrm>
            <a:off x="15937848" y="896681"/>
            <a:ext cx="293370" cy="355600"/>
          </a:xfrm>
          <a:custGeom>
            <a:avLst/>
            <a:gdLst/>
            <a:ahLst/>
            <a:cxnLst/>
            <a:rect l="l" t="t" r="r" b="b"/>
            <a:pathLst>
              <a:path w="293369" h="355600">
                <a:moveTo>
                  <a:pt x="293117" y="0"/>
                </a:moveTo>
                <a:lnTo>
                  <a:pt x="229260" y="0"/>
                </a:lnTo>
                <a:lnTo>
                  <a:pt x="229260" y="199697"/>
                </a:lnTo>
                <a:lnTo>
                  <a:pt x="228702" y="217202"/>
                </a:lnTo>
                <a:lnTo>
                  <a:pt x="220384" y="257558"/>
                </a:lnTo>
                <a:lnTo>
                  <a:pt x="191413" y="291081"/>
                </a:lnTo>
                <a:lnTo>
                  <a:pt x="146574" y="301377"/>
                </a:lnTo>
                <a:lnTo>
                  <a:pt x="134088" y="300732"/>
                </a:lnTo>
                <a:lnTo>
                  <a:pt x="92776" y="285122"/>
                </a:lnTo>
                <a:lnTo>
                  <a:pt x="68882" y="246132"/>
                </a:lnTo>
                <a:lnTo>
                  <a:pt x="63888" y="199697"/>
                </a:lnTo>
                <a:lnTo>
                  <a:pt x="63888" y="0"/>
                </a:lnTo>
                <a:lnTo>
                  <a:pt x="0" y="0"/>
                </a:lnTo>
                <a:lnTo>
                  <a:pt x="0" y="205420"/>
                </a:lnTo>
                <a:lnTo>
                  <a:pt x="155" y="216108"/>
                </a:lnTo>
                <a:lnTo>
                  <a:pt x="5773" y="262002"/>
                </a:lnTo>
                <a:lnTo>
                  <a:pt x="23896" y="302620"/>
                </a:lnTo>
                <a:lnTo>
                  <a:pt x="57911" y="334597"/>
                </a:lnTo>
                <a:lnTo>
                  <a:pt x="96502" y="349988"/>
                </a:lnTo>
                <a:lnTo>
                  <a:pt x="145778" y="355335"/>
                </a:lnTo>
                <a:lnTo>
                  <a:pt x="159158" y="354999"/>
                </a:lnTo>
                <a:lnTo>
                  <a:pt x="206102" y="347018"/>
                </a:lnTo>
                <a:lnTo>
                  <a:pt x="242799" y="329301"/>
                </a:lnTo>
                <a:lnTo>
                  <a:pt x="274189" y="294688"/>
                </a:lnTo>
                <a:lnTo>
                  <a:pt x="289200" y="253724"/>
                </a:lnTo>
                <a:lnTo>
                  <a:pt x="293117" y="205420"/>
                </a:lnTo>
                <a:lnTo>
                  <a:pt x="293117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bg object 23">
            <a:extLst>
              <a:ext uri="{FF2B5EF4-FFF2-40B4-BE49-F238E27FC236}">
                <a16:creationId xmlns:a16="http://schemas.microsoft.com/office/drawing/2014/main" id="{FB5F5B01-BF99-4627-B8C3-D7F8DB14BE54}"/>
              </a:ext>
            </a:extLst>
          </p:cNvPr>
          <p:cNvSpPr/>
          <p:nvPr userDrawn="1"/>
        </p:nvSpPr>
        <p:spPr>
          <a:xfrm>
            <a:off x="16302156" y="890152"/>
            <a:ext cx="248285" cy="361950"/>
          </a:xfrm>
          <a:custGeom>
            <a:avLst/>
            <a:gdLst/>
            <a:ahLst/>
            <a:cxnLst/>
            <a:rect l="l" t="t" r="r" b="b"/>
            <a:pathLst>
              <a:path w="248284" h="361950">
                <a:moveTo>
                  <a:pt x="126488" y="0"/>
                </a:moveTo>
                <a:lnTo>
                  <a:pt x="87783" y="3743"/>
                </a:lnTo>
                <a:lnTo>
                  <a:pt x="46064" y="20438"/>
                </a:lnTo>
                <a:lnTo>
                  <a:pt x="16482" y="50822"/>
                </a:lnTo>
                <a:lnTo>
                  <a:pt x="2163" y="95340"/>
                </a:lnTo>
                <a:lnTo>
                  <a:pt x="1559" y="108700"/>
                </a:lnTo>
                <a:lnTo>
                  <a:pt x="2082" y="120708"/>
                </a:lnTo>
                <a:lnTo>
                  <a:pt x="14442" y="158401"/>
                </a:lnTo>
                <a:lnTo>
                  <a:pt x="47531" y="187576"/>
                </a:lnTo>
                <a:lnTo>
                  <a:pt x="83900" y="200580"/>
                </a:lnTo>
                <a:lnTo>
                  <a:pt x="118828" y="208598"/>
                </a:lnTo>
                <a:lnTo>
                  <a:pt x="139944" y="213579"/>
                </a:lnTo>
                <a:lnTo>
                  <a:pt x="180371" y="239195"/>
                </a:lnTo>
                <a:lnTo>
                  <a:pt x="182548" y="246373"/>
                </a:lnTo>
                <a:lnTo>
                  <a:pt x="182548" y="255214"/>
                </a:lnTo>
                <a:lnTo>
                  <a:pt x="164587" y="292954"/>
                </a:lnTo>
                <a:lnTo>
                  <a:pt x="123319" y="306484"/>
                </a:lnTo>
                <a:lnTo>
                  <a:pt x="100929" y="307906"/>
                </a:lnTo>
                <a:lnTo>
                  <a:pt x="87982" y="307585"/>
                </a:lnTo>
                <a:lnTo>
                  <a:pt x="37996" y="299890"/>
                </a:lnTo>
                <a:lnTo>
                  <a:pt x="0" y="286530"/>
                </a:lnTo>
                <a:lnTo>
                  <a:pt x="0" y="340477"/>
                </a:lnTo>
                <a:lnTo>
                  <a:pt x="45791" y="356255"/>
                </a:lnTo>
                <a:lnTo>
                  <a:pt x="87537" y="361512"/>
                </a:lnTo>
                <a:lnTo>
                  <a:pt x="101693" y="361863"/>
                </a:lnTo>
                <a:lnTo>
                  <a:pt x="117676" y="361455"/>
                </a:lnTo>
                <a:lnTo>
                  <a:pt x="161677" y="355335"/>
                </a:lnTo>
                <a:lnTo>
                  <a:pt x="198144" y="341679"/>
                </a:lnTo>
                <a:lnTo>
                  <a:pt x="232071" y="311238"/>
                </a:lnTo>
                <a:lnTo>
                  <a:pt x="247614" y="266217"/>
                </a:lnTo>
                <a:lnTo>
                  <a:pt x="248267" y="252608"/>
                </a:lnTo>
                <a:lnTo>
                  <a:pt x="247698" y="239541"/>
                </a:lnTo>
                <a:lnTo>
                  <a:pt x="234161" y="199272"/>
                </a:lnTo>
                <a:lnTo>
                  <a:pt x="197580" y="169367"/>
                </a:lnTo>
                <a:lnTo>
                  <a:pt x="157806" y="156268"/>
                </a:lnTo>
                <a:lnTo>
                  <a:pt x="122438" y="148214"/>
                </a:lnTo>
                <a:lnTo>
                  <a:pt x="101191" y="142694"/>
                </a:lnTo>
                <a:lnTo>
                  <a:pt x="68367" y="115993"/>
                </a:lnTo>
                <a:lnTo>
                  <a:pt x="66515" y="108700"/>
                </a:lnTo>
                <a:lnTo>
                  <a:pt x="66515" y="99859"/>
                </a:lnTo>
                <a:lnTo>
                  <a:pt x="83575" y="65456"/>
                </a:lnTo>
                <a:lnTo>
                  <a:pt x="132224" y="53968"/>
                </a:lnTo>
                <a:lnTo>
                  <a:pt x="143367" y="54271"/>
                </a:lnTo>
                <a:lnTo>
                  <a:pt x="191620" y="61578"/>
                </a:lnTo>
                <a:lnTo>
                  <a:pt x="231060" y="74318"/>
                </a:lnTo>
                <a:lnTo>
                  <a:pt x="231060" y="19544"/>
                </a:lnTo>
                <a:lnTo>
                  <a:pt x="182548" y="5472"/>
                </a:lnTo>
                <a:lnTo>
                  <a:pt x="140452" y="342"/>
                </a:lnTo>
                <a:lnTo>
                  <a:pt x="126488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bg object 24">
            <a:extLst>
              <a:ext uri="{FF2B5EF4-FFF2-40B4-BE49-F238E27FC236}">
                <a16:creationId xmlns:a16="http://schemas.microsoft.com/office/drawing/2014/main" id="{F76AEC22-00C4-459A-B3D6-BC24C39E15A7}"/>
              </a:ext>
            </a:extLst>
          </p:cNvPr>
          <p:cNvSpPr/>
          <p:nvPr userDrawn="1"/>
        </p:nvSpPr>
        <p:spPr>
          <a:xfrm>
            <a:off x="15426805" y="876123"/>
            <a:ext cx="372110" cy="370205"/>
          </a:xfrm>
          <a:custGeom>
            <a:avLst/>
            <a:gdLst/>
            <a:ahLst/>
            <a:cxnLst/>
            <a:rect l="l" t="t" r="r" b="b"/>
            <a:pathLst>
              <a:path w="372109" h="370205">
                <a:moveTo>
                  <a:pt x="372021" y="65557"/>
                </a:moveTo>
                <a:lnTo>
                  <a:pt x="299593" y="65557"/>
                </a:lnTo>
                <a:lnTo>
                  <a:pt x="299593" y="0"/>
                </a:lnTo>
                <a:lnTo>
                  <a:pt x="0" y="0"/>
                </a:lnTo>
                <a:lnTo>
                  <a:pt x="0" y="66027"/>
                </a:lnTo>
                <a:lnTo>
                  <a:pt x="111163" y="66027"/>
                </a:lnTo>
                <a:lnTo>
                  <a:pt x="111163" y="369506"/>
                </a:lnTo>
                <a:lnTo>
                  <a:pt x="188925" y="369506"/>
                </a:lnTo>
                <a:lnTo>
                  <a:pt x="188925" y="66027"/>
                </a:lnTo>
                <a:lnTo>
                  <a:pt x="299593" y="66027"/>
                </a:lnTo>
                <a:lnTo>
                  <a:pt x="299593" y="369697"/>
                </a:lnTo>
                <a:lnTo>
                  <a:pt x="372021" y="369697"/>
                </a:lnTo>
                <a:lnTo>
                  <a:pt x="372021" y="65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200" b="1" i="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  <p:pic>
        <p:nvPicPr>
          <p:cNvPr id="7" name="bg object 16">
            <a:extLst>
              <a:ext uri="{FF2B5EF4-FFF2-40B4-BE49-F238E27FC236}">
                <a16:creationId xmlns:a16="http://schemas.microsoft.com/office/drawing/2014/main" id="{54733FFD-FA27-45C7-8928-F59D9110A81E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6794398" y="880312"/>
            <a:ext cx="2364003" cy="361281"/>
          </a:xfrm>
          <a:prstGeom prst="rect">
            <a:avLst/>
          </a:prstGeom>
        </p:spPr>
      </p:pic>
      <p:pic>
        <p:nvPicPr>
          <p:cNvPr id="8" name="bg object 17">
            <a:extLst>
              <a:ext uri="{FF2B5EF4-FFF2-40B4-BE49-F238E27FC236}">
                <a16:creationId xmlns:a16="http://schemas.microsoft.com/office/drawing/2014/main" id="{F8EB1128-CD48-4463-9B09-4F35345253D6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6792077" y="1147464"/>
            <a:ext cx="168751" cy="94105"/>
          </a:xfrm>
          <a:prstGeom prst="rect">
            <a:avLst/>
          </a:prstGeom>
        </p:spPr>
      </p:pic>
      <p:sp>
        <p:nvSpPr>
          <p:cNvPr id="9" name="bg object 18">
            <a:extLst>
              <a:ext uri="{FF2B5EF4-FFF2-40B4-BE49-F238E27FC236}">
                <a16:creationId xmlns:a16="http://schemas.microsoft.com/office/drawing/2014/main" id="{C5E80C67-ADD1-49FF-99DB-60CB3DB16D20}"/>
              </a:ext>
            </a:extLst>
          </p:cNvPr>
          <p:cNvSpPr/>
          <p:nvPr userDrawn="1"/>
        </p:nvSpPr>
        <p:spPr>
          <a:xfrm>
            <a:off x="15357560" y="804139"/>
            <a:ext cx="514350" cy="513715"/>
          </a:xfrm>
          <a:custGeom>
            <a:avLst/>
            <a:gdLst/>
            <a:ahLst/>
            <a:cxnLst/>
            <a:rect l="l" t="t" r="r" b="b"/>
            <a:pathLst>
              <a:path w="514350" h="513715">
                <a:moveTo>
                  <a:pt x="513805" y="0"/>
                </a:moveTo>
                <a:lnTo>
                  <a:pt x="0" y="0"/>
                </a:lnTo>
                <a:lnTo>
                  <a:pt x="0" y="513640"/>
                </a:lnTo>
                <a:lnTo>
                  <a:pt x="513805" y="513640"/>
                </a:lnTo>
                <a:lnTo>
                  <a:pt x="513805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bg object 19">
            <a:extLst>
              <a:ext uri="{FF2B5EF4-FFF2-40B4-BE49-F238E27FC236}">
                <a16:creationId xmlns:a16="http://schemas.microsoft.com/office/drawing/2014/main" id="{AB80CE61-9068-4201-A98F-9F0A14CB974A}"/>
              </a:ext>
            </a:extLst>
          </p:cNvPr>
          <p:cNvSpPr/>
          <p:nvPr userDrawn="1"/>
        </p:nvSpPr>
        <p:spPr>
          <a:xfrm>
            <a:off x="14891011" y="887495"/>
            <a:ext cx="262890" cy="361950"/>
          </a:xfrm>
          <a:custGeom>
            <a:avLst/>
            <a:gdLst/>
            <a:ahLst/>
            <a:cxnLst/>
            <a:rect l="l" t="t" r="r" b="b"/>
            <a:pathLst>
              <a:path w="262890" h="361950">
                <a:moveTo>
                  <a:pt x="181773" y="0"/>
                </a:moveTo>
                <a:lnTo>
                  <a:pt x="140730" y="3770"/>
                </a:lnTo>
                <a:lnTo>
                  <a:pt x="104184" y="14595"/>
                </a:lnTo>
                <a:lnTo>
                  <a:pt x="59192" y="42110"/>
                </a:lnTo>
                <a:lnTo>
                  <a:pt x="26930" y="81272"/>
                </a:lnTo>
                <a:lnTo>
                  <a:pt x="6826" y="130575"/>
                </a:lnTo>
                <a:lnTo>
                  <a:pt x="0" y="187173"/>
                </a:lnTo>
                <a:lnTo>
                  <a:pt x="708" y="206183"/>
                </a:lnTo>
                <a:lnTo>
                  <a:pt x="11356" y="258206"/>
                </a:lnTo>
                <a:lnTo>
                  <a:pt x="34672" y="301380"/>
                </a:lnTo>
                <a:lnTo>
                  <a:pt x="70573" y="333947"/>
                </a:lnTo>
                <a:lnTo>
                  <a:pt x="118945" y="354721"/>
                </a:lnTo>
                <a:lnTo>
                  <a:pt x="157921" y="361067"/>
                </a:lnTo>
                <a:lnTo>
                  <a:pt x="179418" y="361863"/>
                </a:lnTo>
                <a:lnTo>
                  <a:pt x="190665" y="361672"/>
                </a:lnTo>
                <a:lnTo>
                  <a:pt x="233617" y="357217"/>
                </a:lnTo>
                <a:lnTo>
                  <a:pt x="262607" y="350637"/>
                </a:lnTo>
                <a:lnTo>
                  <a:pt x="262607" y="295643"/>
                </a:lnTo>
                <a:lnTo>
                  <a:pt x="253452" y="298452"/>
                </a:lnTo>
                <a:lnTo>
                  <a:pt x="243967" y="300911"/>
                </a:lnTo>
                <a:lnTo>
                  <a:pt x="203605" y="307097"/>
                </a:lnTo>
                <a:lnTo>
                  <a:pt x="183594" y="307874"/>
                </a:lnTo>
                <a:lnTo>
                  <a:pt x="170133" y="307378"/>
                </a:lnTo>
                <a:lnTo>
                  <a:pt x="123699" y="295488"/>
                </a:lnTo>
                <a:lnTo>
                  <a:pt x="90159" y="268036"/>
                </a:lnTo>
                <a:lnTo>
                  <a:pt x="70525" y="225226"/>
                </a:lnTo>
                <a:lnTo>
                  <a:pt x="65981" y="183249"/>
                </a:lnTo>
                <a:lnTo>
                  <a:pt x="66535" y="168185"/>
                </a:lnTo>
                <a:lnTo>
                  <a:pt x="74846" y="128130"/>
                </a:lnTo>
                <a:lnTo>
                  <a:pt x="99506" y="87586"/>
                </a:lnTo>
                <a:lnTo>
                  <a:pt x="137300" y="62558"/>
                </a:lnTo>
                <a:lnTo>
                  <a:pt x="185415" y="53957"/>
                </a:lnTo>
                <a:lnTo>
                  <a:pt x="194074" y="54122"/>
                </a:lnTo>
                <a:lnTo>
                  <a:pt x="239333" y="60161"/>
                </a:lnTo>
                <a:lnTo>
                  <a:pt x="259488" y="65697"/>
                </a:lnTo>
                <a:lnTo>
                  <a:pt x="259488" y="11457"/>
                </a:lnTo>
                <a:lnTo>
                  <a:pt x="213695" y="1677"/>
                </a:lnTo>
                <a:lnTo>
                  <a:pt x="192704" y="186"/>
                </a:lnTo>
                <a:lnTo>
                  <a:pt x="181773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bg object 20">
            <a:extLst>
              <a:ext uri="{FF2B5EF4-FFF2-40B4-BE49-F238E27FC236}">
                <a16:creationId xmlns:a16="http://schemas.microsoft.com/office/drawing/2014/main" id="{BE6E1CFA-369C-4D2D-8E9C-187BB2F2E8E0}"/>
              </a:ext>
            </a:extLst>
          </p:cNvPr>
          <p:cNvSpPr/>
          <p:nvPr userDrawn="1"/>
        </p:nvSpPr>
        <p:spPr>
          <a:xfrm>
            <a:off x="15227458" y="990214"/>
            <a:ext cx="62230" cy="252729"/>
          </a:xfrm>
          <a:custGeom>
            <a:avLst/>
            <a:gdLst/>
            <a:ahLst/>
            <a:cxnLst/>
            <a:rect l="l" t="t" r="r" b="b"/>
            <a:pathLst>
              <a:path w="62230" h="252730">
                <a:moveTo>
                  <a:pt x="61857" y="0"/>
                </a:moveTo>
                <a:lnTo>
                  <a:pt x="0" y="0"/>
                </a:lnTo>
                <a:lnTo>
                  <a:pt x="0" y="252588"/>
                </a:lnTo>
                <a:lnTo>
                  <a:pt x="61857" y="252588"/>
                </a:lnTo>
                <a:lnTo>
                  <a:pt x="61857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bg object 21">
            <a:extLst>
              <a:ext uri="{FF2B5EF4-FFF2-40B4-BE49-F238E27FC236}">
                <a16:creationId xmlns:a16="http://schemas.microsoft.com/office/drawing/2014/main" id="{DF17DD79-AEE2-44C1-945A-F3724F7A309C}"/>
              </a:ext>
            </a:extLst>
          </p:cNvPr>
          <p:cNvSpPr/>
          <p:nvPr userDrawn="1"/>
        </p:nvSpPr>
        <p:spPr>
          <a:xfrm>
            <a:off x="15225887" y="865327"/>
            <a:ext cx="65405" cy="67310"/>
          </a:xfrm>
          <a:custGeom>
            <a:avLst/>
            <a:gdLst/>
            <a:ahLst/>
            <a:cxnLst/>
            <a:rect l="l" t="t" r="r" b="b"/>
            <a:pathLst>
              <a:path w="65405" h="67309">
                <a:moveTo>
                  <a:pt x="64997" y="0"/>
                </a:moveTo>
                <a:lnTo>
                  <a:pt x="0" y="0"/>
                </a:lnTo>
                <a:lnTo>
                  <a:pt x="0" y="67005"/>
                </a:lnTo>
                <a:lnTo>
                  <a:pt x="64997" y="67005"/>
                </a:lnTo>
                <a:lnTo>
                  <a:pt x="64997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bg object 22">
            <a:extLst>
              <a:ext uri="{FF2B5EF4-FFF2-40B4-BE49-F238E27FC236}">
                <a16:creationId xmlns:a16="http://schemas.microsoft.com/office/drawing/2014/main" id="{7B390E06-6F3E-49BE-9D29-75BAD3803F3E}"/>
              </a:ext>
            </a:extLst>
          </p:cNvPr>
          <p:cNvSpPr/>
          <p:nvPr userDrawn="1"/>
        </p:nvSpPr>
        <p:spPr>
          <a:xfrm>
            <a:off x="15937848" y="896681"/>
            <a:ext cx="293370" cy="355600"/>
          </a:xfrm>
          <a:custGeom>
            <a:avLst/>
            <a:gdLst/>
            <a:ahLst/>
            <a:cxnLst/>
            <a:rect l="l" t="t" r="r" b="b"/>
            <a:pathLst>
              <a:path w="293369" h="355600">
                <a:moveTo>
                  <a:pt x="293117" y="0"/>
                </a:moveTo>
                <a:lnTo>
                  <a:pt x="229260" y="0"/>
                </a:lnTo>
                <a:lnTo>
                  <a:pt x="229260" y="199697"/>
                </a:lnTo>
                <a:lnTo>
                  <a:pt x="228702" y="217202"/>
                </a:lnTo>
                <a:lnTo>
                  <a:pt x="220384" y="257558"/>
                </a:lnTo>
                <a:lnTo>
                  <a:pt x="191413" y="291081"/>
                </a:lnTo>
                <a:lnTo>
                  <a:pt x="146574" y="301377"/>
                </a:lnTo>
                <a:lnTo>
                  <a:pt x="134088" y="300732"/>
                </a:lnTo>
                <a:lnTo>
                  <a:pt x="92776" y="285122"/>
                </a:lnTo>
                <a:lnTo>
                  <a:pt x="68882" y="246132"/>
                </a:lnTo>
                <a:lnTo>
                  <a:pt x="63888" y="199697"/>
                </a:lnTo>
                <a:lnTo>
                  <a:pt x="63888" y="0"/>
                </a:lnTo>
                <a:lnTo>
                  <a:pt x="0" y="0"/>
                </a:lnTo>
                <a:lnTo>
                  <a:pt x="0" y="205420"/>
                </a:lnTo>
                <a:lnTo>
                  <a:pt x="155" y="216108"/>
                </a:lnTo>
                <a:lnTo>
                  <a:pt x="5773" y="262002"/>
                </a:lnTo>
                <a:lnTo>
                  <a:pt x="23896" y="302620"/>
                </a:lnTo>
                <a:lnTo>
                  <a:pt x="57911" y="334597"/>
                </a:lnTo>
                <a:lnTo>
                  <a:pt x="96502" y="349988"/>
                </a:lnTo>
                <a:lnTo>
                  <a:pt x="145778" y="355335"/>
                </a:lnTo>
                <a:lnTo>
                  <a:pt x="159158" y="354999"/>
                </a:lnTo>
                <a:lnTo>
                  <a:pt x="206102" y="347018"/>
                </a:lnTo>
                <a:lnTo>
                  <a:pt x="242799" y="329301"/>
                </a:lnTo>
                <a:lnTo>
                  <a:pt x="274189" y="294688"/>
                </a:lnTo>
                <a:lnTo>
                  <a:pt x="289200" y="253724"/>
                </a:lnTo>
                <a:lnTo>
                  <a:pt x="293117" y="205420"/>
                </a:lnTo>
                <a:lnTo>
                  <a:pt x="293117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bg object 23">
            <a:extLst>
              <a:ext uri="{FF2B5EF4-FFF2-40B4-BE49-F238E27FC236}">
                <a16:creationId xmlns:a16="http://schemas.microsoft.com/office/drawing/2014/main" id="{812EA64D-E89B-4413-BC07-1E2404E9CC0F}"/>
              </a:ext>
            </a:extLst>
          </p:cNvPr>
          <p:cNvSpPr/>
          <p:nvPr userDrawn="1"/>
        </p:nvSpPr>
        <p:spPr>
          <a:xfrm>
            <a:off x="16302156" y="890152"/>
            <a:ext cx="248285" cy="361950"/>
          </a:xfrm>
          <a:custGeom>
            <a:avLst/>
            <a:gdLst/>
            <a:ahLst/>
            <a:cxnLst/>
            <a:rect l="l" t="t" r="r" b="b"/>
            <a:pathLst>
              <a:path w="248284" h="361950">
                <a:moveTo>
                  <a:pt x="126488" y="0"/>
                </a:moveTo>
                <a:lnTo>
                  <a:pt x="87783" y="3743"/>
                </a:lnTo>
                <a:lnTo>
                  <a:pt x="46064" y="20438"/>
                </a:lnTo>
                <a:lnTo>
                  <a:pt x="16482" y="50822"/>
                </a:lnTo>
                <a:lnTo>
                  <a:pt x="2163" y="95340"/>
                </a:lnTo>
                <a:lnTo>
                  <a:pt x="1559" y="108700"/>
                </a:lnTo>
                <a:lnTo>
                  <a:pt x="2082" y="120708"/>
                </a:lnTo>
                <a:lnTo>
                  <a:pt x="14442" y="158401"/>
                </a:lnTo>
                <a:lnTo>
                  <a:pt x="47531" y="187576"/>
                </a:lnTo>
                <a:lnTo>
                  <a:pt x="83900" y="200580"/>
                </a:lnTo>
                <a:lnTo>
                  <a:pt x="118828" y="208598"/>
                </a:lnTo>
                <a:lnTo>
                  <a:pt x="139944" y="213579"/>
                </a:lnTo>
                <a:lnTo>
                  <a:pt x="180371" y="239195"/>
                </a:lnTo>
                <a:lnTo>
                  <a:pt x="182548" y="246373"/>
                </a:lnTo>
                <a:lnTo>
                  <a:pt x="182548" y="255214"/>
                </a:lnTo>
                <a:lnTo>
                  <a:pt x="164587" y="292954"/>
                </a:lnTo>
                <a:lnTo>
                  <a:pt x="123319" y="306484"/>
                </a:lnTo>
                <a:lnTo>
                  <a:pt x="100929" y="307906"/>
                </a:lnTo>
                <a:lnTo>
                  <a:pt x="87982" y="307585"/>
                </a:lnTo>
                <a:lnTo>
                  <a:pt x="37996" y="299890"/>
                </a:lnTo>
                <a:lnTo>
                  <a:pt x="0" y="286530"/>
                </a:lnTo>
                <a:lnTo>
                  <a:pt x="0" y="340477"/>
                </a:lnTo>
                <a:lnTo>
                  <a:pt x="45791" y="356255"/>
                </a:lnTo>
                <a:lnTo>
                  <a:pt x="87537" y="361512"/>
                </a:lnTo>
                <a:lnTo>
                  <a:pt x="101693" y="361863"/>
                </a:lnTo>
                <a:lnTo>
                  <a:pt x="117676" y="361455"/>
                </a:lnTo>
                <a:lnTo>
                  <a:pt x="161677" y="355335"/>
                </a:lnTo>
                <a:lnTo>
                  <a:pt x="198144" y="341679"/>
                </a:lnTo>
                <a:lnTo>
                  <a:pt x="232071" y="311238"/>
                </a:lnTo>
                <a:lnTo>
                  <a:pt x="247614" y="266217"/>
                </a:lnTo>
                <a:lnTo>
                  <a:pt x="248267" y="252608"/>
                </a:lnTo>
                <a:lnTo>
                  <a:pt x="247698" y="239541"/>
                </a:lnTo>
                <a:lnTo>
                  <a:pt x="234161" y="199272"/>
                </a:lnTo>
                <a:lnTo>
                  <a:pt x="197580" y="169367"/>
                </a:lnTo>
                <a:lnTo>
                  <a:pt x="157806" y="156268"/>
                </a:lnTo>
                <a:lnTo>
                  <a:pt x="122438" y="148214"/>
                </a:lnTo>
                <a:lnTo>
                  <a:pt x="101191" y="142694"/>
                </a:lnTo>
                <a:lnTo>
                  <a:pt x="68367" y="115993"/>
                </a:lnTo>
                <a:lnTo>
                  <a:pt x="66515" y="108700"/>
                </a:lnTo>
                <a:lnTo>
                  <a:pt x="66515" y="99859"/>
                </a:lnTo>
                <a:lnTo>
                  <a:pt x="83575" y="65456"/>
                </a:lnTo>
                <a:lnTo>
                  <a:pt x="132224" y="53968"/>
                </a:lnTo>
                <a:lnTo>
                  <a:pt x="143367" y="54271"/>
                </a:lnTo>
                <a:lnTo>
                  <a:pt x="191620" y="61578"/>
                </a:lnTo>
                <a:lnTo>
                  <a:pt x="231060" y="74318"/>
                </a:lnTo>
                <a:lnTo>
                  <a:pt x="231060" y="19544"/>
                </a:lnTo>
                <a:lnTo>
                  <a:pt x="182548" y="5472"/>
                </a:lnTo>
                <a:lnTo>
                  <a:pt x="140452" y="342"/>
                </a:lnTo>
                <a:lnTo>
                  <a:pt x="126488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bg object 24">
            <a:extLst>
              <a:ext uri="{FF2B5EF4-FFF2-40B4-BE49-F238E27FC236}">
                <a16:creationId xmlns:a16="http://schemas.microsoft.com/office/drawing/2014/main" id="{59ED8FE1-4C45-44AA-8146-B5213610B246}"/>
              </a:ext>
            </a:extLst>
          </p:cNvPr>
          <p:cNvSpPr/>
          <p:nvPr userDrawn="1"/>
        </p:nvSpPr>
        <p:spPr>
          <a:xfrm>
            <a:off x="15426805" y="876123"/>
            <a:ext cx="372110" cy="370205"/>
          </a:xfrm>
          <a:custGeom>
            <a:avLst/>
            <a:gdLst/>
            <a:ahLst/>
            <a:cxnLst/>
            <a:rect l="l" t="t" r="r" b="b"/>
            <a:pathLst>
              <a:path w="372109" h="370205">
                <a:moveTo>
                  <a:pt x="372021" y="65557"/>
                </a:moveTo>
                <a:lnTo>
                  <a:pt x="299593" y="65557"/>
                </a:lnTo>
                <a:lnTo>
                  <a:pt x="299593" y="0"/>
                </a:lnTo>
                <a:lnTo>
                  <a:pt x="0" y="0"/>
                </a:lnTo>
                <a:lnTo>
                  <a:pt x="0" y="66027"/>
                </a:lnTo>
                <a:lnTo>
                  <a:pt x="111163" y="66027"/>
                </a:lnTo>
                <a:lnTo>
                  <a:pt x="111163" y="369506"/>
                </a:lnTo>
                <a:lnTo>
                  <a:pt x="188925" y="369506"/>
                </a:lnTo>
                <a:lnTo>
                  <a:pt x="188925" y="66027"/>
                </a:lnTo>
                <a:lnTo>
                  <a:pt x="299593" y="66027"/>
                </a:lnTo>
                <a:lnTo>
                  <a:pt x="299593" y="369697"/>
                </a:lnTo>
                <a:lnTo>
                  <a:pt x="372021" y="369697"/>
                </a:lnTo>
                <a:lnTo>
                  <a:pt x="372021" y="65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200" b="1" i="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  <p:pic>
        <p:nvPicPr>
          <p:cNvPr id="8" name="bg object 16">
            <a:extLst>
              <a:ext uri="{FF2B5EF4-FFF2-40B4-BE49-F238E27FC236}">
                <a16:creationId xmlns:a16="http://schemas.microsoft.com/office/drawing/2014/main" id="{A0A9506F-5DC3-4CC0-8C23-D78472D43CD0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6794398" y="880312"/>
            <a:ext cx="2364003" cy="361281"/>
          </a:xfrm>
          <a:prstGeom prst="rect">
            <a:avLst/>
          </a:prstGeom>
        </p:spPr>
      </p:pic>
      <p:pic>
        <p:nvPicPr>
          <p:cNvPr id="9" name="bg object 17">
            <a:extLst>
              <a:ext uri="{FF2B5EF4-FFF2-40B4-BE49-F238E27FC236}">
                <a16:creationId xmlns:a16="http://schemas.microsoft.com/office/drawing/2014/main" id="{E9D27A63-8F84-4E31-B533-4AD24005931C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6792077" y="1147464"/>
            <a:ext cx="168751" cy="94105"/>
          </a:xfrm>
          <a:prstGeom prst="rect">
            <a:avLst/>
          </a:prstGeom>
        </p:spPr>
      </p:pic>
      <p:sp>
        <p:nvSpPr>
          <p:cNvPr id="10" name="bg object 18">
            <a:extLst>
              <a:ext uri="{FF2B5EF4-FFF2-40B4-BE49-F238E27FC236}">
                <a16:creationId xmlns:a16="http://schemas.microsoft.com/office/drawing/2014/main" id="{3E53A8C6-99E9-4103-A34C-4E5878E9BB91}"/>
              </a:ext>
            </a:extLst>
          </p:cNvPr>
          <p:cNvSpPr/>
          <p:nvPr userDrawn="1"/>
        </p:nvSpPr>
        <p:spPr>
          <a:xfrm>
            <a:off x="15357560" y="804139"/>
            <a:ext cx="514350" cy="513715"/>
          </a:xfrm>
          <a:custGeom>
            <a:avLst/>
            <a:gdLst/>
            <a:ahLst/>
            <a:cxnLst/>
            <a:rect l="l" t="t" r="r" b="b"/>
            <a:pathLst>
              <a:path w="514350" h="513715">
                <a:moveTo>
                  <a:pt x="513805" y="0"/>
                </a:moveTo>
                <a:lnTo>
                  <a:pt x="0" y="0"/>
                </a:lnTo>
                <a:lnTo>
                  <a:pt x="0" y="513640"/>
                </a:lnTo>
                <a:lnTo>
                  <a:pt x="513805" y="513640"/>
                </a:lnTo>
                <a:lnTo>
                  <a:pt x="513805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bg object 19">
            <a:extLst>
              <a:ext uri="{FF2B5EF4-FFF2-40B4-BE49-F238E27FC236}">
                <a16:creationId xmlns:a16="http://schemas.microsoft.com/office/drawing/2014/main" id="{A7FA0FA4-605A-4D82-ADE6-7F79AB0573A6}"/>
              </a:ext>
            </a:extLst>
          </p:cNvPr>
          <p:cNvSpPr/>
          <p:nvPr userDrawn="1"/>
        </p:nvSpPr>
        <p:spPr>
          <a:xfrm>
            <a:off x="14891011" y="887495"/>
            <a:ext cx="262890" cy="361950"/>
          </a:xfrm>
          <a:custGeom>
            <a:avLst/>
            <a:gdLst/>
            <a:ahLst/>
            <a:cxnLst/>
            <a:rect l="l" t="t" r="r" b="b"/>
            <a:pathLst>
              <a:path w="262890" h="361950">
                <a:moveTo>
                  <a:pt x="181773" y="0"/>
                </a:moveTo>
                <a:lnTo>
                  <a:pt x="140730" y="3770"/>
                </a:lnTo>
                <a:lnTo>
                  <a:pt x="104184" y="14595"/>
                </a:lnTo>
                <a:lnTo>
                  <a:pt x="59192" y="42110"/>
                </a:lnTo>
                <a:lnTo>
                  <a:pt x="26930" y="81272"/>
                </a:lnTo>
                <a:lnTo>
                  <a:pt x="6826" y="130575"/>
                </a:lnTo>
                <a:lnTo>
                  <a:pt x="0" y="187173"/>
                </a:lnTo>
                <a:lnTo>
                  <a:pt x="708" y="206183"/>
                </a:lnTo>
                <a:lnTo>
                  <a:pt x="11356" y="258206"/>
                </a:lnTo>
                <a:lnTo>
                  <a:pt x="34672" y="301380"/>
                </a:lnTo>
                <a:lnTo>
                  <a:pt x="70573" y="333947"/>
                </a:lnTo>
                <a:lnTo>
                  <a:pt x="118945" y="354721"/>
                </a:lnTo>
                <a:lnTo>
                  <a:pt x="157921" y="361067"/>
                </a:lnTo>
                <a:lnTo>
                  <a:pt x="179418" y="361863"/>
                </a:lnTo>
                <a:lnTo>
                  <a:pt x="190665" y="361672"/>
                </a:lnTo>
                <a:lnTo>
                  <a:pt x="233617" y="357217"/>
                </a:lnTo>
                <a:lnTo>
                  <a:pt x="262607" y="350637"/>
                </a:lnTo>
                <a:lnTo>
                  <a:pt x="262607" y="295643"/>
                </a:lnTo>
                <a:lnTo>
                  <a:pt x="253452" y="298452"/>
                </a:lnTo>
                <a:lnTo>
                  <a:pt x="243967" y="300911"/>
                </a:lnTo>
                <a:lnTo>
                  <a:pt x="203605" y="307097"/>
                </a:lnTo>
                <a:lnTo>
                  <a:pt x="183594" y="307874"/>
                </a:lnTo>
                <a:lnTo>
                  <a:pt x="170133" y="307378"/>
                </a:lnTo>
                <a:lnTo>
                  <a:pt x="123699" y="295488"/>
                </a:lnTo>
                <a:lnTo>
                  <a:pt x="90159" y="268036"/>
                </a:lnTo>
                <a:lnTo>
                  <a:pt x="70525" y="225226"/>
                </a:lnTo>
                <a:lnTo>
                  <a:pt x="65981" y="183249"/>
                </a:lnTo>
                <a:lnTo>
                  <a:pt x="66535" y="168185"/>
                </a:lnTo>
                <a:lnTo>
                  <a:pt x="74846" y="128130"/>
                </a:lnTo>
                <a:lnTo>
                  <a:pt x="99506" y="87586"/>
                </a:lnTo>
                <a:lnTo>
                  <a:pt x="137300" y="62558"/>
                </a:lnTo>
                <a:lnTo>
                  <a:pt x="185415" y="53957"/>
                </a:lnTo>
                <a:lnTo>
                  <a:pt x="194074" y="54122"/>
                </a:lnTo>
                <a:lnTo>
                  <a:pt x="239333" y="60161"/>
                </a:lnTo>
                <a:lnTo>
                  <a:pt x="259488" y="65697"/>
                </a:lnTo>
                <a:lnTo>
                  <a:pt x="259488" y="11457"/>
                </a:lnTo>
                <a:lnTo>
                  <a:pt x="213695" y="1677"/>
                </a:lnTo>
                <a:lnTo>
                  <a:pt x="192704" y="186"/>
                </a:lnTo>
                <a:lnTo>
                  <a:pt x="181773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bg object 20">
            <a:extLst>
              <a:ext uri="{FF2B5EF4-FFF2-40B4-BE49-F238E27FC236}">
                <a16:creationId xmlns:a16="http://schemas.microsoft.com/office/drawing/2014/main" id="{17D6F50D-207C-40D5-A648-4CDD536FA172}"/>
              </a:ext>
            </a:extLst>
          </p:cNvPr>
          <p:cNvSpPr/>
          <p:nvPr userDrawn="1"/>
        </p:nvSpPr>
        <p:spPr>
          <a:xfrm>
            <a:off x="15227458" y="990214"/>
            <a:ext cx="62230" cy="252729"/>
          </a:xfrm>
          <a:custGeom>
            <a:avLst/>
            <a:gdLst/>
            <a:ahLst/>
            <a:cxnLst/>
            <a:rect l="l" t="t" r="r" b="b"/>
            <a:pathLst>
              <a:path w="62230" h="252730">
                <a:moveTo>
                  <a:pt x="61857" y="0"/>
                </a:moveTo>
                <a:lnTo>
                  <a:pt x="0" y="0"/>
                </a:lnTo>
                <a:lnTo>
                  <a:pt x="0" y="252588"/>
                </a:lnTo>
                <a:lnTo>
                  <a:pt x="61857" y="252588"/>
                </a:lnTo>
                <a:lnTo>
                  <a:pt x="61857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bg object 21">
            <a:extLst>
              <a:ext uri="{FF2B5EF4-FFF2-40B4-BE49-F238E27FC236}">
                <a16:creationId xmlns:a16="http://schemas.microsoft.com/office/drawing/2014/main" id="{76E98A88-33AE-4DAA-8809-EB672F8F9908}"/>
              </a:ext>
            </a:extLst>
          </p:cNvPr>
          <p:cNvSpPr/>
          <p:nvPr userDrawn="1"/>
        </p:nvSpPr>
        <p:spPr>
          <a:xfrm>
            <a:off x="15225887" y="865327"/>
            <a:ext cx="65405" cy="67310"/>
          </a:xfrm>
          <a:custGeom>
            <a:avLst/>
            <a:gdLst/>
            <a:ahLst/>
            <a:cxnLst/>
            <a:rect l="l" t="t" r="r" b="b"/>
            <a:pathLst>
              <a:path w="65405" h="67309">
                <a:moveTo>
                  <a:pt x="64997" y="0"/>
                </a:moveTo>
                <a:lnTo>
                  <a:pt x="0" y="0"/>
                </a:lnTo>
                <a:lnTo>
                  <a:pt x="0" y="67005"/>
                </a:lnTo>
                <a:lnTo>
                  <a:pt x="64997" y="67005"/>
                </a:lnTo>
                <a:lnTo>
                  <a:pt x="64997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bg object 22">
            <a:extLst>
              <a:ext uri="{FF2B5EF4-FFF2-40B4-BE49-F238E27FC236}">
                <a16:creationId xmlns:a16="http://schemas.microsoft.com/office/drawing/2014/main" id="{5C4444F3-1732-44EE-B126-8D9CBC642E89}"/>
              </a:ext>
            </a:extLst>
          </p:cNvPr>
          <p:cNvSpPr/>
          <p:nvPr userDrawn="1"/>
        </p:nvSpPr>
        <p:spPr>
          <a:xfrm>
            <a:off x="15937848" y="896681"/>
            <a:ext cx="293370" cy="355600"/>
          </a:xfrm>
          <a:custGeom>
            <a:avLst/>
            <a:gdLst/>
            <a:ahLst/>
            <a:cxnLst/>
            <a:rect l="l" t="t" r="r" b="b"/>
            <a:pathLst>
              <a:path w="293369" h="355600">
                <a:moveTo>
                  <a:pt x="293117" y="0"/>
                </a:moveTo>
                <a:lnTo>
                  <a:pt x="229260" y="0"/>
                </a:lnTo>
                <a:lnTo>
                  <a:pt x="229260" y="199697"/>
                </a:lnTo>
                <a:lnTo>
                  <a:pt x="228702" y="217202"/>
                </a:lnTo>
                <a:lnTo>
                  <a:pt x="220384" y="257558"/>
                </a:lnTo>
                <a:lnTo>
                  <a:pt x="191413" y="291081"/>
                </a:lnTo>
                <a:lnTo>
                  <a:pt x="146574" y="301377"/>
                </a:lnTo>
                <a:lnTo>
                  <a:pt x="134088" y="300732"/>
                </a:lnTo>
                <a:lnTo>
                  <a:pt x="92776" y="285122"/>
                </a:lnTo>
                <a:lnTo>
                  <a:pt x="68882" y="246132"/>
                </a:lnTo>
                <a:lnTo>
                  <a:pt x="63888" y="199697"/>
                </a:lnTo>
                <a:lnTo>
                  <a:pt x="63888" y="0"/>
                </a:lnTo>
                <a:lnTo>
                  <a:pt x="0" y="0"/>
                </a:lnTo>
                <a:lnTo>
                  <a:pt x="0" y="205420"/>
                </a:lnTo>
                <a:lnTo>
                  <a:pt x="155" y="216108"/>
                </a:lnTo>
                <a:lnTo>
                  <a:pt x="5773" y="262002"/>
                </a:lnTo>
                <a:lnTo>
                  <a:pt x="23896" y="302620"/>
                </a:lnTo>
                <a:lnTo>
                  <a:pt x="57911" y="334597"/>
                </a:lnTo>
                <a:lnTo>
                  <a:pt x="96502" y="349988"/>
                </a:lnTo>
                <a:lnTo>
                  <a:pt x="145778" y="355335"/>
                </a:lnTo>
                <a:lnTo>
                  <a:pt x="159158" y="354999"/>
                </a:lnTo>
                <a:lnTo>
                  <a:pt x="206102" y="347018"/>
                </a:lnTo>
                <a:lnTo>
                  <a:pt x="242799" y="329301"/>
                </a:lnTo>
                <a:lnTo>
                  <a:pt x="274189" y="294688"/>
                </a:lnTo>
                <a:lnTo>
                  <a:pt x="289200" y="253724"/>
                </a:lnTo>
                <a:lnTo>
                  <a:pt x="293117" y="205420"/>
                </a:lnTo>
                <a:lnTo>
                  <a:pt x="293117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bg object 23">
            <a:extLst>
              <a:ext uri="{FF2B5EF4-FFF2-40B4-BE49-F238E27FC236}">
                <a16:creationId xmlns:a16="http://schemas.microsoft.com/office/drawing/2014/main" id="{31F609DF-F491-46F3-85A1-2DB3EA26B99F}"/>
              </a:ext>
            </a:extLst>
          </p:cNvPr>
          <p:cNvSpPr/>
          <p:nvPr userDrawn="1"/>
        </p:nvSpPr>
        <p:spPr>
          <a:xfrm>
            <a:off x="16302156" y="890152"/>
            <a:ext cx="248285" cy="361950"/>
          </a:xfrm>
          <a:custGeom>
            <a:avLst/>
            <a:gdLst/>
            <a:ahLst/>
            <a:cxnLst/>
            <a:rect l="l" t="t" r="r" b="b"/>
            <a:pathLst>
              <a:path w="248284" h="361950">
                <a:moveTo>
                  <a:pt x="126488" y="0"/>
                </a:moveTo>
                <a:lnTo>
                  <a:pt x="87783" y="3743"/>
                </a:lnTo>
                <a:lnTo>
                  <a:pt x="46064" y="20438"/>
                </a:lnTo>
                <a:lnTo>
                  <a:pt x="16482" y="50822"/>
                </a:lnTo>
                <a:lnTo>
                  <a:pt x="2163" y="95340"/>
                </a:lnTo>
                <a:lnTo>
                  <a:pt x="1559" y="108700"/>
                </a:lnTo>
                <a:lnTo>
                  <a:pt x="2082" y="120708"/>
                </a:lnTo>
                <a:lnTo>
                  <a:pt x="14442" y="158401"/>
                </a:lnTo>
                <a:lnTo>
                  <a:pt x="47531" y="187576"/>
                </a:lnTo>
                <a:lnTo>
                  <a:pt x="83900" y="200580"/>
                </a:lnTo>
                <a:lnTo>
                  <a:pt x="118828" y="208598"/>
                </a:lnTo>
                <a:lnTo>
                  <a:pt x="139944" y="213579"/>
                </a:lnTo>
                <a:lnTo>
                  <a:pt x="180371" y="239195"/>
                </a:lnTo>
                <a:lnTo>
                  <a:pt x="182548" y="246373"/>
                </a:lnTo>
                <a:lnTo>
                  <a:pt x="182548" y="255214"/>
                </a:lnTo>
                <a:lnTo>
                  <a:pt x="164587" y="292954"/>
                </a:lnTo>
                <a:lnTo>
                  <a:pt x="123319" y="306484"/>
                </a:lnTo>
                <a:lnTo>
                  <a:pt x="100929" y="307906"/>
                </a:lnTo>
                <a:lnTo>
                  <a:pt x="87982" y="307585"/>
                </a:lnTo>
                <a:lnTo>
                  <a:pt x="37996" y="299890"/>
                </a:lnTo>
                <a:lnTo>
                  <a:pt x="0" y="286530"/>
                </a:lnTo>
                <a:lnTo>
                  <a:pt x="0" y="340477"/>
                </a:lnTo>
                <a:lnTo>
                  <a:pt x="45791" y="356255"/>
                </a:lnTo>
                <a:lnTo>
                  <a:pt x="87537" y="361512"/>
                </a:lnTo>
                <a:lnTo>
                  <a:pt x="101693" y="361863"/>
                </a:lnTo>
                <a:lnTo>
                  <a:pt x="117676" y="361455"/>
                </a:lnTo>
                <a:lnTo>
                  <a:pt x="161677" y="355335"/>
                </a:lnTo>
                <a:lnTo>
                  <a:pt x="198144" y="341679"/>
                </a:lnTo>
                <a:lnTo>
                  <a:pt x="232071" y="311238"/>
                </a:lnTo>
                <a:lnTo>
                  <a:pt x="247614" y="266217"/>
                </a:lnTo>
                <a:lnTo>
                  <a:pt x="248267" y="252608"/>
                </a:lnTo>
                <a:lnTo>
                  <a:pt x="247698" y="239541"/>
                </a:lnTo>
                <a:lnTo>
                  <a:pt x="234161" y="199272"/>
                </a:lnTo>
                <a:lnTo>
                  <a:pt x="197580" y="169367"/>
                </a:lnTo>
                <a:lnTo>
                  <a:pt x="157806" y="156268"/>
                </a:lnTo>
                <a:lnTo>
                  <a:pt x="122438" y="148214"/>
                </a:lnTo>
                <a:lnTo>
                  <a:pt x="101191" y="142694"/>
                </a:lnTo>
                <a:lnTo>
                  <a:pt x="68367" y="115993"/>
                </a:lnTo>
                <a:lnTo>
                  <a:pt x="66515" y="108700"/>
                </a:lnTo>
                <a:lnTo>
                  <a:pt x="66515" y="99859"/>
                </a:lnTo>
                <a:lnTo>
                  <a:pt x="83575" y="65456"/>
                </a:lnTo>
                <a:lnTo>
                  <a:pt x="132224" y="53968"/>
                </a:lnTo>
                <a:lnTo>
                  <a:pt x="143367" y="54271"/>
                </a:lnTo>
                <a:lnTo>
                  <a:pt x="191620" y="61578"/>
                </a:lnTo>
                <a:lnTo>
                  <a:pt x="231060" y="74318"/>
                </a:lnTo>
                <a:lnTo>
                  <a:pt x="231060" y="19544"/>
                </a:lnTo>
                <a:lnTo>
                  <a:pt x="182548" y="5472"/>
                </a:lnTo>
                <a:lnTo>
                  <a:pt x="140452" y="342"/>
                </a:lnTo>
                <a:lnTo>
                  <a:pt x="126488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bg object 24">
            <a:extLst>
              <a:ext uri="{FF2B5EF4-FFF2-40B4-BE49-F238E27FC236}">
                <a16:creationId xmlns:a16="http://schemas.microsoft.com/office/drawing/2014/main" id="{3ED76C3A-C0E1-4D65-B3BD-A9A642813D8A}"/>
              </a:ext>
            </a:extLst>
          </p:cNvPr>
          <p:cNvSpPr/>
          <p:nvPr userDrawn="1"/>
        </p:nvSpPr>
        <p:spPr>
          <a:xfrm>
            <a:off x="15426805" y="876123"/>
            <a:ext cx="372110" cy="370205"/>
          </a:xfrm>
          <a:custGeom>
            <a:avLst/>
            <a:gdLst/>
            <a:ahLst/>
            <a:cxnLst/>
            <a:rect l="l" t="t" r="r" b="b"/>
            <a:pathLst>
              <a:path w="372109" h="370205">
                <a:moveTo>
                  <a:pt x="372021" y="65557"/>
                </a:moveTo>
                <a:lnTo>
                  <a:pt x="299593" y="65557"/>
                </a:lnTo>
                <a:lnTo>
                  <a:pt x="299593" y="0"/>
                </a:lnTo>
                <a:lnTo>
                  <a:pt x="0" y="0"/>
                </a:lnTo>
                <a:lnTo>
                  <a:pt x="0" y="66027"/>
                </a:lnTo>
                <a:lnTo>
                  <a:pt x="111163" y="66027"/>
                </a:lnTo>
                <a:lnTo>
                  <a:pt x="111163" y="369506"/>
                </a:lnTo>
                <a:lnTo>
                  <a:pt x="188925" y="369506"/>
                </a:lnTo>
                <a:lnTo>
                  <a:pt x="188925" y="66027"/>
                </a:lnTo>
                <a:lnTo>
                  <a:pt x="299593" y="66027"/>
                </a:lnTo>
                <a:lnTo>
                  <a:pt x="299593" y="369697"/>
                </a:lnTo>
                <a:lnTo>
                  <a:pt x="372021" y="369697"/>
                </a:lnTo>
                <a:lnTo>
                  <a:pt x="372021" y="65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200" b="1" i="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  <p:pic>
        <p:nvPicPr>
          <p:cNvPr id="6" name="bg object 16">
            <a:extLst>
              <a:ext uri="{FF2B5EF4-FFF2-40B4-BE49-F238E27FC236}">
                <a16:creationId xmlns:a16="http://schemas.microsoft.com/office/drawing/2014/main" id="{C10F0223-BF09-4E91-BC25-218364303E33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6794398" y="880312"/>
            <a:ext cx="2364003" cy="361281"/>
          </a:xfrm>
          <a:prstGeom prst="rect">
            <a:avLst/>
          </a:prstGeom>
        </p:spPr>
      </p:pic>
      <p:pic>
        <p:nvPicPr>
          <p:cNvPr id="7" name="bg object 17">
            <a:extLst>
              <a:ext uri="{FF2B5EF4-FFF2-40B4-BE49-F238E27FC236}">
                <a16:creationId xmlns:a16="http://schemas.microsoft.com/office/drawing/2014/main" id="{97E61642-D831-4907-8DD8-26CF108617A4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6792077" y="1147464"/>
            <a:ext cx="168751" cy="94105"/>
          </a:xfrm>
          <a:prstGeom prst="rect">
            <a:avLst/>
          </a:prstGeom>
        </p:spPr>
      </p:pic>
      <p:sp>
        <p:nvSpPr>
          <p:cNvPr id="8" name="bg object 18">
            <a:extLst>
              <a:ext uri="{FF2B5EF4-FFF2-40B4-BE49-F238E27FC236}">
                <a16:creationId xmlns:a16="http://schemas.microsoft.com/office/drawing/2014/main" id="{2256C9D5-0D29-4023-A139-059E33B0D082}"/>
              </a:ext>
            </a:extLst>
          </p:cNvPr>
          <p:cNvSpPr/>
          <p:nvPr userDrawn="1"/>
        </p:nvSpPr>
        <p:spPr>
          <a:xfrm>
            <a:off x="15357560" y="804139"/>
            <a:ext cx="514350" cy="513715"/>
          </a:xfrm>
          <a:custGeom>
            <a:avLst/>
            <a:gdLst/>
            <a:ahLst/>
            <a:cxnLst/>
            <a:rect l="l" t="t" r="r" b="b"/>
            <a:pathLst>
              <a:path w="514350" h="513715">
                <a:moveTo>
                  <a:pt x="513805" y="0"/>
                </a:moveTo>
                <a:lnTo>
                  <a:pt x="0" y="0"/>
                </a:lnTo>
                <a:lnTo>
                  <a:pt x="0" y="513640"/>
                </a:lnTo>
                <a:lnTo>
                  <a:pt x="513805" y="513640"/>
                </a:lnTo>
                <a:lnTo>
                  <a:pt x="513805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bg object 19">
            <a:extLst>
              <a:ext uri="{FF2B5EF4-FFF2-40B4-BE49-F238E27FC236}">
                <a16:creationId xmlns:a16="http://schemas.microsoft.com/office/drawing/2014/main" id="{B6BA6914-66D4-457E-A7E8-923B13237D61}"/>
              </a:ext>
            </a:extLst>
          </p:cNvPr>
          <p:cNvSpPr/>
          <p:nvPr userDrawn="1"/>
        </p:nvSpPr>
        <p:spPr>
          <a:xfrm>
            <a:off x="14891011" y="887495"/>
            <a:ext cx="262890" cy="361950"/>
          </a:xfrm>
          <a:custGeom>
            <a:avLst/>
            <a:gdLst/>
            <a:ahLst/>
            <a:cxnLst/>
            <a:rect l="l" t="t" r="r" b="b"/>
            <a:pathLst>
              <a:path w="262890" h="361950">
                <a:moveTo>
                  <a:pt x="181773" y="0"/>
                </a:moveTo>
                <a:lnTo>
                  <a:pt x="140730" y="3770"/>
                </a:lnTo>
                <a:lnTo>
                  <a:pt x="104184" y="14595"/>
                </a:lnTo>
                <a:lnTo>
                  <a:pt x="59192" y="42110"/>
                </a:lnTo>
                <a:lnTo>
                  <a:pt x="26930" y="81272"/>
                </a:lnTo>
                <a:lnTo>
                  <a:pt x="6826" y="130575"/>
                </a:lnTo>
                <a:lnTo>
                  <a:pt x="0" y="187173"/>
                </a:lnTo>
                <a:lnTo>
                  <a:pt x="708" y="206183"/>
                </a:lnTo>
                <a:lnTo>
                  <a:pt x="11356" y="258206"/>
                </a:lnTo>
                <a:lnTo>
                  <a:pt x="34672" y="301380"/>
                </a:lnTo>
                <a:lnTo>
                  <a:pt x="70573" y="333947"/>
                </a:lnTo>
                <a:lnTo>
                  <a:pt x="118945" y="354721"/>
                </a:lnTo>
                <a:lnTo>
                  <a:pt x="157921" y="361067"/>
                </a:lnTo>
                <a:lnTo>
                  <a:pt x="179418" y="361863"/>
                </a:lnTo>
                <a:lnTo>
                  <a:pt x="190665" y="361672"/>
                </a:lnTo>
                <a:lnTo>
                  <a:pt x="233617" y="357217"/>
                </a:lnTo>
                <a:lnTo>
                  <a:pt x="262607" y="350637"/>
                </a:lnTo>
                <a:lnTo>
                  <a:pt x="262607" y="295643"/>
                </a:lnTo>
                <a:lnTo>
                  <a:pt x="253452" y="298452"/>
                </a:lnTo>
                <a:lnTo>
                  <a:pt x="243967" y="300911"/>
                </a:lnTo>
                <a:lnTo>
                  <a:pt x="203605" y="307097"/>
                </a:lnTo>
                <a:lnTo>
                  <a:pt x="183594" y="307874"/>
                </a:lnTo>
                <a:lnTo>
                  <a:pt x="170133" y="307378"/>
                </a:lnTo>
                <a:lnTo>
                  <a:pt x="123699" y="295488"/>
                </a:lnTo>
                <a:lnTo>
                  <a:pt x="90159" y="268036"/>
                </a:lnTo>
                <a:lnTo>
                  <a:pt x="70525" y="225226"/>
                </a:lnTo>
                <a:lnTo>
                  <a:pt x="65981" y="183249"/>
                </a:lnTo>
                <a:lnTo>
                  <a:pt x="66535" y="168185"/>
                </a:lnTo>
                <a:lnTo>
                  <a:pt x="74846" y="128130"/>
                </a:lnTo>
                <a:lnTo>
                  <a:pt x="99506" y="87586"/>
                </a:lnTo>
                <a:lnTo>
                  <a:pt x="137300" y="62558"/>
                </a:lnTo>
                <a:lnTo>
                  <a:pt x="185415" y="53957"/>
                </a:lnTo>
                <a:lnTo>
                  <a:pt x="194074" y="54122"/>
                </a:lnTo>
                <a:lnTo>
                  <a:pt x="239333" y="60161"/>
                </a:lnTo>
                <a:lnTo>
                  <a:pt x="259488" y="65697"/>
                </a:lnTo>
                <a:lnTo>
                  <a:pt x="259488" y="11457"/>
                </a:lnTo>
                <a:lnTo>
                  <a:pt x="213695" y="1677"/>
                </a:lnTo>
                <a:lnTo>
                  <a:pt x="192704" y="186"/>
                </a:lnTo>
                <a:lnTo>
                  <a:pt x="181773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bg object 20">
            <a:extLst>
              <a:ext uri="{FF2B5EF4-FFF2-40B4-BE49-F238E27FC236}">
                <a16:creationId xmlns:a16="http://schemas.microsoft.com/office/drawing/2014/main" id="{EFEAB43E-6ADC-4975-92DF-C3314AA87BF0}"/>
              </a:ext>
            </a:extLst>
          </p:cNvPr>
          <p:cNvSpPr/>
          <p:nvPr userDrawn="1"/>
        </p:nvSpPr>
        <p:spPr>
          <a:xfrm>
            <a:off x="15227458" y="990214"/>
            <a:ext cx="62230" cy="252729"/>
          </a:xfrm>
          <a:custGeom>
            <a:avLst/>
            <a:gdLst/>
            <a:ahLst/>
            <a:cxnLst/>
            <a:rect l="l" t="t" r="r" b="b"/>
            <a:pathLst>
              <a:path w="62230" h="252730">
                <a:moveTo>
                  <a:pt x="61857" y="0"/>
                </a:moveTo>
                <a:lnTo>
                  <a:pt x="0" y="0"/>
                </a:lnTo>
                <a:lnTo>
                  <a:pt x="0" y="252588"/>
                </a:lnTo>
                <a:lnTo>
                  <a:pt x="61857" y="252588"/>
                </a:lnTo>
                <a:lnTo>
                  <a:pt x="61857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bg object 21">
            <a:extLst>
              <a:ext uri="{FF2B5EF4-FFF2-40B4-BE49-F238E27FC236}">
                <a16:creationId xmlns:a16="http://schemas.microsoft.com/office/drawing/2014/main" id="{17635DA5-8EBB-4AF0-B01E-28A02611D742}"/>
              </a:ext>
            </a:extLst>
          </p:cNvPr>
          <p:cNvSpPr/>
          <p:nvPr userDrawn="1"/>
        </p:nvSpPr>
        <p:spPr>
          <a:xfrm>
            <a:off x="15225887" y="865327"/>
            <a:ext cx="65405" cy="67310"/>
          </a:xfrm>
          <a:custGeom>
            <a:avLst/>
            <a:gdLst/>
            <a:ahLst/>
            <a:cxnLst/>
            <a:rect l="l" t="t" r="r" b="b"/>
            <a:pathLst>
              <a:path w="65405" h="67309">
                <a:moveTo>
                  <a:pt x="64997" y="0"/>
                </a:moveTo>
                <a:lnTo>
                  <a:pt x="0" y="0"/>
                </a:lnTo>
                <a:lnTo>
                  <a:pt x="0" y="67005"/>
                </a:lnTo>
                <a:lnTo>
                  <a:pt x="64997" y="67005"/>
                </a:lnTo>
                <a:lnTo>
                  <a:pt x="64997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bg object 22">
            <a:extLst>
              <a:ext uri="{FF2B5EF4-FFF2-40B4-BE49-F238E27FC236}">
                <a16:creationId xmlns:a16="http://schemas.microsoft.com/office/drawing/2014/main" id="{88F773D6-9F10-4D00-91DD-9ED6AE16B4F4}"/>
              </a:ext>
            </a:extLst>
          </p:cNvPr>
          <p:cNvSpPr/>
          <p:nvPr userDrawn="1"/>
        </p:nvSpPr>
        <p:spPr>
          <a:xfrm>
            <a:off x="15937848" y="896681"/>
            <a:ext cx="293370" cy="355600"/>
          </a:xfrm>
          <a:custGeom>
            <a:avLst/>
            <a:gdLst/>
            <a:ahLst/>
            <a:cxnLst/>
            <a:rect l="l" t="t" r="r" b="b"/>
            <a:pathLst>
              <a:path w="293369" h="355600">
                <a:moveTo>
                  <a:pt x="293117" y="0"/>
                </a:moveTo>
                <a:lnTo>
                  <a:pt x="229260" y="0"/>
                </a:lnTo>
                <a:lnTo>
                  <a:pt x="229260" y="199697"/>
                </a:lnTo>
                <a:lnTo>
                  <a:pt x="228702" y="217202"/>
                </a:lnTo>
                <a:lnTo>
                  <a:pt x="220384" y="257558"/>
                </a:lnTo>
                <a:lnTo>
                  <a:pt x="191413" y="291081"/>
                </a:lnTo>
                <a:lnTo>
                  <a:pt x="146574" y="301377"/>
                </a:lnTo>
                <a:lnTo>
                  <a:pt x="134088" y="300732"/>
                </a:lnTo>
                <a:lnTo>
                  <a:pt x="92776" y="285122"/>
                </a:lnTo>
                <a:lnTo>
                  <a:pt x="68882" y="246132"/>
                </a:lnTo>
                <a:lnTo>
                  <a:pt x="63888" y="199697"/>
                </a:lnTo>
                <a:lnTo>
                  <a:pt x="63888" y="0"/>
                </a:lnTo>
                <a:lnTo>
                  <a:pt x="0" y="0"/>
                </a:lnTo>
                <a:lnTo>
                  <a:pt x="0" y="205420"/>
                </a:lnTo>
                <a:lnTo>
                  <a:pt x="155" y="216108"/>
                </a:lnTo>
                <a:lnTo>
                  <a:pt x="5773" y="262002"/>
                </a:lnTo>
                <a:lnTo>
                  <a:pt x="23896" y="302620"/>
                </a:lnTo>
                <a:lnTo>
                  <a:pt x="57911" y="334597"/>
                </a:lnTo>
                <a:lnTo>
                  <a:pt x="96502" y="349988"/>
                </a:lnTo>
                <a:lnTo>
                  <a:pt x="145778" y="355335"/>
                </a:lnTo>
                <a:lnTo>
                  <a:pt x="159158" y="354999"/>
                </a:lnTo>
                <a:lnTo>
                  <a:pt x="206102" y="347018"/>
                </a:lnTo>
                <a:lnTo>
                  <a:pt x="242799" y="329301"/>
                </a:lnTo>
                <a:lnTo>
                  <a:pt x="274189" y="294688"/>
                </a:lnTo>
                <a:lnTo>
                  <a:pt x="289200" y="253724"/>
                </a:lnTo>
                <a:lnTo>
                  <a:pt x="293117" y="205420"/>
                </a:lnTo>
                <a:lnTo>
                  <a:pt x="293117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bg object 23">
            <a:extLst>
              <a:ext uri="{FF2B5EF4-FFF2-40B4-BE49-F238E27FC236}">
                <a16:creationId xmlns:a16="http://schemas.microsoft.com/office/drawing/2014/main" id="{AD67184A-3DC1-4CE5-B13B-36323CC3A754}"/>
              </a:ext>
            </a:extLst>
          </p:cNvPr>
          <p:cNvSpPr/>
          <p:nvPr userDrawn="1"/>
        </p:nvSpPr>
        <p:spPr>
          <a:xfrm>
            <a:off x="16302156" y="890152"/>
            <a:ext cx="248285" cy="361950"/>
          </a:xfrm>
          <a:custGeom>
            <a:avLst/>
            <a:gdLst/>
            <a:ahLst/>
            <a:cxnLst/>
            <a:rect l="l" t="t" r="r" b="b"/>
            <a:pathLst>
              <a:path w="248284" h="361950">
                <a:moveTo>
                  <a:pt x="126488" y="0"/>
                </a:moveTo>
                <a:lnTo>
                  <a:pt x="87783" y="3743"/>
                </a:lnTo>
                <a:lnTo>
                  <a:pt x="46064" y="20438"/>
                </a:lnTo>
                <a:lnTo>
                  <a:pt x="16482" y="50822"/>
                </a:lnTo>
                <a:lnTo>
                  <a:pt x="2163" y="95340"/>
                </a:lnTo>
                <a:lnTo>
                  <a:pt x="1559" y="108700"/>
                </a:lnTo>
                <a:lnTo>
                  <a:pt x="2082" y="120708"/>
                </a:lnTo>
                <a:lnTo>
                  <a:pt x="14442" y="158401"/>
                </a:lnTo>
                <a:lnTo>
                  <a:pt x="47531" y="187576"/>
                </a:lnTo>
                <a:lnTo>
                  <a:pt x="83900" y="200580"/>
                </a:lnTo>
                <a:lnTo>
                  <a:pt x="118828" y="208598"/>
                </a:lnTo>
                <a:lnTo>
                  <a:pt x="139944" y="213579"/>
                </a:lnTo>
                <a:lnTo>
                  <a:pt x="180371" y="239195"/>
                </a:lnTo>
                <a:lnTo>
                  <a:pt x="182548" y="246373"/>
                </a:lnTo>
                <a:lnTo>
                  <a:pt x="182548" y="255214"/>
                </a:lnTo>
                <a:lnTo>
                  <a:pt x="164587" y="292954"/>
                </a:lnTo>
                <a:lnTo>
                  <a:pt x="123319" y="306484"/>
                </a:lnTo>
                <a:lnTo>
                  <a:pt x="100929" y="307906"/>
                </a:lnTo>
                <a:lnTo>
                  <a:pt x="87982" y="307585"/>
                </a:lnTo>
                <a:lnTo>
                  <a:pt x="37996" y="299890"/>
                </a:lnTo>
                <a:lnTo>
                  <a:pt x="0" y="286530"/>
                </a:lnTo>
                <a:lnTo>
                  <a:pt x="0" y="340477"/>
                </a:lnTo>
                <a:lnTo>
                  <a:pt x="45791" y="356255"/>
                </a:lnTo>
                <a:lnTo>
                  <a:pt x="87537" y="361512"/>
                </a:lnTo>
                <a:lnTo>
                  <a:pt x="101693" y="361863"/>
                </a:lnTo>
                <a:lnTo>
                  <a:pt x="117676" y="361455"/>
                </a:lnTo>
                <a:lnTo>
                  <a:pt x="161677" y="355335"/>
                </a:lnTo>
                <a:lnTo>
                  <a:pt x="198144" y="341679"/>
                </a:lnTo>
                <a:lnTo>
                  <a:pt x="232071" y="311238"/>
                </a:lnTo>
                <a:lnTo>
                  <a:pt x="247614" y="266217"/>
                </a:lnTo>
                <a:lnTo>
                  <a:pt x="248267" y="252608"/>
                </a:lnTo>
                <a:lnTo>
                  <a:pt x="247698" y="239541"/>
                </a:lnTo>
                <a:lnTo>
                  <a:pt x="234161" y="199272"/>
                </a:lnTo>
                <a:lnTo>
                  <a:pt x="197580" y="169367"/>
                </a:lnTo>
                <a:lnTo>
                  <a:pt x="157806" y="156268"/>
                </a:lnTo>
                <a:lnTo>
                  <a:pt x="122438" y="148214"/>
                </a:lnTo>
                <a:lnTo>
                  <a:pt x="101191" y="142694"/>
                </a:lnTo>
                <a:lnTo>
                  <a:pt x="68367" y="115993"/>
                </a:lnTo>
                <a:lnTo>
                  <a:pt x="66515" y="108700"/>
                </a:lnTo>
                <a:lnTo>
                  <a:pt x="66515" y="99859"/>
                </a:lnTo>
                <a:lnTo>
                  <a:pt x="83575" y="65456"/>
                </a:lnTo>
                <a:lnTo>
                  <a:pt x="132224" y="53968"/>
                </a:lnTo>
                <a:lnTo>
                  <a:pt x="143367" y="54271"/>
                </a:lnTo>
                <a:lnTo>
                  <a:pt x="191620" y="61578"/>
                </a:lnTo>
                <a:lnTo>
                  <a:pt x="231060" y="74318"/>
                </a:lnTo>
                <a:lnTo>
                  <a:pt x="231060" y="19544"/>
                </a:lnTo>
                <a:lnTo>
                  <a:pt x="182548" y="5472"/>
                </a:lnTo>
                <a:lnTo>
                  <a:pt x="140452" y="342"/>
                </a:lnTo>
                <a:lnTo>
                  <a:pt x="126488" y="0"/>
                </a:lnTo>
                <a:close/>
              </a:path>
            </a:pathLst>
          </a:custGeom>
          <a:solidFill>
            <a:srgbClr val="1C1C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bg object 24">
            <a:extLst>
              <a:ext uri="{FF2B5EF4-FFF2-40B4-BE49-F238E27FC236}">
                <a16:creationId xmlns:a16="http://schemas.microsoft.com/office/drawing/2014/main" id="{BF091163-5882-4642-B2D9-185F5C34781B}"/>
              </a:ext>
            </a:extLst>
          </p:cNvPr>
          <p:cNvSpPr/>
          <p:nvPr userDrawn="1"/>
        </p:nvSpPr>
        <p:spPr>
          <a:xfrm>
            <a:off x="15426805" y="876123"/>
            <a:ext cx="372110" cy="370205"/>
          </a:xfrm>
          <a:custGeom>
            <a:avLst/>
            <a:gdLst/>
            <a:ahLst/>
            <a:cxnLst/>
            <a:rect l="l" t="t" r="r" b="b"/>
            <a:pathLst>
              <a:path w="372109" h="370205">
                <a:moveTo>
                  <a:pt x="372021" y="65557"/>
                </a:moveTo>
                <a:lnTo>
                  <a:pt x="299593" y="65557"/>
                </a:lnTo>
                <a:lnTo>
                  <a:pt x="299593" y="0"/>
                </a:lnTo>
                <a:lnTo>
                  <a:pt x="0" y="0"/>
                </a:lnTo>
                <a:lnTo>
                  <a:pt x="0" y="66027"/>
                </a:lnTo>
                <a:lnTo>
                  <a:pt x="111163" y="66027"/>
                </a:lnTo>
                <a:lnTo>
                  <a:pt x="111163" y="369506"/>
                </a:lnTo>
                <a:lnTo>
                  <a:pt x="188925" y="369506"/>
                </a:lnTo>
                <a:lnTo>
                  <a:pt x="188925" y="66027"/>
                </a:lnTo>
                <a:lnTo>
                  <a:pt x="299593" y="66027"/>
                </a:lnTo>
                <a:lnTo>
                  <a:pt x="299593" y="369697"/>
                </a:lnTo>
                <a:lnTo>
                  <a:pt x="372021" y="369697"/>
                </a:lnTo>
                <a:lnTo>
                  <a:pt x="372021" y="65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200" b="1" i="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1805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bg object 25"/>
          <p:cNvSpPr/>
          <p:nvPr/>
        </p:nvSpPr>
        <p:spPr>
          <a:xfrm>
            <a:off x="5233" y="1339291"/>
            <a:ext cx="419100" cy="9961245"/>
          </a:xfrm>
          <a:custGeom>
            <a:avLst/>
            <a:gdLst/>
            <a:ahLst/>
            <a:cxnLst/>
            <a:rect l="l" t="t" r="r" b="b"/>
            <a:pathLst>
              <a:path w="419100" h="9961245">
                <a:moveTo>
                  <a:pt x="418665" y="0"/>
                </a:moveTo>
                <a:lnTo>
                  <a:pt x="0" y="0"/>
                </a:lnTo>
                <a:lnTo>
                  <a:pt x="0" y="9960806"/>
                </a:lnTo>
                <a:lnTo>
                  <a:pt x="418665" y="9960806"/>
                </a:lnTo>
                <a:lnTo>
                  <a:pt x="418665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5233" y="34"/>
            <a:ext cx="419100" cy="732790"/>
          </a:xfrm>
          <a:custGeom>
            <a:avLst/>
            <a:gdLst/>
            <a:ahLst/>
            <a:cxnLst/>
            <a:rect l="l" t="t" r="r" b="b"/>
            <a:pathLst>
              <a:path w="419100" h="732790">
                <a:moveTo>
                  <a:pt x="418665" y="0"/>
                </a:moveTo>
                <a:lnTo>
                  <a:pt x="0" y="0"/>
                </a:lnTo>
                <a:lnTo>
                  <a:pt x="0" y="732412"/>
                </a:lnTo>
                <a:lnTo>
                  <a:pt x="418665" y="732412"/>
                </a:lnTo>
                <a:lnTo>
                  <a:pt x="418665" y="0"/>
                </a:lnTo>
                <a:close/>
              </a:path>
            </a:pathLst>
          </a:custGeom>
          <a:solidFill>
            <a:srgbClr val="EC7E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638256" y="1125421"/>
            <a:ext cx="1272540" cy="15792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200" b="1" i="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5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9" Type="http://schemas.openxmlformats.org/officeDocument/2006/relationships/image" Target="../media/image40.png"/><Relationship Id="rId21" Type="http://schemas.openxmlformats.org/officeDocument/2006/relationships/image" Target="../media/image22.png"/><Relationship Id="rId34" Type="http://schemas.openxmlformats.org/officeDocument/2006/relationships/image" Target="../media/image35.png"/><Relationship Id="rId42" Type="http://schemas.openxmlformats.org/officeDocument/2006/relationships/image" Target="../media/image43.png"/><Relationship Id="rId47" Type="http://schemas.openxmlformats.org/officeDocument/2006/relationships/image" Target="../media/image48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6" Type="http://schemas.openxmlformats.org/officeDocument/2006/relationships/image" Target="../media/image17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png"/><Relationship Id="rId37" Type="http://schemas.openxmlformats.org/officeDocument/2006/relationships/image" Target="../media/image38.png"/><Relationship Id="rId40" Type="http://schemas.openxmlformats.org/officeDocument/2006/relationships/image" Target="../media/image41.png"/><Relationship Id="rId45" Type="http://schemas.openxmlformats.org/officeDocument/2006/relationships/image" Target="../media/image46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36" Type="http://schemas.openxmlformats.org/officeDocument/2006/relationships/image" Target="../media/image37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4" Type="http://schemas.openxmlformats.org/officeDocument/2006/relationships/image" Target="../media/image45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Relationship Id="rId43" Type="http://schemas.openxmlformats.org/officeDocument/2006/relationships/image" Target="../media/image44.png"/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38" Type="http://schemas.openxmlformats.org/officeDocument/2006/relationships/image" Target="../media/image39.png"/><Relationship Id="rId46" Type="http://schemas.openxmlformats.org/officeDocument/2006/relationships/image" Target="../media/image47.png"/><Relationship Id="rId20" Type="http://schemas.openxmlformats.org/officeDocument/2006/relationships/image" Target="../media/image21.png"/><Relationship Id="rId41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26" Type="http://schemas.openxmlformats.org/officeDocument/2006/relationships/image" Target="../media/image72.png"/><Relationship Id="rId39" Type="http://schemas.openxmlformats.org/officeDocument/2006/relationships/image" Target="../media/image85.png"/><Relationship Id="rId21" Type="http://schemas.openxmlformats.org/officeDocument/2006/relationships/image" Target="../media/image67.png"/><Relationship Id="rId34" Type="http://schemas.openxmlformats.org/officeDocument/2006/relationships/image" Target="../media/image80.png"/><Relationship Id="rId42" Type="http://schemas.openxmlformats.org/officeDocument/2006/relationships/image" Target="../media/image88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29" Type="http://schemas.openxmlformats.org/officeDocument/2006/relationships/image" Target="../media/image75.png"/><Relationship Id="rId41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11" Type="http://schemas.openxmlformats.org/officeDocument/2006/relationships/image" Target="../media/image57.png"/><Relationship Id="rId24" Type="http://schemas.openxmlformats.org/officeDocument/2006/relationships/image" Target="../media/image70.png"/><Relationship Id="rId32" Type="http://schemas.openxmlformats.org/officeDocument/2006/relationships/image" Target="../media/image78.png"/><Relationship Id="rId37" Type="http://schemas.openxmlformats.org/officeDocument/2006/relationships/image" Target="../media/image83.png"/><Relationship Id="rId40" Type="http://schemas.openxmlformats.org/officeDocument/2006/relationships/image" Target="../media/image86.png"/><Relationship Id="rId5" Type="http://schemas.openxmlformats.org/officeDocument/2006/relationships/image" Target="../media/image52.png"/><Relationship Id="rId15" Type="http://schemas.openxmlformats.org/officeDocument/2006/relationships/image" Target="../media/image61.png"/><Relationship Id="rId23" Type="http://schemas.openxmlformats.org/officeDocument/2006/relationships/image" Target="../media/image69.png"/><Relationship Id="rId28" Type="http://schemas.openxmlformats.org/officeDocument/2006/relationships/image" Target="../media/image74.png"/><Relationship Id="rId36" Type="http://schemas.openxmlformats.org/officeDocument/2006/relationships/image" Target="../media/image82.png"/><Relationship Id="rId10" Type="http://schemas.openxmlformats.org/officeDocument/2006/relationships/image" Target="../media/image56.png"/><Relationship Id="rId19" Type="http://schemas.openxmlformats.org/officeDocument/2006/relationships/image" Target="../media/image65.png"/><Relationship Id="rId31" Type="http://schemas.openxmlformats.org/officeDocument/2006/relationships/image" Target="../media/image77.png"/><Relationship Id="rId44" Type="http://schemas.openxmlformats.org/officeDocument/2006/relationships/image" Target="../media/image90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Relationship Id="rId22" Type="http://schemas.openxmlformats.org/officeDocument/2006/relationships/image" Target="../media/image68.png"/><Relationship Id="rId27" Type="http://schemas.openxmlformats.org/officeDocument/2006/relationships/image" Target="../media/image73.png"/><Relationship Id="rId30" Type="http://schemas.openxmlformats.org/officeDocument/2006/relationships/image" Target="../media/image76.png"/><Relationship Id="rId35" Type="http://schemas.openxmlformats.org/officeDocument/2006/relationships/image" Target="../media/image81.png"/><Relationship Id="rId43" Type="http://schemas.openxmlformats.org/officeDocument/2006/relationships/image" Target="../media/image89.png"/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5" Type="http://schemas.openxmlformats.org/officeDocument/2006/relationships/image" Target="../media/image71.png"/><Relationship Id="rId33" Type="http://schemas.openxmlformats.org/officeDocument/2006/relationships/image" Target="../media/image79.png"/><Relationship Id="rId38" Type="http://schemas.openxmlformats.org/officeDocument/2006/relationships/image" Target="../media/image8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8C8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20"/>
            <a:chOff x="0" y="0"/>
            <a:chExt cx="20104100" cy="113087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5"/>
              <a:ext cx="20104100" cy="11308715"/>
            </a:xfrm>
            <a:custGeom>
              <a:avLst/>
              <a:gdLst/>
              <a:ahLst/>
              <a:cxnLst/>
              <a:rect l="l" t="t" r="r" b="b"/>
              <a:pathLst>
                <a:path w="20104100" h="11308715">
                  <a:moveTo>
                    <a:pt x="10052037" y="0"/>
                  </a:moveTo>
                  <a:lnTo>
                    <a:pt x="0" y="0"/>
                  </a:lnTo>
                  <a:lnTo>
                    <a:pt x="0" y="4366387"/>
                  </a:lnTo>
                  <a:lnTo>
                    <a:pt x="10052037" y="4366387"/>
                  </a:lnTo>
                  <a:lnTo>
                    <a:pt x="10052037" y="0"/>
                  </a:lnTo>
                  <a:close/>
                </a:path>
                <a:path w="20104100" h="11308715">
                  <a:moveTo>
                    <a:pt x="20104088" y="10198646"/>
                  </a:moveTo>
                  <a:lnTo>
                    <a:pt x="10052037" y="10198646"/>
                  </a:lnTo>
                  <a:lnTo>
                    <a:pt x="10052037" y="6607124"/>
                  </a:lnTo>
                  <a:lnTo>
                    <a:pt x="0" y="6607124"/>
                  </a:lnTo>
                  <a:lnTo>
                    <a:pt x="0" y="10198646"/>
                  </a:lnTo>
                  <a:lnTo>
                    <a:pt x="0" y="11308550"/>
                  </a:lnTo>
                  <a:lnTo>
                    <a:pt x="582472" y="11308550"/>
                  </a:lnTo>
                  <a:lnTo>
                    <a:pt x="5866879" y="11308550"/>
                  </a:lnTo>
                  <a:lnTo>
                    <a:pt x="10052037" y="11308550"/>
                  </a:lnTo>
                  <a:lnTo>
                    <a:pt x="20104088" y="11308550"/>
                  </a:lnTo>
                  <a:lnTo>
                    <a:pt x="20104088" y="101986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62684" y="9235320"/>
              <a:ext cx="1424940" cy="476884"/>
            </a:xfrm>
            <a:custGeom>
              <a:avLst/>
              <a:gdLst/>
              <a:ahLst/>
              <a:cxnLst/>
              <a:rect l="l" t="t" r="r" b="b"/>
              <a:pathLst>
                <a:path w="1424939" h="476884">
                  <a:moveTo>
                    <a:pt x="595688" y="0"/>
                  </a:moveTo>
                  <a:lnTo>
                    <a:pt x="0" y="147817"/>
                  </a:lnTo>
                  <a:lnTo>
                    <a:pt x="579008" y="29444"/>
                  </a:lnTo>
                  <a:lnTo>
                    <a:pt x="576474" y="476257"/>
                  </a:lnTo>
                  <a:lnTo>
                    <a:pt x="609604" y="28753"/>
                  </a:lnTo>
                  <a:lnTo>
                    <a:pt x="1424323" y="163607"/>
                  </a:lnTo>
                  <a:lnTo>
                    <a:pt x="5956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300610" y="1182717"/>
              <a:ext cx="1466850" cy="1466850"/>
            </a:xfrm>
            <a:custGeom>
              <a:avLst/>
              <a:gdLst/>
              <a:ahLst/>
              <a:cxnLst/>
              <a:rect l="l" t="t" r="r" b="b"/>
              <a:pathLst>
                <a:path w="1466850" h="1466850">
                  <a:moveTo>
                    <a:pt x="1466290" y="0"/>
                  </a:moveTo>
                  <a:lnTo>
                    <a:pt x="0" y="0"/>
                  </a:lnTo>
                  <a:lnTo>
                    <a:pt x="0" y="1466290"/>
                  </a:lnTo>
                  <a:lnTo>
                    <a:pt x="1466290" y="1466290"/>
                  </a:lnTo>
                  <a:lnTo>
                    <a:pt x="1466290" y="0"/>
                  </a:lnTo>
                  <a:close/>
                </a:path>
              </a:pathLst>
            </a:custGeom>
            <a:solidFill>
              <a:srgbClr val="EC7D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69124" y="1357420"/>
              <a:ext cx="4735830" cy="1104265"/>
            </a:xfrm>
            <a:custGeom>
              <a:avLst/>
              <a:gdLst/>
              <a:ahLst/>
              <a:cxnLst/>
              <a:rect l="l" t="t" r="r" b="b"/>
              <a:pathLst>
                <a:path w="4735830" h="1104264">
                  <a:moveTo>
                    <a:pt x="749363" y="907199"/>
                  </a:moveTo>
                  <a:lnTo>
                    <a:pt x="696188" y="922248"/>
                  </a:lnTo>
                  <a:lnTo>
                    <a:pt x="639254" y="933259"/>
                  </a:lnTo>
                  <a:lnTo>
                    <a:pt x="581012" y="939914"/>
                  </a:lnTo>
                  <a:lnTo>
                    <a:pt x="523913" y="942124"/>
                  </a:lnTo>
                  <a:lnTo>
                    <a:pt x="485508" y="940714"/>
                  </a:lnTo>
                  <a:lnTo>
                    <a:pt x="415010" y="929411"/>
                  </a:lnTo>
                  <a:lnTo>
                    <a:pt x="353009" y="906792"/>
                  </a:lnTo>
                  <a:lnTo>
                    <a:pt x="300367" y="873112"/>
                  </a:lnTo>
                  <a:lnTo>
                    <a:pt x="257302" y="828446"/>
                  </a:lnTo>
                  <a:lnTo>
                    <a:pt x="224155" y="772795"/>
                  </a:lnTo>
                  <a:lnTo>
                    <a:pt x="201256" y="706234"/>
                  </a:lnTo>
                  <a:lnTo>
                    <a:pt x="189750" y="629005"/>
                  </a:lnTo>
                  <a:lnTo>
                    <a:pt x="188315" y="586409"/>
                  </a:lnTo>
                  <a:lnTo>
                    <a:pt x="189890" y="543394"/>
                  </a:lnTo>
                  <a:lnTo>
                    <a:pt x="194627" y="502831"/>
                  </a:lnTo>
                  <a:lnTo>
                    <a:pt x="202526" y="464705"/>
                  </a:lnTo>
                  <a:lnTo>
                    <a:pt x="227469" y="395998"/>
                  </a:lnTo>
                  <a:lnTo>
                    <a:pt x="262674" y="338137"/>
                  </a:lnTo>
                  <a:lnTo>
                    <a:pt x="307568" y="291287"/>
                  </a:lnTo>
                  <a:lnTo>
                    <a:pt x="361492" y="255549"/>
                  </a:lnTo>
                  <a:lnTo>
                    <a:pt x="423989" y="231127"/>
                  </a:lnTo>
                  <a:lnTo>
                    <a:pt x="492633" y="218846"/>
                  </a:lnTo>
                  <a:lnTo>
                    <a:pt x="529107" y="217309"/>
                  </a:lnTo>
                  <a:lnTo>
                    <a:pt x="553821" y="217779"/>
                  </a:lnTo>
                  <a:lnTo>
                    <a:pt x="604050" y="221500"/>
                  </a:lnTo>
                  <a:lnTo>
                    <a:pt x="655764" y="229196"/>
                  </a:lnTo>
                  <a:lnTo>
                    <a:pt x="711212" y="242227"/>
                  </a:lnTo>
                  <a:lnTo>
                    <a:pt x="740486" y="250812"/>
                  </a:lnTo>
                  <a:lnTo>
                    <a:pt x="740486" y="95999"/>
                  </a:lnTo>
                  <a:lnTo>
                    <a:pt x="692289" y="82156"/>
                  </a:lnTo>
                  <a:lnTo>
                    <a:pt x="638517" y="71818"/>
                  </a:lnTo>
                  <a:lnTo>
                    <a:pt x="580275" y="65417"/>
                  </a:lnTo>
                  <a:lnTo>
                    <a:pt x="518718" y="63271"/>
                  </a:lnTo>
                  <a:lnTo>
                    <a:pt x="458558" y="66154"/>
                  </a:lnTo>
                  <a:lnTo>
                    <a:pt x="401599" y="74066"/>
                  </a:lnTo>
                  <a:lnTo>
                    <a:pt x="347853" y="86995"/>
                  </a:lnTo>
                  <a:lnTo>
                    <a:pt x="297307" y="104952"/>
                  </a:lnTo>
                  <a:lnTo>
                    <a:pt x="250431" y="127317"/>
                  </a:lnTo>
                  <a:lnTo>
                    <a:pt x="207632" y="153492"/>
                  </a:lnTo>
                  <a:lnTo>
                    <a:pt x="168922" y="183489"/>
                  </a:lnTo>
                  <a:lnTo>
                    <a:pt x="134327" y="217309"/>
                  </a:lnTo>
                  <a:lnTo>
                    <a:pt x="103682" y="254673"/>
                  </a:lnTo>
                  <a:lnTo>
                    <a:pt x="76860" y="295287"/>
                  </a:lnTo>
                  <a:lnTo>
                    <a:pt x="53848" y="339153"/>
                  </a:lnTo>
                  <a:lnTo>
                    <a:pt x="34632" y="386270"/>
                  </a:lnTo>
                  <a:lnTo>
                    <a:pt x="19494" y="436016"/>
                  </a:lnTo>
                  <a:lnTo>
                    <a:pt x="8674" y="487832"/>
                  </a:lnTo>
                  <a:lnTo>
                    <a:pt x="2171" y="541705"/>
                  </a:lnTo>
                  <a:lnTo>
                    <a:pt x="0" y="597611"/>
                  </a:lnTo>
                  <a:lnTo>
                    <a:pt x="2032" y="651878"/>
                  </a:lnTo>
                  <a:lnTo>
                    <a:pt x="8102" y="703745"/>
                  </a:lnTo>
                  <a:lnTo>
                    <a:pt x="18224" y="753237"/>
                  </a:lnTo>
                  <a:lnTo>
                    <a:pt x="32385" y="800366"/>
                  </a:lnTo>
                  <a:lnTo>
                    <a:pt x="50571" y="844702"/>
                  </a:lnTo>
                  <a:lnTo>
                    <a:pt x="72758" y="885786"/>
                  </a:lnTo>
                  <a:lnTo>
                    <a:pt x="98958" y="923607"/>
                  </a:lnTo>
                  <a:lnTo>
                    <a:pt x="129171" y="958164"/>
                  </a:lnTo>
                  <a:lnTo>
                    <a:pt x="163296" y="989228"/>
                  </a:lnTo>
                  <a:lnTo>
                    <a:pt x="201409" y="1016584"/>
                  </a:lnTo>
                  <a:lnTo>
                    <a:pt x="243484" y="1040206"/>
                  </a:lnTo>
                  <a:lnTo>
                    <a:pt x="289547" y="1060094"/>
                  </a:lnTo>
                  <a:lnTo>
                    <a:pt x="339432" y="1075867"/>
                  </a:lnTo>
                  <a:lnTo>
                    <a:pt x="393128" y="1087170"/>
                  </a:lnTo>
                  <a:lnTo>
                    <a:pt x="450659" y="1093978"/>
                  </a:lnTo>
                  <a:lnTo>
                    <a:pt x="512013" y="1096251"/>
                  </a:lnTo>
                  <a:lnTo>
                    <a:pt x="544106" y="1095705"/>
                  </a:lnTo>
                  <a:lnTo>
                    <a:pt x="606615" y="1091399"/>
                  </a:lnTo>
                  <a:lnTo>
                    <a:pt x="666661" y="1082992"/>
                  </a:lnTo>
                  <a:lnTo>
                    <a:pt x="722833" y="1071257"/>
                  </a:lnTo>
                  <a:lnTo>
                    <a:pt x="749363" y="1064221"/>
                  </a:lnTo>
                  <a:lnTo>
                    <a:pt x="749363" y="907199"/>
                  </a:lnTo>
                  <a:close/>
                </a:path>
                <a:path w="4735830" h="1104264">
                  <a:moveTo>
                    <a:pt x="1136662" y="356501"/>
                  </a:moveTo>
                  <a:lnTo>
                    <a:pt x="960259" y="356501"/>
                  </a:lnTo>
                  <a:lnTo>
                    <a:pt x="960259" y="1077556"/>
                  </a:lnTo>
                  <a:lnTo>
                    <a:pt x="1136662" y="1077556"/>
                  </a:lnTo>
                  <a:lnTo>
                    <a:pt x="1136662" y="356501"/>
                  </a:lnTo>
                  <a:close/>
                </a:path>
                <a:path w="4735830" h="1104264">
                  <a:moveTo>
                    <a:pt x="1141082" y="0"/>
                  </a:moveTo>
                  <a:lnTo>
                    <a:pt x="955789" y="0"/>
                  </a:lnTo>
                  <a:lnTo>
                    <a:pt x="955789" y="191249"/>
                  </a:lnTo>
                  <a:lnTo>
                    <a:pt x="1141082" y="191249"/>
                  </a:lnTo>
                  <a:lnTo>
                    <a:pt x="1141082" y="0"/>
                  </a:lnTo>
                  <a:close/>
                </a:path>
                <a:path w="4735830" h="1104264">
                  <a:moveTo>
                    <a:pt x="3823703" y="89496"/>
                  </a:moveTo>
                  <a:lnTo>
                    <a:pt x="3641496" y="89496"/>
                  </a:lnTo>
                  <a:lnTo>
                    <a:pt x="3641496" y="659536"/>
                  </a:lnTo>
                  <a:lnTo>
                    <a:pt x="3639896" y="709523"/>
                  </a:lnTo>
                  <a:lnTo>
                    <a:pt x="3635133" y="753706"/>
                  </a:lnTo>
                  <a:lnTo>
                    <a:pt x="3627221" y="792099"/>
                  </a:lnTo>
                  <a:lnTo>
                    <a:pt x="3600399" y="855586"/>
                  </a:lnTo>
                  <a:lnTo>
                    <a:pt x="3559048" y="903439"/>
                  </a:lnTo>
                  <a:lnTo>
                    <a:pt x="3505174" y="933284"/>
                  </a:lnTo>
                  <a:lnTo>
                    <a:pt x="3441166" y="947978"/>
                  </a:lnTo>
                  <a:lnTo>
                    <a:pt x="3405530" y="949820"/>
                  </a:lnTo>
                  <a:lnTo>
                    <a:pt x="3369907" y="947978"/>
                  </a:lnTo>
                  <a:lnTo>
                    <a:pt x="3305899" y="933284"/>
                  </a:lnTo>
                  <a:lnTo>
                    <a:pt x="3252012" y="903439"/>
                  </a:lnTo>
                  <a:lnTo>
                    <a:pt x="3210674" y="855586"/>
                  </a:lnTo>
                  <a:lnTo>
                    <a:pt x="3183839" y="792099"/>
                  </a:lnTo>
                  <a:lnTo>
                    <a:pt x="3175939" y="753706"/>
                  </a:lnTo>
                  <a:lnTo>
                    <a:pt x="3171202" y="709523"/>
                  </a:lnTo>
                  <a:lnTo>
                    <a:pt x="3169615" y="659536"/>
                  </a:lnTo>
                  <a:lnTo>
                    <a:pt x="3169615" y="89496"/>
                  </a:lnTo>
                  <a:lnTo>
                    <a:pt x="2987268" y="89496"/>
                  </a:lnTo>
                  <a:lnTo>
                    <a:pt x="2987268" y="675906"/>
                  </a:lnTo>
                  <a:lnTo>
                    <a:pt x="2987713" y="706424"/>
                  </a:lnTo>
                  <a:lnTo>
                    <a:pt x="2991269" y="762990"/>
                  </a:lnTo>
                  <a:lnTo>
                    <a:pt x="2998495" y="813803"/>
                  </a:lnTo>
                  <a:lnTo>
                    <a:pt x="3010204" y="859929"/>
                  </a:lnTo>
                  <a:lnTo>
                    <a:pt x="3028670" y="906703"/>
                  </a:lnTo>
                  <a:lnTo>
                    <a:pt x="3055467" y="953376"/>
                  </a:lnTo>
                  <a:lnTo>
                    <a:pt x="3089033" y="994549"/>
                  </a:lnTo>
                  <a:lnTo>
                    <a:pt x="3129597" y="1029538"/>
                  </a:lnTo>
                  <a:lnTo>
                    <a:pt x="3177260" y="1058125"/>
                  </a:lnTo>
                  <a:lnTo>
                    <a:pt x="3232302" y="1080109"/>
                  </a:lnTo>
                  <a:lnTo>
                    <a:pt x="3294862" y="1095248"/>
                  </a:lnTo>
                  <a:lnTo>
                    <a:pt x="3365208" y="1102906"/>
                  </a:lnTo>
                  <a:lnTo>
                    <a:pt x="3403282" y="1103858"/>
                  </a:lnTo>
                  <a:lnTo>
                    <a:pt x="3441446" y="1102906"/>
                  </a:lnTo>
                  <a:lnTo>
                    <a:pt x="3512147" y="1095248"/>
                  </a:lnTo>
                  <a:lnTo>
                    <a:pt x="3575418" y="1080109"/>
                  </a:lnTo>
                  <a:lnTo>
                    <a:pt x="3631400" y="1058125"/>
                  </a:lnTo>
                  <a:lnTo>
                    <a:pt x="3680129" y="1029538"/>
                  </a:lnTo>
                  <a:lnTo>
                    <a:pt x="3721443" y="994549"/>
                  </a:lnTo>
                  <a:lnTo>
                    <a:pt x="3755352" y="953376"/>
                  </a:lnTo>
                  <a:lnTo>
                    <a:pt x="3782326" y="906703"/>
                  </a:lnTo>
                  <a:lnTo>
                    <a:pt x="3800843" y="859929"/>
                  </a:lnTo>
                  <a:lnTo>
                    <a:pt x="3812527" y="813803"/>
                  </a:lnTo>
                  <a:lnTo>
                    <a:pt x="3819766" y="762990"/>
                  </a:lnTo>
                  <a:lnTo>
                    <a:pt x="3823271" y="706424"/>
                  </a:lnTo>
                  <a:lnTo>
                    <a:pt x="3823703" y="675906"/>
                  </a:lnTo>
                  <a:lnTo>
                    <a:pt x="3823703" y="89496"/>
                  </a:lnTo>
                  <a:close/>
                </a:path>
                <a:path w="4735830" h="1104264">
                  <a:moveTo>
                    <a:pt x="4735373" y="791972"/>
                  </a:moveTo>
                  <a:lnTo>
                    <a:pt x="4728883" y="720852"/>
                  </a:lnTo>
                  <a:lnTo>
                    <a:pt x="4709325" y="663676"/>
                  </a:lnTo>
                  <a:lnTo>
                    <a:pt x="4678642" y="618172"/>
                  </a:lnTo>
                  <a:lnTo>
                    <a:pt x="4638649" y="582155"/>
                  </a:lnTo>
                  <a:lnTo>
                    <a:pt x="4590745" y="554342"/>
                  </a:lnTo>
                  <a:lnTo>
                    <a:pt x="4536351" y="533476"/>
                  </a:lnTo>
                  <a:lnTo>
                    <a:pt x="4477258" y="516966"/>
                  </a:lnTo>
                  <a:lnTo>
                    <a:pt x="4415396" y="502564"/>
                  </a:lnTo>
                  <a:lnTo>
                    <a:pt x="4395597" y="498360"/>
                  </a:lnTo>
                  <a:lnTo>
                    <a:pt x="4376344" y="493966"/>
                  </a:lnTo>
                  <a:lnTo>
                    <a:pt x="4322140" y="479425"/>
                  </a:lnTo>
                  <a:lnTo>
                    <a:pt x="4276255" y="458965"/>
                  </a:lnTo>
                  <a:lnTo>
                    <a:pt x="4241419" y="430199"/>
                  </a:lnTo>
                  <a:lnTo>
                    <a:pt x="4220718" y="390486"/>
                  </a:lnTo>
                  <a:lnTo>
                    <a:pt x="4216743" y="355930"/>
                  </a:lnTo>
                  <a:lnTo>
                    <a:pt x="4219791" y="325208"/>
                  </a:lnTo>
                  <a:lnTo>
                    <a:pt x="4244124" y="276136"/>
                  </a:lnTo>
                  <a:lnTo>
                    <a:pt x="4292384" y="243382"/>
                  </a:lnTo>
                  <a:lnTo>
                    <a:pt x="4361802" y="226974"/>
                  </a:lnTo>
                  <a:lnTo>
                    <a:pt x="4404271" y="224917"/>
                  </a:lnTo>
                  <a:lnTo>
                    <a:pt x="4436059" y="225780"/>
                  </a:lnTo>
                  <a:lnTo>
                    <a:pt x="4502836" y="232714"/>
                  </a:lnTo>
                  <a:lnTo>
                    <a:pt x="4573740" y="246659"/>
                  </a:lnTo>
                  <a:lnTo>
                    <a:pt x="4647971" y="268808"/>
                  </a:lnTo>
                  <a:lnTo>
                    <a:pt x="4686287" y="283032"/>
                  </a:lnTo>
                  <a:lnTo>
                    <a:pt x="4686287" y="126669"/>
                  </a:lnTo>
                  <a:lnTo>
                    <a:pt x="4622685" y="104381"/>
                  </a:lnTo>
                  <a:lnTo>
                    <a:pt x="4547844" y="86499"/>
                  </a:lnTo>
                  <a:lnTo>
                    <a:pt x="4507738" y="79679"/>
                  </a:lnTo>
                  <a:lnTo>
                    <a:pt x="4467707" y="74790"/>
                  </a:lnTo>
                  <a:lnTo>
                    <a:pt x="4427740" y="71856"/>
                  </a:lnTo>
                  <a:lnTo>
                    <a:pt x="4387862" y="70878"/>
                  </a:lnTo>
                  <a:lnTo>
                    <a:pt x="4349051" y="72059"/>
                  </a:lnTo>
                  <a:lnTo>
                    <a:pt x="4277423" y="81546"/>
                  </a:lnTo>
                  <a:lnTo>
                    <a:pt x="4213822" y="100584"/>
                  </a:lnTo>
                  <a:lnTo>
                    <a:pt x="4158386" y="129209"/>
                  </a:lnTo>
                  <a:lnTo>
                    <a:pt x="4111320" y="167589"/>
                  </a:lnTo>
                  <a:lnTo>
                    <a:pt x="4073956" y="215950"/>
                  </a:lnTo>
                  <a:lnTo>
                    <a:pt x="4046905" y="274383"/>
                  </a:lnTo>
                  <a:lnTo>
                    <a:pt x="4033126" y="343027"/>
                  </a:lnTo>
                  <a:lnTo>
                    <a:pt x="4031411" y="381165"/>
                  </a:lnTo>
                  <a:lnTo>
                    <a:pt x="4032897" y="415455"/>
                  </a:lnTo>
                  <a:lnTo>
                    <a:pt x="4044785" y="475018"/>
                  </a:lnTo>
                  <a:lnTo>
                    <a:pt x="4068127" y="523049"/>
                  </a:lnTo>
                  <a:lnTo>
                    <a:pt x="4100157" y="562292"/>
                  </a:lnTo>
                  <a:lnTo>
                    <a:pt x="4140098" y="593382"/>
                  </a:lnTo>
                  <a:lnTo>
                    <a:pt x="4186618" y="617575"/>
                  </a:lnTo>
                  <a:lnTo>
                    <a:pt x="4238955" y="635609"/>
                  </a:lnTo>
                  <a:lnTo>
                    <a:pt x="4294403" y="650697"/>
                  </a:lnTo>
                  <a:lnTo>
                    <a:pt x="4344822" y="661809"/>
                  </a:lnTo>
                  <a:lnTo>
                    <a:pt x="4366018" y="666343"/>
                  </a:lnTo>
                  <a:lnTo>
                    <a:pt x="4406849" y="675576"/>
                  </a:lnTo>
                  <a:lnTo>
                    <a:pt x="4444695" y="686244"/>
                  </a:lnTo>
                  <a:lnTo>
                    <a:pt x="4493844" y="707732"/>
                  </a:lnTo>
                  <a:lnTo>
                    <a:pt x="4529264" y="738073"/>
                  </a:lnTo>
                  <a:lnTo>
                    <a:pt x="4546676" y="781380"/>
                  </a:lnTo>
                  <a:lnTo>
                    <a:pt x="4547844" y="799426"/>
                  </a:lnTo>
                  <a:lnTo>
                    <a:pt x="4546587" y="820166"/>
                  </a:lnTo>
                  <a:lnTo>
                    <a:pt x="4527766" y="872020"/>
                  </a:lnTo>
                  <a:lnTo>
                    <a:pt x="4490275" y="909231"/>
                  </a:lnTo>
                  <a:lnTo>
                    <a:pt x="4439323" y="933132"/>
                  </a:lnTo>
                  <a:lnTo>
                    <a:pt x="4399775" y="942657"/>
                  </a:lnTo>
                  <a:lnTo>
                    <a:pt x="4357713" y="948004"/>
                  </a:lnTo>
                  <a:lnTo>
                    <a:pt x="4314952" y="949820"/>
                  </a:lnTo>
                  <a:lnTo>
                    <a:pt x="4277995" y="948905"/>
                  </a:lnTo>
                  <a:lnTo>
                    <a:pt x="4205821" y="941628"/>
                  </a:lnTo>
                  <a:lnTo>
                    <a:pt x="4135361" y="926947"/>
                  </a:lnTo>
                  <a:lnTo>
                    <a:pt x="4063542" y="903706"/>
                  </a:lnTo>
                  <a:lnTo>
                    <a:pt x="4026954" y="888834"/>
                  </a:lnTo>
                  <a:lnTo>
                    <a:pt x="4026954" y="1042797"/>
                  </a:lnTo>
                  <a:lnTo>
                    <a:pt x="4085628" y="1068603"/>
                  </a:lnTo>
                  <a:lnTo>
                    <a:pt x="4157599" y="1087818"/>
                  </a:lnTo>
                  <a:lnTo>
                    <a:pt x="4196969" y="1094828"/>
                  </a:lnTo>
                  <a:lnTo>
                    <a:pt x="4236682" y="1099845"/>
                  </a:lnTo>
                  <a:lnTo>
                    <a:pt x="4276725" y="1102855"/>
                  </a:lnTo>
                  <a:lnTo>
                    <a:pt x="4317111" y="1103858"/>
                  </a:lnTo>
                  <a:lnTo>
                    <a:pt x="4362716" y="1102690"/>
                  </a:lnTo>
                  <a:lnTo>
                    <a:pt x="4406455" y="1099197"/>
                  </a:lnTo>
                  <a:lnTo>
                    <a:pt x="4448314" y="1093368"/>
                  </a:lnTo>
                  <a:lnTo>
                    <a:pt x="4488281" y="1085202"/>
                  </a:lnTo>
                  <a:lnTo>
                    <a:pt x="4525924" y="1074661"/>
                  </a:lnTo>
                  <a:lnTo>
                    <a:pt x="4592358" y="1046226"/>
                  </a:lnTo>
                  <a:lnTo>
                    <a:pt x="4646942" y="1007859"/>
                  </a:lnTo>
                  <a:lnTo>
                    <a:pt x="4689157" y="959345"/>
                  </a:lnTo>
                  <a:lnTo>
                    <a:pt x="4718634" y="900455"/>
                  </a:lnTo>
                  <a:lnTo>
                    <a:pt x="4733518" y="830821"/>
                  </a:lnTo>
                  <a:lnTo>
                    <a:pt x="4735373" y="791972"/>
                  </a:lnTo>
                  <a:close/>
                </a:path>
              </a:pathLst>
            </a:custGeom>
            <a:solidFill>
              <a:srgbClr val="1C1C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322945" y="2928581"/>
              <a:ext cx="184150" cy="259079"/>
            </a:xfrm>
            <a:custGeom>
              <a:avLst/>
              <a:gdLst/>
              <a:ahLst/>
              <a:cxnLst/>
              <a:rect l="l" t="t" r="r" b="b"/>
              <a:pathLst>
                <a:path w="184150" h="259080">
                  <a:moveTo>
                    <a:pt x="133545" y="0"/>
                  </a:moveTo>
                  <a:lnTo>
                    <a:pt x="128310" y="0"/>
                  </a:lnTo>
                  <a:lnTo>
                    <a:pt x="113853" y="612"/>
                  </a:lnTo>
                  <a:lnTo>
                    <a:pt x="74887" y="9811"/>
                  </a:lnTo>
                  <a:lnTo>
                    <a:pt x="34396" y="37087"/>
                  </a:lnTo>
                  <a:lnTo>
                    <a:pt x="8868" y="79055"/>
                  </a:lnTo>
                  <a:lnTo>
                    <a:pt x="552" y="118309"/>
                  </a:lnTo>
                  <a:lnTo>
                    <a:pt x="0" y="132561"/>
                  </a:lnTo>
                  <a:lnTo>
                    <a:pt x="521" y="147008"/>
                  </a:lnTo>
                  <a:lnTo>
                    <a:pt x="8376" y="185648"/>
                  </a:lnTo>
                  <a:lnTo>
                    <a:pt x="33129" y="225239"/>
                  </a:lnTo>
                  <a:lnTo>
                    <a:pt x="73453" y="250149"/>
                  </a:lnTo>
                  <a:lnTo>
                    <a:pt x="113535" y="258276"/>
                  </a:lnTo>
                  <a:lnTo>
                    <a:pt x="128676" y="258819"/>
                  </a:lnTo>
                  <a:lnTo>
                    <a:pt x="136266" y="258674"/>
                  </a:lnTo>
                  <a:lnTo>
                    <a:pt x="178337" y="251888"/>
                  </a:lnTo>
                  <a:lnTo>
                    <a:pt x="184057" y="249866"/>
                  </a:lnTo>
                  <a:lnTo>
                    <a:pt x="184057" y="223029"/>
                  </a:lnTo>
                  <a:lnTo>
                    <a:pt x="180539" y="224254"/>
                  </a:lnTo>
                  <a:lnTo>
                    <a:pt x="176528" y="225406"/>
                  </a:lnTo>
                  <a:lnTo>
                    <a:pt x="167576" y="227532"/>
                  </a:lnTo>
                  <a:lnTo>
                    <a:pt x="162989" y="228474"/>
                  </a:lnTo>
                  <a:lnTo>
                    <a:pt x="158288" y="229249"/>
                  </a:lnTo>
                  <a:lnTo>
                    <a:pt x="153545" y="230066"/>
                  </a:lnTo>
                  <a:lnTo>
                    <a:pt x="148875" y="230684"/>
                  </a:lnTo>
                  <a:lnTo>
                    <a:pt x="144215" y="231134"/>
                  </a:lnTo>
                  <a:lnTo>
                    <a:pt x="139555" y="231542"/>
                  </a:lnTo>
                  <a:lnTo>
                    <a:pt x="135179" y="231783"/>
                  </a:lnTo>
                  <a:lnTo>
                    <a:pt x="131001" y="231783"/>
                  </a:lnTo>
                  <a:lnTo>
                    <a:pt x="89567" y="225815"/>
                  </a:lnTo>
                  <a:lnTo>
                    <a:pt x="51527" y="200845"/>
                  </a:lnTo>
                  <a:lnTo>
                    <a:pt x="34243" y="166242"/>
                  </a:lnTo>
                  <a:lnTo>
                    <a:pt x="30218" y="131451"/>
                  </a:lnTo>
                  <a:lnTo>
                    <a:pt x="30702" y="118906"/>
                  </a:lnTo>
                  <a:lnTo>
                    <a:pt x="42174" y="76718"/>
                  </a:lnTo>
                  <a:lnTo>
                    <a:pt x="73715" y="41907"/>
                  </a:lnTo>
                  <a:lnTo>
                    <a:pt x="109619" y="28687"/>
                  </a:lnTo>
                  <a:lnTo>
                    <a:pt x="129901" y="27035"/>
                  </a:lnTo>
                  <a:lnTo>
                    <a:pt x="136672" y="27196"/>
                  </a:lnTo>
                  <a:lnTo>
                    <a:pt x="175837" y="34010"/>
                  </a:lnTo>
                  <a:lnTo>
                    <a:pt x="181638" y="35779"/>
                  </a:lnTo>
                  <a:lnTo>
                    <a:pt x="181638" y="8952"/>
                  </a:lnTo>
                  <a:lnTo>
                    <a:pt x="143765" y="649"/>
                  </a:lnTo>
                  <a:lnTo>
                    <a:pt x="138697" y="240"/>
                  </a:lnTo>
                  <a:lnTo>
                    <a:pt x="133545" y="0"/>
                  </a:lnTo>
                  <a:close/>
                </a:path>
              </a:pathLst>
            </a:custGeom>
            <a:solidFill>
              <a:srgbClr val="5755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31912" y="3000934"/>
              <a:ext cx="151210" cy="18646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20712" y="3000935"/>
              <a:ext cx="145451" cy="18180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85461" y="2957124"/>
              <a:ext cx="118582" cy="23027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31771" y="3000934"/>
              <a:ext cx="274368" cy="18646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391941" y="2928587"/>
              <a:ext cx="234315" cy="259079"/>
            </a:xfrm>
            <a:custGeom>
              <a:avLst/>
              <a:gdLst/>
              <a:ahLst/>
              <a:cxnLst/>
              <a:rect l="l" t="t" r="r" b="b"/>
              <a:pathLst>
                <a:path w="234314" h="259080">
                  <a:moveTo>
                    <a:pt x="164846" y="184416"/>
                  </a:moveTo>
                  <a:lnTo>
                    <a:pt x="154393" y="147510"/>
                  </a:lnTo>
                  <a:lnTo>
                    <a:pt x="122097" y="124117"/>
                  </a:lnTo>
                  <a:lnTo>
                    <a:pt x="79552" y="112179"/>
                  </a:lnTo>
                  <a:lnTo>
                    <a:pt x="72644" y="110312"/>
                  </a:lnTo>
                  <a:lnTo>
                    <a:pt x="33553" y="84048"/>
                  </a:lnTo>
                  <a:lnTo>
                    <a:pt x="32067" y="77990"/>
                  </a:lnTo>
                  <a:lnTo>
                    <a:pt x="32067" y="70675"/>
                  </a:lnTo>
                  <a:lnTo>
                    <a:pt x="32067" y="64096"/>
                  </a:lnTo>
                  <a:lnTo>
                    <a:pt x="33172" y="58064"/>
                  </a:lnTo>
                  <a:lnTo>
                    <a:pt x="37680" y="47269"/>
                  </a:lnTo>
                  <a:lnTo>
                    <a:pt x="41071" y="42659"/>
                  </a:lnTo>
                  <a:lnTo>
                    <a:pt x="45694" y="38887"/>
                  </a:lnTo>
                  <a:lnTo>
                    <a:pt x="50266" y="35090"/>
                  </a:lnTo>
                  <a:lnTo>
                    <a:pt x="56083" y="32181"/>
                  </a:lnTo>
                  <a:lnTo>
                    <a:pt x="63030" y="30086"/>
                  </a:lnTo>
                  <a:lnTo>
                    <a:pt x="69989" y="28054"/>
                  </a:lnTo>
                  <a:lnTo>
                    <a:pt x="78168" y="27038"/>
                  </a:lnTo>
                  <a:lnTo>
                    <a:pt x="87655" y="27038"/>
                  </a:lnTo>
                  <a:lnTo>
                    <a:pt x="131152" y="33528"/>
                  </a:lnTo>
                  <a:lnTo>
                    <a:pt x="154940" y="41960"/>
                  </a:lnTo>
                  <a:lnTo>
                    <a:pt x="154940" y="13817"/>
                  </a:lnTo>
                  <a:lnTo>
                    <a:pt x="114566" y="2159"/>
                  </a:lnTo>
                  <a:lnTo>
                    <a:pt x="86144" y="0"/>
                  </a:lnTo>
                  <a:lnTo>
                    <a:pt x="77508" y="266"/>
                  </a:lnTo>
                  <a:lnTo>
                    <a:pt x="38569" y="9753"/>
                  </a:lnTo>
                  <a:lnTo>
                    <a:pt x="6959" y="40195"/>
                  </a:lnTo>
                  <a:lnTo>
                    <a:pt x="0" y="72923"/>
                  </a:lnTo>
                  <a:lnTo>
                    <a:pt x="419" y="81635"/>
                  </a:lnTo>
                  <a:lnTo>
                    <a:pt x="18948" y="118148"/>
                  </a:lnTo>
                  <a:lnTo>
                    <a:pt x="55930" y="135826"/>
                  </a:lnTo>
                  <a:lnTo>
                    <a:pt x="84709" y="143078"/>
                  </a:lnTo>
                  <a:lnTo>
                    <a:pt x="91706" y="144945"/>
                  </a:lnTo>
                  <a:lnTo>
                    <a:pt x="98374" y="146913"/>
                  </a:lnTo>
                  <a:lnTo>
                    <a:pt x="105003" y="148920"/>
                  </a:lnTo>
                  <a:lnTo>
                    <a:pt x="110883" y="151485"/>
                  </a:lnTo>
                  <a:lnTo>
                    <a:pt x="115963" y="154686"/>
                  </a:lnTo>
                  <a:lnTo>
                    <a:pt x="121081" y="157835"/>
                  </a:lnTo>
                  <a:lnTo>
                    <a:pt x="125133" y="161848"/>
                  </a:lnTo>
                  <a:lnTo>
                    <a:pt x="131216" y="171538"/>
                  </a:lnTo>
                  <a:lnTo>
                    <a:pt x="132778" y="177711"/>
                  </a:lnTo>
                  <a:lnTo>
                    <a:pt x="132778" y="194233"/>
                  </a:lnTo>
                  <a:lnTo>
                    <a:pt x="107416" y="225564"/>
                  </a:lnTo>
                  <a:lnTo>
                    <a:pt x="92570" y="229527"/>
                  </a:lnTo>
                  <a:lnTo>
                    <a:pt x="84670" y="231051"/>
                  </a:lnTo>
                  <a:lnTo>
                    <a:pt x="76365" y="231787"/>
                  </a:lnTo>
                  <a:lnTo>
                    <a:pt x="62344" y="231787"/>
                  </a:lnTo>
                  <a:lnTo>
                    <a:pt x="20701" y="224675"/>
                  </a:lnTo>
                  <a:lnTo>
                    <a:pt x="0" y="216700"/>
                  </a:lnTo>
                  <a:lnTo>
                    <a:pt x="0" y="244462"/>
                  </a:lnTo>
                  <a:lnTo>
                    <a:pt x="28435" y="254330"/>
                  </a:lnTo>
                  <a:lnTo>
                    <a:pt x="34607" y="255714"/>
                  </a:lnTo>
                  <a:lnTo>
                    <a:pt x="41071" y="256781"/>
                  </a:lnTo>
                  <a:lnTo>
                    <a:pt x="54610" y="258406"/>
                  </a:lnTo>
                  <a:lnTo>
                    <a:pt x="61239" y="258813"/>
                  </a:lnTo>
                  <a:lnTo>
                    <a:pt x="67691" y="258813"/>
                  </a:lnTo>
                  <a:lnTo>
                    <a:pt x="106464" y="254444"/>
                  </a:lnTo>
                  <a:lnTo>
                    <a:pt x="143294" y="236181"/>
                  </a:lnTo>
                  <a:lnTo>
                    <a:pt x="163004" y="202488"/>
                  </a:lnTo>
                  <a:lnTo>
                    <a:pt x="164388" y="193789"/>
                  </a:lnTo>
                  <a:lnTo>
                    <a:pt x="164846" y="184416"/>
                  </a:lnTo>
                  <a:close/>
                </a:path>
                <a:path w="234314" h="259080">
                  <a:moveTo>
                    <a:pt x="233349" y="3543"/>
                  </a:moveTo>
                  <a:lnTo>
                    <a:pt x="204482" y="3543"/>
                  </a:lnTo>
                  <a:lnTo>
                    <a:pt x="204482" y="35775"/>
                  </a:lnTo>
                  <a:lnTo>
                    <a:pt x="233349" y="35775"/>
                  </a:lnTo>
                  <a:lnTo>
                    <a:pt x="233349" y="3543"/>
                  </a:lnTo>
                  <a:close/>
                </a:path>
                <a:path w="234314" h="259080">
                  <a:moveTo>
                    <a:pt x="234137" y="77012"/>
                  </a:moveTo>
                  <a:lnTo>
                    <a:pt x="205206" y="77012"/>
                  </a:lnTo>
                  <a:lnTo>
                    <a:pt x="205206" y="254165"/>
                  </a:lnTo>
                  <a:lnTo>
                    <a:pt x="234137" y="254165"/>
                  </a:lnTo>
                  <a:lnTo>
                    <a:pt x="234137" y="77012"/>
                  </a:lnTo>
                  <a:close/>
                </a:path>
              </a:pathLst>
            </a:custGeom>
            <a:solidFill>
              <a:srgbClr val="5755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72422" y="3000935"/>
              <a:ext cx="145440" cy="18180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852102" y="3000934"/>
              <a:ext cx="157480" cy="273685"/>
            </a:xfrm>
            <a:custGeom>
              <a:avLst/>
              <a:gdLst/>
              <a:ahLst/>
              <a:cxnLst/>
              <a:rect l="l" t="t" r="r" b="b"/>
              <a:pathLst>
                <a:path w="157479" h="273685">
                  <a:moveTo>
                    <a:pt x="11570" y="238285"/>
                  </a:moveTo>
                  <a:lnTo>
                    <a:pt x="11570" y="262714"/>
                  </a:lnTo>
                  <a:lnTo>
                    <a:pt x="16763" y="265573"/>
                  </a:lnTo>
                  <a:lnTo>
                    <a:pt x="55983" y="272992"/>
                  </a:lnTo>
                  <a:lnTo>
                    <a:pt x="64500" y="273185"/>
                  </a:lnTo>
                  <a:lnTo>
                    <a:pt x="74631" y="272876"/>
                  </a:lnTo>
                  <a:lnTo>
                    <a:pt x="118099" y="262012"/>
                  </a:lnTo>
                  <a:lnTo>
                    <a:pt x="136998" y="248023"/>
                  </a:lnTo>
                  <a:lnTo>
                    <a:pt x="58448" y="248023"/>
                  </a:lnTo>
                  <a:lnTo>
                    <a:pt x="53537" y="247824"/>
                  </a:lnTo>
                  <a:lnTo>
                    <a:pt x="15790" y="240045"/>
                  </a:lnTo>
                  <a:lnTo>
                    <a:pt x="11570" y="238285"/>
                  </a:lnTo>
                  <a:close/>
                </a:path>
                <a:path w="157479" h="273685">
                  <a:moveTo>
                    <a:pt x="156979" y="165408"/>
                  </a:moveTo>
                  <a:lnTo>
                    <a:pt x="128100" y="165408"/>
                  </a:lnTo>
                  <a:lnTo>
                    <a:pt x="128100" y="189083"/>
                  </a:lnTo>
                  <a:lnTo>
                    <a:pt x="127065" y="203043"/>
                  </a:lnTo>
                  <a:lnTo>
                    <a:pt x="102278" y="239829"/>
                  </a:lnTo>
                  <a:lnTo>
                    <a:pt x="63767" y="248023"/>
                  </a:lnTo>
                  <a:lnTo>
                    <a:pt x="136998" y="248023"/>
                  </a:lnTo>
                  <a:lnTo>
                    <a:pt x="155312" y="211422"/>
                  </a:lnTo>
                  <a:lnTo>
                    <a:pt x="156979" y="192234"/>
                  </a:lnTo>
                  <a:lnTo>
                    <a:pt x="156979" y="165408"/>
                  </a:lnTo>
                  <a:close/>
                </a:path>
                <a:path w="157479" h="273685">
                  <a:moveTo>
                    <a:pt x="78856" y="0"/>
                  </a:moveTo>
                  <a:lnTo>
                    <a:pt x="36217" y="13248"/>
                  </a:lnTo>
                  <a:lnTo>
                    <a:pt x="10322" y="45090"/>
                  </a:lnTo>
                  <a:lnTo>
                    <a:pt x="421" y="84787"/>
                  </a:lnTo>
                  <a:lnTo>
                    <a:pt x="0" y="96771"/>
                  </a:lnTo>
                  <a:lnTo>
                    <a:pt x="223" y="105456"/>
                  </a:lnTo>
                  <a:lnTo>
                    <a:pt x="10396" y="146662"/>
                  </a:lnTo>
                  <a:lnTo>
                    <a:pt x="37705" y="176444"/>
                  </a:lnTo>
                  <a:lnTo>
                    <a:pt x="71652" y="186465"/>
                  </a:lnTo>
                  <a:lnTo>
                    <a:pt x="76604" y="186465"/>
                  </a:lnTo>
                  <a:lnTo>
                    <a:pt x="117252" y="174553"/>
                  </a:lnTo>
                  <a:lnTo>
                    <a:pt x="127524" y="165408"/>
                  </a:lnTo>
                  <a:lnTo>
                    <a:pt x="156979" y="165408"/>
                  </a:lnTo>
                  <a:lnTo>
                    <a:pt x="156979" y="161848"/>
                  </a:lnTo>
                  <a:lnTo>
                    <a:pt x="76772" y="161848"/>
                  </a:lnTo>
                  <a:lnTo>
                    <a:pt x="70961" y="160947"/>
                  </a:lnTo>
                  <a:lnTo>
                    <a:pt x="38564" y="137304"/>
                  </a:lnTo>
                  <a:lnTo>
                    <a:pt x="30187" y="94353"/>
                  </a:lnTo>
                  <a:lnTo>
                    <a:pt x="30401" y="86787"/>
                  </a:lnTo>
                  <a:lnTo>
                    <a:pt x="47935" y="38114"/>
                  </a:lnTo>
                  <a:lnTo>
                    <a:pt x="74029" y="24784"/>
                  </a:lnTo>
                  <a:lnTo>
                    <a:pt x="128467" y="24784"/>
                  </a:lnTo>
                  <a:lnTo>
                    <a:pt x="127608" y="23182"/>
                  </a:lnTo>
                  <a:lnTo>
                    <a:pt x="93295" y="1099"/>
                  </a:lnTo>
                  <a:lnTo>
                    <a:pt x="86583" y="115"/>
                  </a:lnTo>
                  <a:lnTo>
                    <a:pt x="78856" y="0"/>
                  </a:lnTo>
                  <a:close/>
                </a:path>
                <a:path w="157479" h="273685">
                  <a:moveTo>
                    <a:pt x="156979" y="4659"/>
                  </a:moveTo>
                  <a:lnTo>
                    <a:pt x="135179" y="4659"/>
                  </a:lnTo>
                  <a:lnTo>
                    <a:pt x="129210" y="24784"/>
                  </a:lnTo>
                  <a:lnTo>
                    <a:pt x="88300" y="24784"/>
                  </a:lnTo>
                  <a:lnTo>
                    <a:pt x="124216" y="44249"/>
                  </a:lnTo>
                  <a:lnTo>
                    <a:pt x="128100" y="49035"/>
                  </a:lnTo>
                  <a:lnTo>
                    <a:pt x="128100" y="141723"/>
                  </a:lnTo>
                  <a:lnTo>
                    <a:pt x="88821" y="161510"/>
                  </a:lnTo>
                  <a:lnTo>
                    <a:pt x="82206" y="161848"/>
                  </a:lnTo>
                  <a:lnTo>
                    <a:pt x="156979" y="161848"/>
                  </a:lnTo>
                  <a:lnTo>
                    <a:pt x="156979" y="4659"/>
                  </a:lnTo>
                  <a:close/>
                </a:path>
              </a:pathLst>
            </a:custGeom>
            <a:solidFill>
              <a:srgbClr val="5755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51698" y="3005594"/>
              <a:ext cx="145451" cy="18180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241650" y="2912751"/>
              <a:ext cx="29209" cy="270510"/>
            </a:xfrm>
            <a:custGeom>
              <a:avLst/>
              <a:gdLst/>
              <a:ahLst/>
              <a:cxnLst/>
              <a:rect l="l" t="t" r="r" b="b"/>
              <a:pathLst>
                <a:path w="29210" h="270510">
                  <a:moveTo>
                    <a:pt x="28880" y="0"/>
                  </a:moveTo>
                  <a:lnTo>
                    <a:pt x="0" y="0"/>
                  </a:lnTo>
                  <a:lnTo>
                    <a:pt x="0" y="269989"/>
                  </a:lnTo>
                  <a:lnTo>
                    <a:pt x="28880" y="269989"/>
                  </a:lnTo>
                  <a:lnTo>
                    <a:pt x="28880" y="0"/>
                  </a:lnTo>
                  <a:close/>
                </a:path>
              </a:pathLst>
            </a:custGeom>
            <a:solidFill>
              <a:srgbClr val="5755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06643" y="3000934"/>
              <a:ext cx="141356" cy="18646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92460" y="3000934"/>
              <a:ext cx="97138" cy="18180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4663680" y="2912748"/>
              <a:ext cx="157480" cy="274955"/>
            </a:xfrm>
            <a:custGeom>
              <a:avLst/>
              <a:gdLst/>
              <a:ahLst/>
              <a:cxnLst/>
              <a:rect l="l" t="t" r="r" b="b"/>
              <a:pathLst>
                <a:path w="157479" h="274955">
                  <a:moveTo>
                    <a:pt x="77913" y="88185"/>
                  </a:moveTo>
                  <a:lnTo>
                    <a:pt x="72678" y="88185"/>
                  </a:lnTo>
                  <a:lnTo>
                    <a:pt x="67118" y="88834"/>
                  </a:lnTo>
                  <a:lnTo>
                    <a:pt x="21831" y="113012"/>
                  </a:lnTo>
                  <a:lnTo>
                    <a:pt x="3633" y="150927"/>
                  </a:lnTo>
                  <a:lnTo>
                    <a:pt x="0" y="183648"/>
                  </a:lnTo>
                  <a:lnTo>
                    <a:pt x="413" y="195573"/>
                  </a:lnTo>
                  <a:lnTo>
                    <a:pt x="10312" y="233920"/>
                  </a:lnTo>
                  <a:lnTo>
                    <a:pt x="35977" y="263272"/>
                  </a:lnTo>
                  <a:lnTo>
                    <a:pt x="77746" y="274651"/>
                  </a:lnTo>
                  <a:lnTo>
                    <a:pt x="84698" y="274651"/>
                  </a:lnTo>
                  <a:lnTo>
                    <a:pt x="123598" y="255960"/>
                  </a:lnTo>
                  <a:lnTo>
                    <a:pt x="128467" y="250233"/>
                  </a:lnTo>
                  <a:lnTo>
                    <a:pt x="156979" y="250233"/>
                  </a:lnTo>
                  <a:lnTo>
                    <a:pt x="156979" y="250034"/>
                  </a:lnTo>
                  <a:lnTo>
                    <a:pt x="73254" y="250034"/>
                  </a:lnTo>
                  <a:lnTo>
                    <a:pt x="65966" y="248474"/>
                  </a:lnTo>
                  <a:lnTo>
                    <a:pt x="53328" y="242254"/>
                  </a:lnTo>
                  <a:lnTo>
                    <a:pt x="47977" y="237846"/>
                  </a:lnTo>
                  <a:lnTo>
                    <a:pt x="43632" y="232034"/>
                  </a:lnTo>
                  <a:lnTo>
                    <a:pt x="39265" y="226265"/>
                  </a:lnTo>
                  <a:lnTo>
                    <a:pt x="30177" y="183282"/>
                  </a:lnTo>
                  <a:lnTo>
                    <a:pt x="30492" y="173226"/>
                  </a:lnTo>
                  <a:lnTo>
                    <a:pt x="42857" y="132519"/>
                  </a:lnTo>
                  <a:lnTo>
                    <a:pt x="76563" y="112970"/>
                  </a:lnTo>
                  <a:lnTo>
                    <a:pt x="156979" y="112970"/>
                  </a:lnTo>
                  <a:lnTo>
                    <a:pt x="156979" y="109452"/>
                  </a:lnTo>
                  <a:lnTo>
                    <a:pt x="127524" y="109452"/>
                  </a:lnTo>
                  <a:lnTo>
                    <a:pt x="122619" y="104527"/>
                  </a:lnTo>
                  <a:lnTo>
                    <a:pt x="117408" y="100243"/>
                  </a:lnTo>
                  <a:lnTo>
                    <a:pt x="85750" y="88523"/>
                  </a:lnTo>
                  <a:lnTo>
                    <a:pt x="77913" y="88185"/>
                  </a:lnTo>
                  <a:close/>
                </a:path>
                <a:path w="157479" h="274955">
                  <a:moveTo>
                    <a:pt x="156979" y="250233"/>
                  </a:moveTo>
                  <a:lnTo>
                    <a:pt x="129200" y="250233"/>
                  </a:lnTo>
                  <a:lnTo>
                    <a:pt x="135179" y="269991"/>
                  </a:lnTo>
                  <a:lnTo>
                    <a:pt x="156979" y="269991"/>
                  </a:lnTo>
                  <a:lnTo>
                    <a:pt x="156979" y="250233"/>
                  </a:lnTo>
                  <a:close/>
                </a:path>
                <a:path w="157479" h="274955">
                  <a:moveTo>
                    <a:pt x="156979" y="112970"/>
                  </a:moveTo>
                  <a:lnTo>
                    <a:pt x="82039" y="112970"/>
                  </a:lnTo>
                  <a:lnTo>
                    <a:pt x="88714" y="113315"/>
                  </a:lnTo>
                  <a:lnTo>
                    <a:pt x="95167" y="114351"/>
                  </a:lnTo>
                  <a:lnTo>
                    <a:pt x="128058" y="133137"/>
                  </a:lnTo>
                  <a:lnTo>
                    <a:pt x="128058" y="225773"/>
                  </a:lnTo>
                  <a:lnTo>
                    <a:pt x="93086" y="249248"/>
                  </a:lnTo>
                  <a:lnTo>
                    <a:pt x="87568" y="250034"/>
                  </a:lnTo>
                  <a:lnTo>
                    <a:pt x="156979" y="250034"/>
                  </a:lnTo>
                  <a:lnTo>
                    <a:pt x="156979" y="112970"/>
                  </a:lnTo>
                  <a:close/>
                </a:path>
                <a:path w="157479" h="274955">
                  <a:moveTo>
                    <a:pt x="156979" y="0"/>
                  </a:moveTo>
                  <a:lnTo>
                    <a:pt x="128058" y="0"/>
                  </a:lnTo>
                  <a:lnTo>
                    <a:pt x="128058" y="109452"/>
                  </a:lnTo>
                  <a:lnTo>
                    <a:pt x="156979" y="109452"/>
                  </a:lnTo>
                  <a:lnTo>
                    <a:pt x="156979" y="0"/>
                  </a:lnTo>
                  <a:close/>
                </a:path>
              </a:pathLst>
            </a:custGeom>
            <a:solidFill>
              <a:srgbClr val="5755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856731" y="3000934"/>
              <a:ext cx="151251" cy="186465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114294" y="2933239"/>
              <a:ext cx="30480" cy="249554"/>
            </a:xfrm>
            <a:custGeom>
              <a:avLst/>
              <a:gdLst/>
              <a:ahLst/>
              <a:cxnLst/>
              <a:rect l="l" t="t" r="r" b="b"/>
              <a:pathLst>
                <a:path w="30479" h="249555">
                  <a:moveTo>
                    <a:pt x="30386" y="0"/>
                  </a:moveTo>
                  <a:lnTo>
                    <a:pt x="0" y="0"/>
                  </a:lnTo>
                  <a:lnTo>
                    <a:pt x="0" y="249501"/>
                  </a:lnTo>
                  <a:lnTo>
                    <a:pt x="30386" y="249501"/>
                  </a:lnTo>
                  <a:lnTo>
                    <a:pt x="30386" y="0"/>
                  </a:lnTo>
                  <a:close/>
                </a:path>
              </a:pathLst>
            </a:custGeom>
            <a:solidFill>
              <a:srgbClr val="5755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192909" y="3000935"/>
              <a:ext cx="145440" cy="18180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60444" y="3000934"/>
              <a:ext cx="328314" cy="18646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716077" y="2957124"/>
              <a:ext cx="246599" cy="230275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991466" y="2932131"/>
              <a:ext cx="222885" cy="342265"/>
            </a:xfrm>
            <a:custGeom>
              <a:avLst/>
              <a:gdLst/>
              <a:ahLst/>
              <a:cxnLst/>
              <a:rect l="l" t="t" r="r" b="b"/>
              <a:pathLst>
                <a:path w="222885" h="342264">
                  <a:moveTo>
                    <a:pt x="28917" y="0"/>
                  </a:moveTo>
                  <a:lnTo>
                    <a:pt x="0" y="0"/>
                  </a:lnTo>
                  <a:lnTo>
                    <a:pt x="0" y="32232"/>
                  </a:lnTo>
                  <a:lnTo>
                    <a:pt x="28917" y="32232"/>
                  </a:lnTo>
                  <a:lnTo>
                    <a:pt x="28917" y="0"/>
                  </a:lnTo>
                  <a:close/>
                </a:path>
                <a:path w="222885" h="342264">
                  <a:moveTo>
                    <a:pt x="29654" y="73469"/>
                  </a:moveTo>
                  <a:lnTo>
                    <a:pt x="774" y="73469"/>
                  </a:lnTo>
                  <a:lnTo>
                    <a:pt x="774" y="250621"/>
                  </a:lnTo>
                  <a:lnTo>
                    <a:pt x="29654" y="250621"/>
                  </a:lnTo>
                  <a:lnTo>
                    <a:pt x="29654" y="73469"/>
                  </a:lnTo>
                  <a:close/>
                </a:path>
                <a:path w="222885" h="342264">
                  <a:moveTo>
                    <a:pt x="222758" y="73469"/>
                  </a:moveTo>
                  <a:lnTo>
                    <a:pt x="200952" y="73469"/>
                  </a:lnTo>
                  <a:lnTo>
                    <a:pt x="194983" y="93599"/>
                  </a:lnTo>
                  <a:lnTo>
                    <a:pt x="194246" y="93599"/>
                  </a:lnTo>
                  <a:lnTo>
                    <a:pt x="193878" y="92913"/>
                  </a:lnTo>
                  <a:lnTo>
                    <a:pt x="193878" y="117843"/>
                  </a:lnTo>
                  <a:lnTo>
                    <a:pt x="193878" y="210527"/>
                  </a:lnTo>
                  <a:lnTo>
                    <a:pt x="154597" y="230314"/>
                  </a:lnTo>
                  <a:lnTo>
                    <a:pt x="147980" y="230657"/>
                  </a:lnTo>
                  <a:lnTo>
                    <a:pt x="142494" y="230657"/>
                  </a:lnTo>
                  <a:lnTo>
                    <a:pt x="108635" y="212979"/>
                  </a:lnTo>
                  <a:lnTo>
                    <a:pt x="96266" y="173126"/>
                  </a:lnTo>
                  <a:lnTo>
                    <a:pt x="95948" y="163156"/>
                  </a:lnTo>
                  <a:lnTo>
                    <a:pt x="96164" y="155600"/>
                  </a:lnTo>
                  <a:lnTo>
                    <a:pt x="113703" y="106921"/>
                  </a:lnTo>
                  <a:lnTo>
                    <a:pt x="139801" y="93599"/>
                  </a:lnTo>
                  <a:lnTo>
                    <a:pt x="154076" y="93599"/>
                  </a:lnTo>
                  <a:lnTo>
                    <a:pt x="189992" y="113055"/>
                  </a:lnTo>
                  <a:lnTo>
                    <a:pt x="193878" y="117843"/>
                  </a:lnTo>
                  <a:lnTo>
                    <a:pt x="193878" y="92913"/>
                  </a:lnTo>
                  <a:lnTo>
                    <a:pt x="159067" y="69913"/>
                  </a:lnTo>
                  <a:lnTo>
                    <a:pt x="144627" y="68808"/>
                  </a:lnTo>
                  <a:lnTo>
                    <a:pt x="137147" y="69176"/>
                  </a:lnTo>
                  <a:lnTo>
                    <a:pt x="95885" y="86893"/>
                  </a:lnTo>
                  <a:lnTo>
                    <a:pt x="72478" y="122593"/>
                  </a:lnTo>
                  <a:lnTo>
                    <a:pt x="65760" y="165582"/>
                  </a:lnTo>
                  <a:lnTo>
                    <a:pt x="65989" y="174269"/>
                  </a:lnTo>
                  <a:lnTo>
                    <a:pt x="76161" y="215468"/>
                  </a:lnTo>
                  <a:lnTo>
                    <a:pt x="103479" y="245249"/>
                  </a:lnTo>
                  <a:lnTo>
                    <a:pt x="137426" y="255270"/>
                  </a:lnTo>
                  <a:lnTo>
                    <a:pt x="142379" y="255270"/>
                  </a:lnTo>
                  <a:lnTo>
                    <a:pt x="183032" y="243357"/>
                  </a:lnTo>
                  <a:lnTo>
                    <a:pt x="193306" y="234213"/>
                  </a:lnTo>
                  <a:lnTo>
                    <a:pt x="193878" y="234213"/>
                  </a:lnTo>
                  <a:lnTo>
                    <a:pt x="193878" y="257898"/>
                  </a:lnTo>
                  <a:lnTo>
                    <a:pt x="192836" y="271856"/>
                  </a:lnTo>
                  <a:lnTo>
                    <a:pt x="168046" y="308635"/>
                  </a:lnTo>
                  <a:lnTo>
                    <a:pt x="129540" y="316839"/>
                  </a:lnTo>
                  <a:lnTo>
                    <a:pt x="124167" y="316839"/>
                  </a:lnTo>
                  <a:lnTo>
                    <a:pt x="85648" y="310286"/>
                  </a:lnTo>
                  <a:lnTo>
                    <a:pt x="77343" y="307098"/>
                  </a:lnTo>
                  <a:lnTo>
                    <a:pt x="77343" y="331520"/>
                  </a:lnTo>
                  <a:lnTo>
                    <a:pt x="121754" y="341807"/>
                  </a:lnTo>
                  <a:lnTo>
                    <a:pt x="130276" y="341998"/>
                  </a:lnTo>
                  <a:lnTo>
                    <a:pt x="140411" y="341680"/>
                  </a:lnTo>
                  <a:lnTo>
                    <a:pt x="183883" y="330822"/>
                  </a:lnTo>
                  <a:lnTo>
                    <a:pt x="212356" y="304038"/>
                  </a:lnTo>
                  <a:lnTo>
                    <a:pt x="222758" y="261048"/>
                  </a:lnTo>
                  <a:lnTo>
                    <a:pt x="222758" y="234213"/>
                  </a:lnTo>
                  <a:lnTo>
                    <a:pt x="222758" y="230657"/>
                  </a:lnTo>
                  <a:lnTo>
                    <a:pt x="222758" y="73469"/>
                  </a:lnTo>
                  <a:close/>
                </a:path>
              </a:pathLst>
            </a:custGeom>
            <a:solidFill>
              <a:srgbClr val="5755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248458" y="3000934"/>
              <a:ext cx="141356" cy="18646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424055" y="3000934"/>
              <a:ext cx="133870" cy="186465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6591376" y="2908089"/>
              <a:ext cx="234315" cy="279400"/>
            </a:xfrm>
            <a:custGeom>
              <a:avLst/>
              <a:gdLst/>
              <a:ahLst/>
              <a:cxnLst/>
              <a:rect l="l" t="t" r="r" b="b"/>
              <a:pathLst>
                <a:path w="234315" h="279400">
                  <a:moveTo>
                    <a:pt x="28917" y="24041"/>
                  </a:moveTo>
                  <a:lnTo>
                    <a:pt x="0" y="24041"/>
                  </a:lnTo>
                  <a:lnTo>
                    <a:pt x="0" y="56273"/>
                  </a:lnTo>
                  <a:lnTo>
                    <a:pt x="28917" y="56273"/>
                  </a:lnTo>
                  <a:lnTo>
                    <a:pt x="28917" y="24041"/>
                  </a:lnTo>
                  <a:close/>
                </a:path>
                <a:path w="234315" h="279400">
                  <a:moveTo>
                    <a:pt x="29654" y="97510"/>
                  </a:moveTo>
                  <a:lnTo>
                    <a:pt x="774" y="97510"/>
                  </a:lnTo>
                  <a:lnTo>
                    <a:pt x="774" y="274662"/>
                  </a:lnTo>
                  <a:lnTo>
                    <a:pt x="29654" y="274662"/>
                  </a:lnTo>
                  <a:lnTo>
                    <a:pt x="29654" y="97510"/>
                  </a:lnTo>
                  <a:close/>
                </a:path>
                <a:path w="234315" h="279400">
                  <a:moveTo>
                    <a:pt x="193662" y="0"/>
                  </a:moveTo>
                  <a:lnTo>
                    <a:pt x="162382" y="0"/>
                  </a:lnTo>
                  <a:lnTo>
                    <a:pt x="139395" y="65074"/>
                  </a:lnTo>
                  <a:lnTo>
                    <a:pt x="163652" y="65074"/>
                  </a:lnTo>
                  <a:lnTo>
                    <a:pt x="193662" y="0"/>
                  </a:lnTo>
                  <a:close/>
                </a:path>
                <a:path w="234315" h="279400">
                  <a:moveTo>
                    <a:pt x="233959" y="186270"/>
                  </a:moveTo>
                  <a:lnTo>
                    <a:pt x="228193" y="148018"/>
                  </a:lnTo>
                  <a:lnTo>
                    <a:pt x="205879" y="112788"/>
                  </a:lnTo>
                  <a:lnTo>
                    <a:pt x="203733" y="111061"/>
                  </a:lnTo>
                  <a:lnTo>
                    <a:pt x="203733" y="186270"/>
                  </a:lnTo>
                  <a:lnTo>
                    <a:pt x="203479" y="194157"/>
                  </a:lnTo>
                  <a:lnTo>
                    <a:pt x="193344" y="230974"/>
                  </a:lnTo>
                  <a:lnTo>
                    <a:pt x="188556" y="236778"/>
                  </a:lnTo>
                  <a:lnTo>
                    <a:pt x="183769" y="242671"/>
                  </a:lnTo>
                  <a:lnTo>
                    <a:pt x="178130" y="247091"/>
                  </a:lnTo>
                  <a:lnTo>
                    <a:pt x="165087" y="253174"/>
                  </a:lnTo>
                  <a:lnTo>
                    <a:pt x="157873" y="254698"/>
                  </a:lnTo>
                  <a:lnTo>
                    <a:pt x="142214" y="254698"/>
                  </a:lnTo>
                  <a:lnTo>
                    <a:pt x="106426" y="230974"/>
                  </a:lnTo>
                  <a:lnTo>
                    <a:pt x="96202" y="194157"/>
                  </a:lnTo>
                  <a:lnTo>
                    <a:pt x="95948" y="186270"/>
                  </a:lnTo>
                  <a:lnTo>
                    <a:pt x="96202" y="178308"/>
                  </a:lnTo>
                  <a:lnTo>
                    <a:pt x="106387" y="141351"/>
                  </a:lnTo>
                  <a:lnTo>
                    <a:pt x="142011" y="117462"/>
                  </a:lnTo>
                  <a:lnTo>
                    <a:pt x="157721" y="117462"/>
                  </a:lnTo>
                  <a:lnTo>
                    <a:pt x="193344" y="141351"/>
                  </a:lnTo>
                  <a:lnTo>
                    <a:pt x="203479" y="178308"/>
                  </a:lnTo>
                  <a:lnTo>
                    <a:pt x="203733" y="186270"/>
                  </a:lnTo>
                  <a:lnTo>
                    <a:pt x="203733" y="111061"/>
                  </a:lnTo>
                  <a:lnTo>
                    <a:pt x="168465" y="94526"/>
                  </a:lnTo>
                  <a:lnTo>
                    <a:pt x="149872" y="92849"/>
                  </a:lnTo>
                  <a:lnTo>
                    <a:pt x="140487" y="93268"/>
                  </a:lnTo>
                  <a:lnTo>
                    <a:pt x="100672" y="107683"/>
                  </a:lnTo>
                  <a:lnTo>
                    <a:pt x="75031" y="139763"/>
                  </a:lnTo>
                  <a:lnTo>
                    <a:pt x="65760" y="186270"/>
                  </a:lnTo>
                  <a:lnTo>
                    <a:pt x="66128" y="196469"/>
                  </a:lnTo>
                  <a:lnTo>
                    <a:pt x="78587" y="240233"/>
                  </a:lnTo>
                  <a:lnTo>
                    <a:pt x="107226" y="268897"/>
                  </a:lnTo>
                  <a:lnTo>
                    <a:pt x="150025" y="279311"/>
                  </a:lnTo>
                  <a:lnTo>
                    <a:pt x="159410" y="278892"/>
                  </a:lnTo>
                  <a:lnTo>
                    <a:pt x="199072" y="264502"/>
                  </a:lnTo>
                  <a:lnTo>
                    <a:pt x="224701" y="232575"/>
                  </a:lnTo>
                  <a:lnTo>
                    <a:pt x="233578" y="196469"/>
                  </a:lnTo>
                  <a:lnTo>
                    <a:pt x="233959" y="186270"/>
                  </a:lnTo>
                  <a:close/>
                </a:path>
              </a:pathLst>
            </a:custGeom>
            <a:solidFill>
              <a:srgbClr val="5755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859571" y="3000935"/>
              <a:ext cx="145451" cy="18180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318275" y="3437392"/>
              <a:ext cx="151262" cy="18643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507127" y="3437351"/>
              <a:ext cx="145440" cy="181816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739654" y="3370247"/>
              <a:ext cx="355518" cy="253579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115412" y="3434000"/>
              <a:ext cx="139482" cy="189826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281638" y="3434000"/>
              <a:ext cx="163366" cy="185167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472690" y="3434000"/>
              <a:ext cx="181607" cy="18982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3683866" y="3349167"/>
              <a:ext cx="44450" cy="270510"/>
            </a:xfrm>
            <a:custGeom>
              <a:avLst/>
              <a:gdLst/>
              <a:ahLst/>
              <a:cxnLst/>
              <a:rect l="l" t="t" r="r" b="b"/>
              <a:pathLst>
                <a:path w="44450" h="270510">
                  <a:moveTo>
                    <a:pt x="44218" y="0"/>
                  </a:moveTo>
                  <a:lnTo>
                    <a:pt x="0" y="0"/>
                  </a:lnTo>
                  <a:lnTo>
                    <a:pt x="0" y="269989"/>
                  </a:lnTo>
                  <a:lnTo>
                    <a:pt x="44218" y="269989"/>
                  </a:lnTo>
                  <a:lnTo>
                    <a:pt x="44218" y="0"/>
                  </a:lnTo>
                  <a:close/>
                </a:path>
              </a:pathLst>
            </a:custGeom>
            <a:solidFill>
              <a:srgbClr val="5755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757655" y="3434000"/>
              <a:ext cx="376752" cy="189826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4150156" y="3344505"/>
              <a:ext cx="69215" cy="274955"/>
            </a:xfrm>
            <a:custGeom>
              <a:avLst/>
              <a:gdLst/>
              <a:ahLst/>
              <a:cxnLst/>
              <a:rect l="l" t="t" r="r" b="b"/>
              <a:pathLst>
                <a:path w="69214" h="274954">
                  <a:moveTo>
                    <a:pt x="68626" y="0"/>
                  </a:moveTo>
                  <a:lnTo>
                    <a:pt x="25758" y="0"/>
                  </a:lnTo>
                  <a:lnTo>
                    <a:pt x="3549" y="65076"/>
                  </a:lnTo>
                  <a:lnTo>
                    <a:pt x="37873" y="65076"/>
                  </a:lnTo>
                  <a:lnTo>
                    <a:pt x="68626" y="0"/>
                  </a:lnTo>
                  <a:close/>
                </a:path>
                <a:path w="69214" h="274954">
                  <a:moveTo>
                    <a:pt x="44208" y="93997"/>
                  </a:moveTo>
                  <a:lnTo>
                    <a:pt x="0" y="93997"/>
                  </a:lnTo>
                  <a:lnTo>
                    <a:pt x="0" y="274661"/>
                  </a:lnTo>
                  <a:lnTo>
                    <a:pt x="44208" y="274661"/>
                  </a:lnTo>
                  <a:lnTo>
                    <a:pt x="44208" y="93997"/>
                  </a:lnTo>
                  <a:close/>
                </a:path>
              </a:pathLst>
            </a:custGeom>
            <a:solidFill>
              <a:srgbClr val="5755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224101" y="3434000"/>
              <a:ext cx="156445" cy="189826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409185" y="3434041"/>
              <a:ext cx="132027" cy="189784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4640811" y="3369700"/>
              <a:ext cx="45720" cy="249554"/>
            </a:xfrm>
            <a:custGeom>
              <a:avLst/>
              <a:gdLst/>
              <a:ahLst/>
              <a:cxnLst/>
              <a:rect l="l" t="t" r="r" b="b"/>
              <a:pathLst>
                <a:path w="45720" h="249554">
                  <a:moveTo>
                    <a:pt x="45683" y="0"/>
                  </a:moveTo>
                  <a:lnTo>
                    <a:pt x="0" y="0"/>
                  </a:lnTo>
                  <a:lnTo>
                    <a:pt x="0" y="249456"/>
                  </a:lnTo>
                  <a:lnTo>
                    <a:pt x="45683" y="249456"/>
                  </a:lnTo>
                  <a:lnTo>
                    <a:pt x="45683" y="0"/>
                  </a:lnTo>
                  <a:close/>
                </a:path>
              </a:pathLst>
            </a:custGeom>
            <a:solidFill>
              <a:srgbClr val="5755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729122" y="3387949"/>
              <a:ext cx="488571" cy="235877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5249100" y="3349173"/>
              <a:ext cx="503555" cy="274955"/>
            </a:xfrm>
            <a:custGeom>
              <a:avLst/>
              <a:gdLst/>
              <a:ahLst/>
              <a:cxnLst/>
              <a:rect l="l" t="t" r="r" b="b"/>
              <a:pathLst>
                <a:path w="503554" h="274954">
                  <a:moveTo>
                    <a:pt x="44221" y="0"/>
                  </a:moveTo>
                  <a:lnTo>
                    <a:pt x="0" y="0"/>
                  </a:lnTo>
                  <a:lnTo>
                    <a:pt x="0" y="269989"/>
                  </a:lnTo>
                  <a:lnTo>
                    <a:pt x="44221" y="269989"/>
                  </a:lnTo>
                  <a:lnTo>
                    <a:pt x="44221" y="0"/>
                  </a:lnTo>
                  <a:close/>
                </a:path>
                <a:path w="503554" h="274954">
                  <a:moveTo>
                    <a:pt x="128384" y="89331"/>
                  </a:moveTo>
                  <a:lnTo>
                    <a:pt x="84213" y="89331"/>
                  </a:lnTo>
                  <a:lnTo>
                    <a:pt x="84213" y="270002"/>
                  </a:lnTo>
                  <a:lnTo>
                    <a:pt x="128384" y="270002"/>
                  </a:lnTo>
                  <a:lnTo>
                    <a:pt x="128384" y="89331"/>
                  </a:lnTo>
                  <a:close/>
                </a:path>
                <a:path w="503554" h="274954">
                  <a:moveTo>
                    <a:pt x="129540" y="0"/>
                  </a:moveTo>
                  <a:lnTo>
                    <a:pt x="83070" y="0"/>
                  </a:lnTo>
                  <a:lnTo>
                    <a:pt x="83070" y="47942"/>
                  </a:lnTo>
                  <a:lnTo>
                    <a:pt x="129540" y="47942"/>
                  </a:lnTo>
                  <a:lnTo>
                    <a:pt x="129540" y="0"/>
                  </a:lnTo>
                  <a:close/>
                </a:path>
                <a:path w="503554" h="274954">
                  <a:moveTo>
                    <a:pt x="339559" y="270002"/>
                  </a:moveTo>
                  <a:lnTo>
                    <a:pt x="268719" y="177723"/>
                  </a:lnTo>
                  <a:lnTo>
                    <a:pt x="337731" y="89331"/>
                  </a:lnTo>
                  <a:lnTo>
                    <a:pt x="285483" y="89331"/>
                  </a:lnTo>
                  <a:lnTo>
                    <a:pt x="242595" y="149009"/>
                  </a:lnTo>
                  <a:lnTo>
                    <a:pt x="200456" y="89331"/>
                  </a:lnTo>
                  <a:lnTo>
                    <a:pt x="148424" y="89331"/>
                  </a:lnTo>
                  <a:lnTo>
                    <a:pt x="215595" y="177888"/>
                  </a:lnTo>
                  <a:lnTo>
                    <a:pt x="144132" y="270002"/>
                  </a:lnTo>
                  <a:lnTo>
                    <a:pt x="194856" y="270002"/>
                  </a:lnTo>
                  <a:lnTo>
                    <a:pt x="241477" y="207175"/>
                  </a:lnTo>
                  <a:lnTo>
                    <a:pt x="287909" y="270002"/>
                  </a:lnTo>
                  <a:lnTo>
                    <a:pt x="339559" y="270002"/>
                  </a:lnTo>
                  <a:close/>
                </a:path>
                <a:path w="503554" h="274954">
                  <a:moveTo>
                    <a:pt x="503415" y="176987"/>
                  </a:moveTo>
                  <a:lnTo>
                    <a:pt x="497522" y="135305"/>
                  </a:lnTo>
                  <a:lnTo>
                    <a:pt x="475602" y="101257"/>
                  </a:lnTo>
                  <a:lnTo>
                    <a:pt x="457530" y="90678"/>
                  </a:lnTo>
                  <a:lnTo>
                    <a:pt x="457530" y="152971"/>
                  </a:lnTo>
                  <a:lnTo>
                    <a:pt x="457530" y="158343"/>
                  </a:lnTo>
                  <a:lnTo>
                    <a:pt x="386486" y="158343"/>
                  </a:lnTo>
                  <a:lnTo>
                    <a:pt x="387083" y="152971"/>
                  </a:lnTo>
                  <a:lnTo>
                    <a:pt x="413385" y="120383"/>
                  </a:lnTo>
                  <a:lnTo>
                    <a:pt x="418388" y="119354"/>
                  </a:lnTo>
                  <a:lnTo>
                    <a:pt x="429552" y="119354"/>
                  </a:lnTo>
                  <a:lnTo>
                    <a:pt x="456831" y="147942"/>
                  </a:lnTo>
                  <a:lnTo>
                    <a:pt x="457530" y="152971"/>
                  </a:lnTo>
                  <a:lnTo>
                    <a:pt x="457530" y="90678"/>
                  </a:lnTo>
                  <a:lnTo>
                    <a:pt x="424522" y="84836"/>
                  </a:lnTo>
                  <a:lnTo>
                    <a:pt x="416394" y="85217"/>
                  </a:lnTo>
                  <a:lnTo>
                    <a:pt x="378218" y="98488"/>
                  </a:lnTo>
                  <a:lnTo>
                    <a:pt x="350240" y="130848"/>
                  </a:lnTo>
                  <a:lnTo>
                    <a:pt x="339763" y="170840"/>
                  </a:lnTo>
                  <a:lnTo>
                    <a:pt x="339318" y="182753"/>
                  </a:lnTo>
                  <a:lnTo>
                    <a:pt x="339788" y="194779"/>
                  </a:lnTo>
                  <a:lnTo>
                    <a:pt x="350977" y="233603"/>
                  </a:lnTo>
                  <a:lnTo>
                    <a:pt x="381241" y="263283"/>
                  </a:lnTo>
                  <a:lnTo>
                    <a:pt x="424370" y="274358"/>
                  </a:lnTo>
                  <a:lnTo>
                    <a:pt x="433844" y="274662"/>
                  </a:lnTo>
                  <a:lnTo>
                    <a:pt x="443268" y="274447"/>
                  </a:lnTo>
                  <a:lnTo>
                    <a:pt x="486003" y="267881"/>
                  </a:lnTo>
                  <a:lnTo>
                    <a:pt x="496874" y="264236"/>
                  </a:lnTo>
                  <a:lnTo>
                    <a:pt x="496874" y="239039"/>
                  </a:lnTo>
                  <a:lnTo>
                    <a:pt x="496874" y="228968"/>
                  </a:lnTo>
                  <a:lnTo>
                    <a:pt x="454825" y="238391"/>
                  </a:lnTo>
                  <a:lnTo>
                    <a:pt x="441693" y="239039"/>
                  </a:lnTo>
                  <a:lnTo>
                    <a:pt x="433844" y="239039"/>
                  </a:lnTo>
                  <a:lnTo>
                    <a:pt x="397192" y="224840"/>
                  </a:lnTo>
                  <a:lnTo>
                    <a:pt x="384441" y="192824"/>
                  </a:lnTo>
                  <a:lnTo>
                    <a:pt x="502843" y="192824"/>
                  </a:lnTo>
                  <a:lnTo>
                    <a:pt x="503097" y="188442"/>
                  </a:lnTo>
                  <a:lnTo>
                    <a:pt x="503415" y="176987"/>
                  </a:lnTo>
                  <a:close/>
                </a:path>
              </a:pathLst>
            </a:custGeom>
            <a:solidFill>
              <a:srgbClr val="5755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782054" y="3387949"/>
              <a:ext cx="488613" cy="235877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291818" y="3434041"/>
              <a:ext cx="132027" cy="189784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2498153" y="1388217"/>
              <a:ext cx="1062355" cy="1055370"/>
            </a:xfrm>
            <a:custGeom>
              <a:avLst/>
              <a:gdLst/>
              <a:ahLst/>
              <a:cxnLst/>
              <a:rect l="l" t="t" r="r" b="b"/>
              <a:pathLst>
                <a:path w="1062354" h="1055370">
                  <a:moveTo>
                    <a:pt x="854900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317195" y="186690"/>
                  </a:lnTo>
                  <a:lnTo>
                    <a:pt x="317195" y="1055370"/>
                  </a:lnTo>
                  <a:lnTo>
                    <a:pt x="539127" y="1055370"/>
                  </a:lnTo>
                  <a:lnTo>
                    <a:pt x="539127" y="186690"/>
                  </a:lnTo>
                  <a:lnTo>
                    <a:pt x="854900" y="186690"/>
                  </a:lnTo>
                  <a:lnTo>
                    <a:pt x="854900" y="0"/>
                  </a:lnTo>
                  <a:close/>
                </a:path>
                <a:path w="1062354" h="1055370">
                  <a:moveTo>
                    <a:pt x="1061821" y="187159"/>
                  </a:moveTo>
                  <a:lnTo>
                    <a:pt x="854900" y="187159"/>
                  </a:lnTo>
                  <a:lnTo>
                    <a:pt x="854900" y="1055344"/>
                  </a:lnTo>
                  <a:lnTo>
                    <a:pt x="1061821" y="1055344"/>
                  </a:lnTo>
                  <a:lnTo>
                    <a:pt x="1061821" y="1871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1983823" y="10561687"/>
              <a:ext cx="1127760" cy="369570"/>
            </a:xfrm>
            <a:custGeom>
              <a:avLst/>
              <a:gdLst/>
              <a:ahLst/>
              <a:cxnLst/>
              <a:rect l="l" t="t" r="r" b="b"/>
              <a:pathLst>
                <a:path w="1127760" h="369570">
                  <a:moveTo>
                    <a:pt x="653571" y="0"/>
                  </a:moveTo>
                  <a:lnTo>
                    <a:pt x="625844" y="0"/>
                  </a:lnTo>
                  <a:lnTo>
                    <a:pt x="625844" y="225291"/>
                  </a:lnTo>
                  <a:lnTo>
                    <a:pt x="653571" y="225291"/>
                  </a:lnTo>
                  <a:lnTo>
                    <a:pt x="653571" y="0"/>
                  </a:lnTo>
                  <a:close/>
                </a:path>
                <a:path w="1127760" h="369570">
                  <a:moveTo>
                    <a:pt x="733715" y="71946"/>
                  </a:moveTo>
                  <a:lnTo>
                    <a:pt x="705947" y="71946"/>
                  </a:lnTo>
                  <a:lnTo>
                    <a:pt x="705947" y="225291"/>
                  </a:lnTo>
                  <a:lnTo>
                    <a:pt x="733715" y="225291"/>
                  </a:lnTo>
                  <a:lnTo>
                    <a:pt x="733715" y="71946"/>
                  </a:lnTo>
                  <a:close/>
                </a:path>
                <a:path w="1127760" h="369570">
                  <a:moveTo>
                    <a:pt x="849084" y="69496"/>
                  </a:moveTo>
                  <a:lnTo>
                    <a:pt x="815539" y="75724"/>
                  </a:lnTo>
                  <a:lnTo>
                    <a:pt x="791664" y="93126"/>
                  </a:lnTo>
                  <a:lnTo>
                    <a:pt x="777389" y="119775"/>
                  </a:lnTo>
                  <a:lnTo>
                    <a:pt x="772646" y="153746"/>
                  </a:lnTo>
                  <a:lnTo>
                    <a:pt x="777981" y="189100"/>
                  </a:lnTo>
                  <a:lnTo>
                    <a:pt x="792475" y="211802"/>
                  </a:lnTo>
                  <a:lnTo>
                    <a:pt x="813861" y="223912"/>
                  </a:lnTo>
                  <a:lnTo>
                    <a:pt x="839869" y="227491"/>
                  </a:lnTo>
                  <a:lnTo>
                    <a:pt x="852933" y="226809"/>
                  </a:lnTo>
                  <a:lnTo>
                    <a:pt x="864986" y="225005"/>
                  </a:lnTo>
                  <a:lnTo>
                    <a:pt x="875606" y="222441"/>
                  </a:lnTo>
                  <a:lnTo>
                    <a:pt x="884370" y="219479"/>
                  </a:lnTo>
                  <a:lnTo>
                    <a:pt x="882869" y="203772"/>
                  </a:lnTo>
                  <a:lnTo>
                    <a:pt x="845733" y="203772"/>
                  </a:lnTo>
                  <a:lnTo>
                    <a:pt x="824565" y="199584"/>
                  </a:lnTo>
                  <a:lnTo>
                    <a:pt x="811074" y="188126"/>
                  </a:lnTo>
                  <a:lnTo>
                    <a:pt x="803944" y="171054"/>
                  </a:lnTo>
                  <a:lnTo>
                    <a:pt x="801860" y="150027"/>
                  </a:lnTo>
                  <a:lnTo>
                    <a:pt x="804715" y="126308"/>
                  </a:lnTo>
                  <a:lnTo>
                    <a:pt x="813312" y="108101"/>
                  </a:lnTo>
                  <a:lnTo>
                    <a:pt x="827702" y="96429"/>
                  </a:lnTo>
                  <a:lnTo>
                    <a:pt x="847932" y="92311"/>
                  </a:lnTo>
                  <a:lnTo>
                    <a:pt x="881749" y="92311"/>
                  </a:lnTo>
                  <a:lnTo>
                    <a:pt x="884056" y="74437"/>
                  </a:lnTo>
                  <a:lnTo>
                    <a:pt x="875735" y="72353"/>
                  </a:lnTo>
                  <a:lnTo>
                    <a:pt x="867041" y="70801"/>
                  </a:lnTo>
                  <a:lnTo>
                    <a:pt x="858111" y="69831"/>
                  </a:lnTo>
                  <a:lnTo>
                    <a:pt x="849084" y="69496"/>
                  </a:lnTo>
                  <a:close/>
                </a:path>
                <a:path w="1127760" h="369570">
                  <a:moveTo>
                    <a:pt x="882067" y="195387"/>
                  </a:moveTo>
                  <a:lnTo>
                    <a:pt x="874107" y="198923"/>
                  </a:lnTo>
                  <a:lnTo>
                    <a:pt x="865117" y="201558"/>
                  </a:lnTo>
                  <a:lnTo>
                    <a:pt x="855518" y="203204"/>
                  </a:lnTo>
                  <a:lnTo>
                    <a:pt x="845733" y="203772"/>
                  </a:lnTo>
                  <a:lnTo>
                    <a:pt x="882869" y="203772"/>
                  </a:lnTo>
                  <a:lnTo>
                    <a:pt x="882067" y="195387"/>
                  </a:lnTo>
                  <a:close/>
                </a:path>
                <a:path w="1127760" h="369570">
                  <a:moveTo>
                    <a:pt x="881749" y="92311"/>
                  </a:moveTo>
                  <a:lnTo>
                    <a:pt x="847932" y="92311"/>
                  </a:lnTo>
                  <a:lnTo>
                    <a:pt x="856767" y="92809"/>
                  </a:lnTo>
                  <a:lnTo>
                    <a:pt x="865287" y="94178"/>
                  </a:lnTo>
                  <a:lnTo>
                    <a:pt x="873376" y="96230"/>
                  </a:lnTo>
                  <a:lnTo>
                    <a:pt x="880915" y="98773"/>
                  </a:lnTo>
                  <a:lnTo>
                    <a:pt x="881749" y="92311"/>
                  </a:lnTo>
                  <a:close/>
                </a:path>
                <a:path w="1127760" h="369570">
                  <a:moveTo>
                    <a:pt x="948138" y="71946"/>
                  </a:moveTo>
                  <a:lnTo>
                    <a:pt x="920390" y="71946"/>
                  </a:lnTo>
                  <a:lnTo>
                    <a:pt x="920390" y="225291"/>
                  </a:lnTo>
                  <a:lnTo>
                    <a:pt x="948138" y="225291"/>
                  </a:lnTo>
                  <a:lnTo>
                    <a:pt x="948138" y="71946"/>
                  </a:lnTo>
                  <a:close/>
                </a:path>
                <a:path w="1127760" h="369570">
                  <a:moveTo>
                    <a:pt x="532025" y="116238"/>
                  </a:moveTo>
                  <a:lnTo>
                    <a:pt x="525533" y="116238"/>
                  </a:lnTo>
                  <a:lnTo>
                    <a:pt x="496663" y="120518"/>
                  </a:lnTo>
                  <a:lnTo>
                    <a:pt x="475823" y="132411"/>
                  </a:lnTo>
                  <a:lnTo>
                    <a:pt x="463189" y="150494"/>
                  </a:lnTo>
                  <a:lnTo>
                    <a:pt x="458938" y="173346"/>
                  </a:lnTo>
                  <a:lnTo>
                    <a:pt x="459833" y="182622"/>
                  </a:lnTo>
                  <a:lnTo>
                    <a:pt x="462407" y="190853"/>
                  </a:lnTo>
                  <a:lnTo>
                    <a:pt x="466492" y="197804"/>
                  </a:lnTo>
                  <a:lnTo>
                    <a:pt x="471922" y="203240"/>
                  </a:lnTo>
                  <a:lnTo>
                    <a:pt x="445954" y="203240"/>
                  </a:lnTo>
                  <a:lnTo>
                    <a:pt x="445954" y="225209"/>
                  </a:lnTo>
                  <a:lnTo>
                    <a:pt x="498100" y="225209"/>
                  </a:lnTo>
                  <a:lnTo>
                    <a:pt x="506162" y="227083"/>
                  </a:lnTo>
                  <a:lnTo>
                    <a:pt x="513178" y="227941"/>
                  </a:lnTo>
                  <a:lnTo>
                    <a:pt x="522183" y="227941"/>
                  </a:lnTo>
                  <a:lnTo>
                    <a:pt x="550798" y="223249"/>
                  </a:lnTo>
                  <a:lnTo>
                    <a:pt x="571893" y="210494"/>
                  </a:lnTo>
                  <a:lnTo>
                    <a:pt x="574081" y="207335"/>
                  </a:lnTo>
                  <a:lnTo>
                    <a:pt x="523439" y="207335"/>
                  </a:lnTo>
                  <a:lnTo>
                    <a:pt x="507752" y="204905"/>
                  </a:lnTo>
                  <a:lnTo>
                    <a:pt x="496110" y="197870"/>
                  </a:lnTo>
                  <a:lnTo>
                    <a:pt x="488865" y="186609"/>
                  </a:lnTo>
                  <a:lnTo>
                    <a:pt x="486372" y="171505"/>
                  </a:lnTo>
                  <a:lnTo>
                    <a:pt x="489057" y="156496"/>
                  </a:lnTo>
                  <a:lnTo>
                    <a:pt x="496699" y="145458"/>
                  </a:lnTo>
                  <a:lnTo>
                    <a:pt x="508680" y="138648"/>
                  </a:lnTo>
                  <a:lnTo>
                    <a:pt x="524381" y="136321"/>
                  </a:lnTo>
                  <a:lnTo>
                    <a:pt x="579337" y="136321"/>
                  </a:lnTo>
                  <a:lnTo>
                    <a:pt x="576816" y="132702"/>
                  </a:lnTo>
                  <a:lnTo>
                    <a:pt x="566893" y="124951"/>
                  </a:lnTo>
                  <a:lnTo>
                    <a:pt x="574159" y="120376"/>
                  </a:lnTo>
                  <a:lnTo>
                    <a:pt x="576194" y="118124"/>
                  </a:lnTo>
                  <a:lnTo>
                    <a:pt x="545009" y="118124"/>
                  </a:lnTo>
                  <a:lnTo>
                    <a:pt x="539774" y="117179"/>
                  </a:lnTo>
                  <a:lnTo>
                    <a:pt x="532025" y="116238"/>
                  </a:lnTo>
                  <a:close/>
                </a:path>
                <a:path w="1127760" h="369570">
                  <a:moveTo>
                    <a:pt x="579337" y="136321"/>
                  </a:moveTo>
                  <a:lnTo>
                    <a:pt x="524381" y="136321"/>
                  </a:lnTo>
                  <a:lnTo>
                    <a:pt x="540464" y="138608"/>
                  </a:lnTo>
                  <a:lnTo>
                    <a:pt x="552365" y="145353"/>
                  </a:lnTo>
                  <a:lnTo>
                    <a:pt x="559750" y="156377"/>
                  </a:lnTo>
                  <a:lnTo>
                    <a:pt x="562286" y="171505"/>
                  </a:lnTo>
                  <a:lnTo>
                    <a:pt x="559647" y="185832"/>
                  </a:lnTo>
                  <a:lnTo>
                    <a:pt x="552011" y="197178"/>
                  </a:lnTo>
                  <a:lnTo>
                    <a:pt x="539801" y="204646"/>
                  </a:lnTo>
                  <a:lnTo>
                    <a:pt x="523439" y="207335"/>
                  </a:lnTo>
                  <a:lnTo>
                    <a:pt x="574081" y="207335"/>
                  </a:lnTo>
                  <a:lnTo>
                    <a:pt x="584939" y="191657"/>
                  </a:lnTo>
                  <a:lnTo>
                    <a:pt x="589406" y="168720"/>
                  </a:lnTo>
                  <a:lnTo>
                    <a:pt x="588023" y="154901"/>
                  </a:lnTo>
                  <a:lnTo>
                    <a:pt x="583843" y="142791"/>
                  </a:lnTo>
                  <a:lnTo>
                    <a:pt x="579337" y="136321"/>
                  </a:lnTo>
                  <a:close/>
                </a:path>
                <a:path w="1127760" h="369570">
                  <a:moveTo>
                    <a:pt x="475901" y="44587"/>
                  </a:moveTo>
                  <a:lnTo>
                    <a:pt x="461910" y="56267"/>
                  </a:lnTo>
                  <a:lnTo>
                    <a:pt x="454672" y="62439"/>
                  </a:lnTo>
                  <a:lnTo>
                    <a:pt x="451871" y="65156"/>
                  </a:lnTo>
                  <a:lnTo>
                    <a:pt x="451190" y="66469"/>
                  </a:lnTo>
                  <a:lnTo>
                    <a:pt x="457875" y="77978"/>
                  </a:lnTo>
                  <a:lnTo>
                    <a:pt x="468388" y="86432"/>
                  </a:lnTo>
                  <a:lnTo>
                    <a:pt x="482554" y="91644"/>
                  </a:lnTo>
                  <a:lnTo>
                    <a:pt x="500194" y="93423"/>
                  </a:lnTo>
                  <a:lnTo>
                    <a:pt x="528674" y="93423"/>
                  </a:lnTo>
                  <a:lnTo>
                    <a:pt x="540600" y="94088"/>
                  </a:lnTo>
                  <a:lnTo>
                    <a:pt x="548766" y="96197"/>
                  </a:lnTo>
                  <a:lnTo>
                    <a:pt x="553456" y="99925"/>
                  </a:lnTo>
                  <a:lnTo>
                    <a:pt x="554956" y="105444"/>
                  </a:lnTo>
                  <a:lnTo>
                    <a:pt x="554956" y="110393"/>
                  </a:lnTo>
                  <a:lnTo>
                    <a:pt x="551815" y="115347"/>
                  </a:lnTo>
                  <a:lnTo>
                    <a:pt x="545009" y="118124"/>
                  </a:lnTo>
                  <a:lnTo>
                    <a:pt x="576194" y="118124"/>
                  </a:lnTo>
                  <a:lnTo>
                    <a:pt x="579628" y="114321"/>
                  </a:lnTo>
                  <a:lnTo>
                    <a:pt x="583076" y="107159"/>
                  </a:lnTo>
                  <a:lnTo>
                    <a:pt x="584275" y="99265"/>
                  </a:lnTo>
                  <a:lnTo>
                    <a:pt x="582766" y="92462"/>
                  </a:lnTo>
                  <a:lnTo>
                    <a:pt x="550503" y="71687"/>
                  </a:lnTo>
                  <a:lnTo>
                    <a:pt x="508047" y="70314"/>
                  </a:lnTo>
                  <a:lnTo>
                    <a:pt x="493880" y="68631"/>
                  </a:lnTo>
                  <a:lnTo>
                    <a:pt x="483846" y="63818"/>
                  </a:lnTo>
                  <a:lnTo>
                    <a:pt x="477876" y="56230"/>
                  </a:lnTo>
                  <a:lnTo>
                    <a:pt x="475901" y="46218"/>
                  </a:lnTo>
                  <a:lnTo>
                    <a:pt x="475901" y="44587"/>
                  </a:lnTo>
                  <a:close/>
                </a:path>
                <a:path w="1127760" h="369570">
                  <a:moveTo>
                    <a:pt x="1069810" y="116238"/>
                  </a:moveTo>
                  <a:lnTo>
                    <a:pt x="1063318" y="116238"/>
                  </a:lnTo>
                  <a:lnTo>
                    <a:pt x="1034448" y="120518"/>
                  </a:lnTo>
                  <a:lnTo>
                    <a:pt x="1013607" y="132411"/>
                  </a:lnTo>
                  <a:lnTo>
                    <a:pt x="1000974" y="150494"/>
                  </a:lnTo>
                  <a:lnTo>
                    <a:pt x="996723" y="173346"/>
                  </a:lnTo>
                  <a:lnTo>
                    <a:pt x="997602" y="182622"/>
                  </a:lnTo>
                  <a:lnTo>
                    <a:pt x="1000139" y="190853"/>
                  </a:lnTo>
                  <a:lnTo>
                    <a:pt x="1004188" y="197804"/>
                  </a:lnTo>
                  <a:lnTo>
                    <a:pt x="1009602" y="203240"/>
                  </a:lnTo>
                  <a:lnTo>
                    <a:pt x="983634" y="203240"/>
                  </a:lnTo>
                  <a:lnTo>
                    <a:pt x="983634" y="225209"/>
                  </a:lnTo>
                  <a:lnTo>
                    <a:pt x="1035884" y="225209"/>
                  </a:lnTo>
                  <a:lnTo>
                    <a:pt x="1043842" y="227083"/>
                  </a:lnTo>
                  <a:lnTo>
                    <a:pt x="1050962" y="227941"/>
                  </a:lnTo>
                  <a:lnTo>
                    <a:pt x="1059967" y="227941"/>
                  </a:lnTo>
                  <a:lnTo>
                    <a:pt x="1088538" y="223249"/>
                  </a:lnTo>
                  <a:lnTo>
                    <a:pt x="1109638" y="210494"/>
                  </a:lnTo>
                  <a:lnTo>
                    <a:pt x="1111830" y="207335"/>
                  </a:lnTo>
                  <a:lnTo>
                    <a:pt x="1061224" y="207335"/>
                  </a:lnTo>
                  <a:lnTo>
                    <a:pt x="1045537" y="204905"/>
                  </a:lnTo>
                  <a:lnTo>
                    <a:pt x="1033895" y="197870"/>
                  </a:lnTo>
                  <a:lnTo>
                    <a:pt x="1026650" y="186609"/>
                  </a:lnTo>
                  <a:lnTo>
                    <a:pt x="1024157" y="171505"/>
                  </a:lnTo>
                  <a:lnTo>
                    <a:pt x="1026827" y="156496"/>
                  </a:lnTo>
                  <a:lnTo>
                    <a:pt x="1034444" y="145458"/>
                  </a:lnTo>
                  <a:lnTo>
                    <a:pt x="1046420" y="138648"/>
                  </a:lnTo>
                  <a:lnTo>
                    <a:pt x="1062166" y="136321"/>
                  </a:lnTo>
                  <a:lnTo>
                    <a:pt x="1117079" y="136321"/>
                  </a:lnTo>
                  <a:lnTo>
                    <a:pt x="1114557" y="132702"/>
                  </a:lnTo>
                  <a:lnTo>
                    <a:pt x="1104678" y="124951"/>
                  </a:lnTo>
                  <a:lnTo>
                    <a:pt x="1111927" y="120376"/>
                  </a:lnTo>
                  <a:lnTo>
                    <a:pt x="1113948" y="118124"/>
                  </a:lnTo>
                  <a:lnTo>
                    <a:pt x="1082689" y="118124"/>
                  </a:lnTo>
                  <a:lnTo>
                    <a:pt x="1077558" y="117179"/>
                  </a:lnTo>
                  <a:lnTo>
                    <a:pt x="1069810" y="116238"/>
                  </a:lnTo>
                  <a:close/>
                </a:path>
                <a:path w="1127760" h="369570">
                  <a:moveTo>
                    <a:pt x="1117079" y="136321"/>
                  </a:moveTo>
                  <a:lnTo>
                    <a:pt x="1062166" y="136321"/>
                  </a:lnTo>
                  <a:lnTo>
                    <a:pt x="1078221" y="138608"/>
                  </a:lnTo>
                  <a:lnTo>
                    <a:pt x="1090163" y="145353"/>
                  </a:lnTo>
                  <a:lnTo>
                    <a:pt x="1097608" y="156377"/>
                  </a:lnTo>
                  <a:lnTo>
                    <a:pt x="1100175" y="171505"/>
                  </a:lnTo>
                  <a:lnTo>
                    <a:pt x="1097505" y="185832"/>
                  </a:lnTo>
                  <a:lnTo>
                    <a:pt x="1089809" y="197178"/>
                  </a:lnTo>
                  <a:lnTo>
                    <a:pt x="1077558" y="204646"/>
                  </a:lnTo>
                  <a:lnTo>
                    <a:pt x="1061224" y="207335"/>
                  </a:lnTo>
                  <a:lnTo>
                    <a:pt x="1111830" y="207335"/>
                  </a:lnTo>
                  <a:lnTo>
                    <a:pt x="1122709" y="191657"/>
                  </a:lnTo>
                  <a:lnTo>
                    <a:pt x="1127190" y="168720"/>
                  </a:lnTo>
                  <a:lnTo>
                    <a:pt x="1125793" y="154901"/>
                  </a:lnTo>
                  <a:lnTo>
                    <a:pt x="1121588" y="142791"/>
                  </a:lnTo>
                  <a:lnTo>
                    <a:pt x="1117079" y="136321"/>
                  </a:lnTo>
                  <a:close/>
                </a:path>
                <a:path w="1127760" h="369570">
                  <a:moveTo>
                    <a:pt x="1013791" y="44587"/>
                  </a:moveTo>
                  <a:lnTo>
                    <a:pt x="1009970" y="47763"/>
                  </a:lnTo>
                  <a:lnTo>
                    <a:pt x="1001527" y="54881"/>
                  </a:lnTo>
                  <a:lnTo>
                    <a:pt x="992985" y="62322"/>
                  </a:lnTo>
                  <a:lnTo>
                    <a:pt x="988870" y="66469"/>
                  </a:lnTo>
                  <a:lnTo>
                    <a:pt x="995602" y="77978"/>
                  </a:lnTo>
                  <a:lnTo>
                    <a:pt x="1006134" y="86432"/>
                  </a:lnTo>
                  <a:lnTo>
                    <a:pt x="1020337" y="91644"/>
                  </a:lnTo>
                  <a:lnTo>
                    <a:pt x="1038083" y="93423"/>
                  </a:lnTo>
                  <a:lnTo>
                    <a:pt x="1066354" y="93423"/>
                  </a:lnTo>
                  <a:lnTo>
                    <a:pt x="1078324" y="94088"/>
                  </a:lnTo>
                  <a:lnTo>
                    <a:pt x="1086485" y="96197"/>
                  </a:lnTo>
                  <a:lnTo>
                    <a:pt x="1091151" y="99925"/>
                  </a:lnTo>
                  <a:lnTo>
                    <a:pt x="1092636" y="105444"/>
                  </a:lnTo>
                  <a:lnTo>
                    <a:pt x="1092636" y="110393"/>
                  </a:lnTo>
                  <a:lnTo>
                    <a:pt x="1089495" y="115347"/>
                  </a:lnTo>
                  <a:lnTo>
                    <a:pt x="1082689" y="118124"/>
                  </a:lnTo>
                  <a:lnTo>
                    <a:pt x="1113948" y="118124"/>
                  </a:lnTo>
                  <a:lnTo>
                    <a:pt x="1117361" y="114321"/>
                  </a:lnTo>
                  <a:lnTo>
                    <a:pt x="1120772" y="107159"/>
                  </a:lnTo>
                  <a:lnTo>
                    <a:pt x="1121955" y="99265"/>
                  </a:lnTo>
                  <a:lnTo>
                    <a:pt x="1120448" y="92462"/>
                  </a:lnTo>
                  <a:lnTo>
                    <a:pt x="1085621" y="70511"/>
                  </a:lnTo>
                  <a:lnTo>
                    <a:pt x="1079414" y="70314"/>
                  </a:lnTo>
                  <a:lnTo>
                    <a:pt x="1045727" y="70314"/>
                  </a:lnTo>
                  <a:lnTo>
                    <a:pt x="1031604" y="68631"/>
                  </a:lnTo>
                  <a:lnTo>
                    <a:pt x="1021565" y="63818"/>
                  </a:lnTo>
                  <a:lnTo>
                    <a:pt x="1015571" y="56230"/>
                  </a:lnTo>
                  <a:lnTo>
                    <a:pt x="1013581" y="46218"/>
                  </a:lnTo>
                  <a:lnTo>
                    <a:pt x="1013791" y="44587"/>
                  </a:lnTo>
                  <a:close/>
                </a:path>
                <a:path w="1127760" h="369570">
                  <a:moveTo>
                    <a:pt x="1075258" y="70181"/>
                  </a:moveTo>
                  <a:lnTo>
                    <a:pt x="1057454" y="70314"/>
                  </a:lnTo>
                  <a:lnTo>
                    <a:pt x="1079414" y="70314"/>
                  </a:lnTo>
                  <a:lnTo>
                    <a:pt x="1075258" y="70181"/>
                  </a:lnTo>
                  <a:close/>
                </a:path>
                <a:path w="1127760" h="369570">
                  <a:moveTo>
                    <a:pt x="0" y="306555"/>
                  </a:moveTo>
                  <a:lnTo>
                    <a:pt x="0" y="339321"/>
                  </a:lnTo>
                  <a:lnTo>
                    <a:pt x="27047" y="351579"/>
                  </a:lnTo>
                  <a:lnTo>
                    <a:pt x="57118" y="360829"/>
                  </a:lnTo>
                  <a:lnTo>
                    <a:pt x="90409" y="366727"/>
                  </a:lnTo>
                  <a:lnTo>
                    <a:pt x="127116" y="368931"/>
                  </a:lnTo>
                  <a:lnTo>
                    <a:pt x="160772" y="365585"/>
                  </a:lnTo>
                  <a:lnTo>
                    <a:pt x="196881" y="352559"/>
                  </a:lnTo>
                  <a:lnTo>
                    <a:pt x="210486" y="343865"/>
                  </a:lnTo>
                  <a:lnTo>
                    <a:pt x="129524" y="343865"/>
                  </a:lnTo>
                  <a:lnTo>
                    <a:pt x="90880" y="340985"/>
                  </a:lnTo>
                  <a:lnTo>
                    <a:pt x="56595" y="333497"/>
                  </a:lnTo>
                  <a:lnTo>
                    <a:pt x="26393" y="321845"/>
                  </a:lnTo>
                  <a:lnTo>
                    <a:pt x="0" y="306555"/>
                  </a:lnTo>
                  <a:close/>
                </a:path>
                <a:path w="1127760" h="369570">
                  <a:moveTo>
                    <a:pt x="343863" y="69202"/>
                  </a:moveTo>
                  <a:lnTo>
                    <a:pt x="334858" y="69202"/>
                  </a:lnTo>
                  <a:lnTo>
                    <a:pt x="306304" y="73896"/>
                  </a:lnTo>
                  <a:lnTo>
                    <a:pt x="285240" y="86658"/>
                  </a:lnTo>
                  <a:lnTo>
                    <a:pt x="272205" y="105508"/>
                  </a:lnTo>
                  <a:lnTo>
                    <a:pt x="267740" y="128468"/>
                  </a:lnTo>
                  <a:lnTo>
                    <a:pt x="269121" y="142291"/>
                  </a:lnTo>
                  <a:lnTo>
                    <a:pt x="273290" y="154404"/>
                  </a:lnTo>
                  <a:lnTo>
                    <a:pt x="280285" y="164490"/>
                  </a:lnTo>
                  <a:lnTo>
                    <a:pt x="290148" y="172237"/>
                  </a:lnTo>
                  <a:lnTo>
                    <a:pt x="282898" y="176832"/>
                  </a:lnTo>
                  <a:lnTo>
                    <a:pt x="277465" y="182878"/>
                  </a:lnTo>
                  <a:lnTo>
                    <a:pt x="274054" y="190003"/>
                  </a:lnTo>
                  <a:lnTo>
                    <a:pt x="272962" y="197233"/>
                  </a:lnTo>
                  <a:lnTo>
                    <a:pt x="272871" y="206068"/>
                  </a:lnTo>
                  <a:lnTo>
                    <a:pt x="276640" y="212894"/>
                  </a:lnTo>
                  <a:lnTo>
                    <a:pt x="283028" y="217470"/>
                  </a:lnTo>
                  <a:lnTo>
                    <a:pt x="285645" y="219073"/>
                  </a:lnTo>
                  <a:lnTo>
                    <a:pt x="289729" y="221283"/>
                  </a:lnTo>
                  <a:lnTo>
                    <a:pt x="294860" y="223242"/>
                  </a:lnTo>
                  <a:lnTo>
                    <a:pt x="283185" y="241319"/>
                  </a:lnTo>
                  <a:lnTo>
                    <a:pt x="271431" y="257680"/>
                  </a:lnTo>
                  <a:lnTo>
                    <a:pt x="259638" y="272387"/>
                  </a:lnTo>
                  <a:lnTo>
                    <a:pt x="247845" y="285499"/>
                  </a:lnTo>
                  <a:lnTo>
                    <a:pt x="247845" y="285941"/>
                  </a:lnTo>
                  <a:lnTo>
                    <a:pt x="218841" y="311708"/>
                  </a:lnTo>
                  <a:lnTo>
                    <a:pt x="216852" y="313144"/>
                  </a:lnTo>
                  <a:lnTo>
                    <a:pt x="216433" y="313553"/>
                  </a:lnTo>
                  <a:lnTo>
                    <a:pt x="210720" y="317557"/>
                  </a:lnTo>
                  <a:lnTo>
                    <a:pt x="205046" y="321237"/>
                  </a:lnTo>
                  <a:lnTo>
                    <a:pt x="199411" y="324603"/>
                  </a:lnTo>
                  <a:lnTo>
                    <a:pt x="193816" y="327664"/>
                  </a:lnTo>
                  <a:lnTo>
                    <a:pt x="193292" y="327992"/>
                  </a:lnTo>
                  <a:lnTo>
                    <a:pt x="192664" y="328241"/>
                  </a:lnTo>
                  <a:lnTo>
                    <a:pt x="192036" y="328569"/>
                  </a:lnTo>
                  <a:lnTo>
                    <a:pt x="190884" y="329100"/>
                  </a:lnTo>
                  <a:lnTo>
                    <a:pt x="143526" y="343352"/>
                  </a:lnTo>
                  <a:lnTo>
                    <a:pt x="129524" y="343865"/>
                  </a:lnTo>
                  <a:lnTo>
                    <a:pt x="210486" y="343865"/>
                  </a:lnTo>
                  <a:lnTo>
                    <a:pt x="234653" y="328423"/>
                  </a:lnTo>
                  <a:lnTo>
                    <a:pt x="273300" y="291700"/>
                  </a:lnTo>
                  <a:lnTo>
                    <a:pt x="312078" y="240859"/>
                  </a:lnTo>
                  <a:lnTo>
                    <a:pt x="316727" y="235149"/>
                  </a:lnTo>
                  <a:lnTo>
                    <a:pt x="322032" y="230722"/>
                  </a:lnTo>
                  <a:lnTo>
                    <a:pt x="328671" y="227883"/>
                  </a:lnTo>
                  <a:lnTo>
                    <a:pt x="337371" y="226882"/>
                  </a:lnTo>
                  <a:lnTo>
                    <a:pt x="403741" y="226882"/>
                  </a:lnTo>
                  <a:lnTo>
                    <a:pt x="399269" y="219201"/>
                  </a:lnTo>
                  <a:lnTo>
                    <a:pt x="388744" y="210758"/>
                  </a:lnTo>
                  <a:lnTo>
                    <a:pt x="374548" y="205551"/>
                  </a:lnTo>
                  <a:lnTo>
                    <a:pt x="356847" y="203772"/>
                  </a:lnTo>
                  <a:lnTo>
                    <a:pt x="328471" y="203772"/>
                  </a:lnTo>
                  <a:lnTo>
                    <a:pt x="316546" y="203101"/>
                  </a:lnTo>
                  <a:lnTo>
                    <a:pt x="308380" y="200977"/>
                  </a:lnTo>
                  <a:lnTo>
                    <a:pt x="303690" y="197233"/>
                  </a:lnTo>
                  <a:lnTo>
                    <a:pt x="302189" y="191703"/>
                  </a:lnTo>
                  <a:lnTo>
                    <a:pt x="302189" y="186802"/>
                  </a:lnTo>
                  <a:lnTo>
                    <a:pt x="305226" y="181809"/>
                  </a:lnTo>
                  <a:lnTo>
                    <a:pt x="312032" y="179031"/>
                  </a:lnTo>
                  <a:lnTo>
                    <a:pt x="343913" y="179031"/>
                  </a:lnTo>
                  <a:lnTo>
                    <a:pt x="360438" y="176590"/>
                  </a:lnTo>
                  <a:lnTo>
                    <a:pt x="381310" y="164712"/>
                  </a:lnTo>
                  <a:lnTo>
                    <a:pt x="384033" y="160822"/>
                  </a:lnTo>
                  <a:lnTo>
                    <a:pt x="332764" y="160822"/>
                  </a:lnTo>
                  <a:lnTo>
                    <a:pt x="316665" y="158541"/>
                  </a:lnTo>
                  <a:lnTo>
                    <a:pt x="304728" y="151808"/>
                  </a:lnTo>
                  <a:lnTo>
                    <a:pt x="297307" y="140790"/>
                  </a:lnTo>
                  <a:lnTo>
                    <a:pt x="294755" y="125650"/>
                  </a:lnTo>
                  <a:lnTo>
                    <a:pt x="297410" y="111331"/>
                  </a:lnTo>
                  <a:lnTo>
                    <a:pt x="305082" y="100013"/>
                  </a:lnTo>
                  <a:lnTo>
                    <a:pt x="317328" y="92576"/>
                  </a:lnTo>
                  <a:lnTo>
                    <a:pt x="333707" y="89901"/>
                  </a:lnTo>
                  <a:lnTo>
                    <a:pt x="411191" y="89901"/>
                  </a:lnTo>
                  <a:lnTo>
                    <a:pt x="411191" y="71946"/>
                  </a:lnTo>
                  <a:lnTo>
                    <a:pt x="359046" y="71946"/>
                  </a:lnTo>
                  <a:lnTo>
                    <a:pt x="350984" y="70105"/>
                  </a:lnTo>
                  <a:lnTo>
                    <a:pt x="343863" y="69202"/>
                  </a:lnTo>
                  <a:close/>
                </a:path>
                <a:path w="1127760" h="369570">
                  <a:moveTo>
                    <a:pt x="403741" y="226882"/>
                  </a:moveTo>
                  <a:lnTo>
                    <a:pt x="349099" y="226882"/>
                  </a:lnTo>
                  <a:lnTo>
                    <a:pt x="363266" y="228546"/>
                  </a:lnTo>
                  <a:lnTo>
                    <a:pt x="373300" y="233329"/>
                  </a:lnTo>
                  <a:lnTo>
                    <a:pt x="379228" y="240859"/>
                  </a:lnTo>
                  <a:lnTo>
                    <a:pt x="379350" y="241319"/>
                  </a:lnTo>
                  <a:lnTo>
                    <a:pt x="381244" y="250977"/>
                  </a:lnTo>
                  <a:lnTo>
                    <a:pt x="381140" y="252569"/>
                  </a:lnTo>
                  <a:lnTo>
                    <a:pt x="395192" y="240859"/>
                  </a:lnTo>
                  <a:lnTo>
                    <a:pt x="402461" y="234676"/>
                  </a:lnTo>
                  <a:lnTo>
                    <a:pt x="405273" y="231969"/>
                  </a:lnTo>
                  <a:lnTo>
                    <a:pt x="405956" y="230686"/>
                  </a:lnTo>
                  <a:lnTo>
                    <a:pt x="403741" y="226882"/>
                  </a:lnTo>
                  <a:close/>
                </a:path>
                <a:path w="1127760" h="369570">
                  <a:moveTo>
                    <a:pt x="343913" y="179031"/>
                  </a:moveTo>
                  <a:lnTo>
                    <a:pt x="312032" y="179031"/>
                  </a:lnTo>
                  <a:lnTo>
                    <a:pt x="317372" y="179964"/>
                  </a:lnTo>
                  <a:lnTo>
                    <a:pt x="325016" y="180863"/>
                  </a:lnTo>
                  <a:lnTo>
                    <a:pt x="331508" y="180863"/>
                  </a:lnTo>
                  <a:lnTo>
                    <a:pt x="343913" y="179031"/>
                  </a:lnTo>
                  <a:close/>
                </a:path>
                <a:path w="1127760" h="369570">
                  <a:moveTo>
                    <a:pt x="411191" y="89901"/>
                  </a:moveTo>
                  <a:lnTo>
                    <a:pt x="333707" y="89901"/>
                  </a:lnTo>
                  <a:lnTo>
                    <a:pt x="349377" y="92313"/>
                  </a:lnTo>
                  <a:lnTo>
                    <a:pt x="360998" y="99333"/>
                  </a:lnTo>
                  <a:lnTo>
                    <a:pt x="368192" y="110541"/>
                  </a:lnTo>
                  <a:lnTo>
                    <a:pt x="370669" y="125650"/>
                  </a:lnTo>
                  <a:lnTo>
                    <a:pt x="368000" y="140652"/>
                  </a:lnTo>
                  <a:lnTo>
                    <a:pt x="360394" y="151686"/>
                  </a:lnTo>
                  <a:lnTo>
                    <a:pt x="348449" y="158495"/>
                  </a:lnTo>
                  <a:lnTo>
                    <a:pt x="332764" y="160822"/>
                  </a:lnTo>
                  <a:lnTo>
                    <a:pt x="384033" y="160822"/>
                  </a:lnTo>
                  <a:lnTo>
                    <a:pt x="393955" y="146647"/>
                  </a:lnTo>
                  <a:lnTo>
                    <a:pt x="398207" y="123809"/>
                  </a:lnTo>
                  <a:lnTo>
                    <a:pt x="397298" y="114530"/>
                  </a:lnTo>
                  <a:lnTo>
                    <a:pt x="394700" y="106295"/>
                  </a:lnTo>
                  <a:lnTo>
                    <a:pt x="390587" y="99310"/>
                  </a:lnTo>
                  <a:lnTo>
                    <a:pt x="385223" y="93873"/>
                  </a:lnTo>
                  <a:lnTo>
                    <a:pt x="411191" y="93873"/>
                  </a:lnTo>
                  <a:lnTo>
                    <a:pt x="411191" y="89901"/>
                  </a:lnTo>
                  <a:close/>
                </a:path>
              </a:pathLst>
            </a:custGeom>
            <a:solidFill>
              <a:srgbClr val="1C1C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3507127" y="10424866"/>
              <a:ext cx="314960" cy="303530"/>
            </a:xfrm>
            <a:custGeom>
              <a:avLst/>
              <a:gdLst/>
              <a:ahLst/>
              <a:cxnLst/>
              <a:rect l="l" t="t" r="r" b="b"/>
              <a:pathLst>
                <a:path w="314959" h="303529">
                  <a:moveTo>
                    <a:pt x="314440" y="0"/>
                  </a:moveTo>
                  <a:lnTo>
                    <a:pt x="194758" y="0"/>
                  </a:lnTo>
                  <a:lnTo>
                    <a:pt x="194758" y="12438"/>
                  </a:lnTo>
                  <a:lnTo>
                    <a:pt x="216681" y="14438"/>
                  </a:lnTo>
                  <a:lnTo>
                    <a:pt x="228160" y="18128"/>
                  </a:lnTo>
                  <a:lnTo>
                    <a:pt x="232571" y="25845"/>
                  </a:lnTo>
                  <a:lnTo>
                    <a:pt x="233291" y="39924"/>
                  </a:lnTo>
                  <a:lnTo>
                    <a:pt x="233291" y="178872"/>
                  </a:lnTo>
                  <a:lnTo>
                    <a:pt x="228487" y="229561"/>
                  </a:lnTo>
                  <a:lnTo>
                    <a:pt x="203002" y="273803"/>
                  </a:lnTo>
                  <a:lnTo>
                    <a:pt x="156958" y="288284"/>
                  </a:lnTo>
                  <a:lnTo>
                    <a:pt x="139686" y="286673"/>
                  </a:lnTo>
                  <a:lnTo>
                    <a:pt x="100415" y="262557"/>
                  </a:lnTo>
                  <a:lnTo>
                    <a:pt x="82245" y="206733"/>
                  </a:lnTo>
                  <a:lnTo>
                    <a:pt x="81044" y="178872"/>
                  </a:lnTo>
                  <a:lnTo>
                    <a:pt x="81044" y="39924"/>
                  </a:lnTo>
                  <a:lnTo>
                    <a:pt x="81825" y="25845"/>
                  </a:lnTo>
                  <a:lnTo>
                    <a:pt x="86345" y="18128"/>
                  </a:lnTo>
                  <a:lnTo>
                    <a:pt x="97874" y="14438"/>
                  </a:lnTo>
                  <a:lnTo>
                    <a:pt x="119682" y="12438"/>
                  </a:lnTo>
                  <a:lnTo>
                    <a:pt x="119682" y="0"/>
                  </a:lnTo>
                  <a:lnTo>
                    <a:pt x="0" y="0"/>
                  </a:lnTo>
                  <a:lnTo>
                    <a:pt x="0" y="12438"/>
                  </a:lnTo>
                  <a:lnTo>
                    <a:pt x="21939" y="14438"/>
                  </a:lnTo>
                  <a:lnTo>
                    <a:pt x="33454" y="18128"/>
                  </a:lnTo>
                  <a:lnTo>
                    <a:pt x="37901" y="25845"/>
                  </a:lnTo>
                  <a:lnTo>
                    <a:pt x="38637" y="39924"/>
                  </a:lnTo>
                  <a:lnTo>
                    <a:pt x="38637" y="188315"/>
                  </a:lnTo>
                  <a:lnTo>
                    <a:pt x="39539" y="206735"/>
                  </a:lnTo>
                  <a:lnTo>
                    <a:pt x="50155" y="250973"/>
                  </a:lnTo>
                  <a:lnTo>
                    <a:pt x="95193" y="292899"/>
                  </a:lnTo>
                  <a:lnTo>
                    <a:pt x="156958" y="303287"/>
                  </a:lnTo>
                  <a:lnTo>
                    <a:pt x="188878" y="301084"/>
                  </a:lnTo>
                  <a:lnTo>
                    <a:pt x="245100" y="277060"/>
                  </a:lnTo>
                  <a:lnTo>
                    <a:pt x="269088" y="238344"/>
                  </a:lnTo>
                  <a:lnTo>
                    <a:pt x="275803" y="187457"/>
                  </a:lnTo>
                  <a:lnTo>
                    <a:pt x="275803" y="39924"/>
                  </a:lnTo>
                  <a:lnTo>
                    <a:pt x="276583" y="25845"/>
                  </a:lnTo>
                  <a:lnTo>
                    <a:pt x="281104" y="18128"/>
                  </a:lnTo>
                  <a:lnTo>
                    <a:pt x="292633" y="14438"/>
                  </a:lnTo>
                  <a:lnTo>
                    <a:pt x="314440" y="12438"/>
                  </a:lnTo>
                  <a:lnTo>
                    <a:pt x="314440" y="0"/>
                  </a:lnTo>
                  <a:close/>
                </a:path>
              </a:pathLst>
            </a:custGeom>
            <a:solidFill>
              <a:srgbClr val="1B45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3854132" y="10370385"/>
              <a:ext cx="647227" cy="647227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4784889" y="10271938"/>
              <a:ext cx="908977" cy="841389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6160221" y="10368124"/>
              <a:ext cx="995561" cy="811545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17636258" y="10367931"/>
              <a:ext cx="505459" cy="673735"/>
            </a:xfrm>
            <a:custGeom>
              <a:avLst/>
              <a:gdLst/>
              <a:ahLst/>
              <a:cxnLst/>
              <a:rect l="l" t="t" r="r" b="b"/>
              <a:pathLst>
                <a:path w="505459" h="673734">
                  <a:moveTo>
                    <a:pt x="504834" y="0"/>
                  </a:moveTo>
                  <a:lnTo>
                    <a:pt x="0" y="0"/>
                  </a:lnTo>
                  <a:lnTo>
                    <a:pt x="0" y="673124"/>
                  </a:lnTo>
                  <a:lnTo>
                    <a:pt x="504834" y="673124"/>
                  </a:lnTo>
                  <a:lnTo>
                    <a:pt x="504834" y="0"/>
                  </a:lnTo>
                  <a:close/>
                </a:path>
              </a:pathLst>
            </a:custGeom>
            <a:solidFill>
              <a:srgbClr val="009C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7703514" y="10552523"/>
              <a:ext cx="75915" cy="75959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7703514" y="10700625"/>
              <a:ext cx="75915" cy="75955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7703514" y="10847754"/>
              <a:ext cx="75915" cy="75954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7997721" y="10552521"/>
              <a:ext cx="75953" cy="75959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7997721" y="10700625"/>
              <a:ext cx="75953" cy="75954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7997721" y="10847754"/>
              <a:ext cx="75953" cy="75954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7804545" y="10650196"/>
              <a:ext cx="168260" cy="323532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7850558" y="10552486"/>
              <a:ext cx="75995" cy="7595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7797684" y="10401600"/>
              <a:ext cx="181778" cy="123074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18867466" y="10426596"/>
              <a:ext cx="170815" cy="210820"/>
            </a:xfrm>
            <a:custGeom>
              <a:avLst/>
              <a:gdLst/>
              <a:ahLst/>
              <a:cxnLst/>
              <a:rect l="l" t="t" r="r" b="b"/>
              <a:pathLst>
                <a:path w="170815" h="210820">
                  <a:moveTo>
                    <a:pt x="170524" y="0"/>
                  </a:moveTo>
                  <a:lnTo>
                    <a:pt x="0" y="0"/>
                  </a:lnTo>
                  <a:lnTo>
                    <a:pt x="0" y="37212"/>
                  </a:lnTo>
                  <a:lnTo>
                    <a:pt x="6407" y="34561"/>
                  </a:lnTo>
                  <a:lnTo>
                    <a:pt x="12891" y="32205"/>
                  </a:lnTo>
                  <a:lnTo>
                    <a:pt x="19528" y="30368"/>
                  </a:lnTo>
                  <a:lnTo>
                    <a:pt x="26396" y="29277"/>
                  </a:lnTo>
                  <a:lnTo>
                    <a:pt x="32703" y="28667"/>
                  </a:lnTo>
                  <a:lnTo>
                    <a:pt x="39944" y="28345"/>
                  </a:lnTo>
                  <a:lnTo>
                    <a:pt x="70312" y="28345"/>
                  </a:lnTo>
                  <a:lnTo>
                    <a:pt x="70312" y="147156"/>
                  </a:lnTo>
                  <a:lnTo>
                    <a:pt x="70200" y="155166"/>
                  </a:lnTo>
                  <a:lnTo>
                    <a:pt x="64778" y="195016"/>
                  </a:lnTo>
                  <a:lnTo>
                    <a:pt x="59800" y="210516"/>
                  </a:lnTo>
                  <a:lnTo>
                    <a:pt x="110724" y="210516"/>
                  </a:lnTo>
                  <a:lnTo>
                    <a:pt x="101247" y="171239"/>
                  </a:lnTo>
                  <a:lnTo>
                    <a:pt x="100212" y="147156"/>
                  </a:lnTo>
                  <a:lnTo>
                    <a:pt x="100212" y="28345"/>
                  </a:lnTo>
                  <a:lnTo>
                    <a:pt x="130579" y="28345"/>
                  </a:lnTo>
                  <a:lnTo>
                    <a:pt x="137821" y="28667"/>
                  </a:lnTo>
                  <a:lnTo>
                    <a:pt x="170524" y="37212"/>
                  </a:lnTo>
                  <a:lnTo>
                    <a:pt x="170524" y="0"/>
                  </a:lnTo>
                  <a:close/>
                </a:path>
              </a:pathLst>
            </a:custGeom>
            <a:solidFill>
              <a:srgbClr val="1C1C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8656436" y="10426590"/>
              <a:ext cx="191253" cy="210558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8254265" y="10426589"/>
              <a:ext cx="380590" cy="213795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19032452" y="10423318"/>
              <a:ext cx="172085" cy="213995"/>
            </a:xfrm>
            <a:custGeom>
              <a:avLst/>
              <a:gdLst/>
              <a:ahLst/>
              <a:cxnLst/>
              <a:rect l="l" t="t" r="r" b="b"/>
              <a:pathLst>
                <a:path w="172084" h="213995">
                  <a:moveTo>
                    <a:pt x="119232" y="0"/>
                  </a:moveTo>
                  <a:lnTo>
                    <a:pt x="111455" y="0"/>
                  </a:lnTo>
                  <a:lnTo>
                    <a:pt x="89017" y="1820"/>
                  </a:lnTo>
                  <a:lnTo>
                    <a:pt x="51826" y="15999"/>
                  </a:lnTo>
                  <a:lnTo>
                    <a:pt x="17157" y="59444"/>
                  </a:lnTo>
                  <a:lnTo>
                    <a:pt x="10603" y="98447"/>
                  </a:lnTo>
                  <a:lnTo>
                    <a:pt x="10603" y="150432"/>
                  </a:lnTo>
                  <a:lnTo>
                    <a:pt x="10456" y="158822"/>
                  </a:lnTo>
                  <a:lnTo>
                    <a:pt x="4977" y="198314"/>
                  </a:lnTo>
                  <a:lnTo>
                    <a:pt x="0" y="213834"/>
                  </a:lnTo>
                  <a:lnTo>
                    <a:pt x="43240" y="213834"/>
                  </a:lnTo>
                  <a:lnTo>
                    <a:pt x="42182" y="204763"/>
                  </a:lnTo>
                  <a:lnTo>
                    <a:pt x="41324" y="195727"/>
                  </a:lnTo>
                  <a:lnTo>
                    <a:pt x="40688" y="186675"/>
                  </a:lnTo>
                  <a:lnTo>
                    <a:pt x="40294" y="177555"/>
                  </a:lnTo>
                  <a:lnTo>
                    <a:pt x="40411" y="123892"/>
                  </a:lnTo>
                  <a:lnTo>
                    <a:pt x="165886" y="123892"/>
                  </a:lnTo>
                  <a:lnTo>
                    <a:pt x="165886" y="95587"/>
                  </a:lnTo>
                  <a:lnTo>
                    <a:pt x="40411" y="95587"/>
                  </a:lnTo>
                  <a:lnTo>
                    <a:pt x="42098" y="80299"/>
                  </a:lnTo>
                  <a:lnTo>
                    <a:pt x="46302" y="67252"/>
                  </a:lnTo>
                  <a:lnTo>
                    <a:pt x="72443" y="39057"/>
                  </a:lnTo>
                  <a:lnTo>
                    <a:pt x="113930" y="28835"/>
                  </a:lnTo>
                  <a:lnTo>
                    <a:pt x="165886" y="28835"/>
                  </a:lnTo>
                  <a:lnTo>
                    <a:pt x="165886" y="5068"/>
                  </a:lnTo>
                  <a:lnTo>
                    <a:pt x="149717" y="2851"/>
                  </a:lnTo>
                  <a:lnTo>
                    <a:pt x="141565" y="1885"/>
                  </a:lnTo>
                  <a:lnTo>
                    <a:pt x="125357" y="241"/>
                  </a:lnTo>
                  <a:lnTo>
                    <a:pt x="119232" y="0"/>
                  </a:lnTo>
                  <a:close/>
                </a:path>
                <a:path w="172084" h="213995">
                  <a:moveTo>
                    <a:pt x="165886" y="123892"/>
                  </a:moveTo>
                  <a:lnTo>
                    <a:pt x="136079" y="123892"/>
                  </a:lnTo>
                  <a:lnTo>
                    <a:pt x="136041" y="182422"/>
                  </a:lnTo>
                  <a:lnTo>
                    <a:pt x="135843" y="187167"/>
                  </a:lnTo>
                  <a:lnTo>
                    <a:pt x="135137" y="194079"/>
                  </a:lnTo>
                  <a:lnTo>
                    <a:pt x="134429" y="201731"/>
                  </a:lnTo>
                  <a:lnTo>
                    <a:pt x="133015" y="206672"/>
                  </a:lnTo>
                  <a:lnTo>
                    <a:pt x="130306" y="213834"/>
                  </a:lnTo>
                  <a:lnTo>
                    <a:pt x="171777" y="213834"/>
                  </a:lnTo>
                  <a:lnTo>
                    <a:pt x="170952" y="211834"/>
                  </a:lnTo>
                  <a:lnTo>
                    <a:pt x="168715" y="205732"/>
                  </a:lnTo>
                  <a:lnTo>
                    <a:pt x="167537" y="200538"/>
                  </a:lnTo>
                  <a:lnTo>
                    <a:pt x="166829" y="194079"/>
                  </a:lnTo>
                  <a:lnTo>
                    <a:pt x="166209" y="186675"/>
                  </a:lnTo>
                  <a:lnTo>
                    <a:pt x="165943" y="182422"/>
                  </a:lnTo>
                  <a:lnTo>
                    <a:pt x="165886" y="123892"/>
                  </a:lnTo>
                  <a:close/>
                </a:path>
                <a:path w="172084" h="213995">
                  <a:moveTo>
                    <a:pt x="165886" y="28835"/>
                  </a:moveTo>
                  <a:lnTo>
                    <a:pt x="122412" y="28835"/>
                  </a:lnTo>
                  <a:lnTo>
                    <a:pt x="131014" y="30230"/>
                  </a:lnTo>
                  <a:lnTo>
                    <a:pt x="136079" y="31781"/>
                  </a:lnTo>
                  <a:lnTo>
                    <a:pt x="136079" y="95587"/>
                  </a:lnTo>
                  <a:lnTo>
                    <a:pt x="165886" y="95587"/>
                  </a:lnTo>
                  <a:lnTo>
                    <a:pt x="165886" y="28835"/>
                  </a:lnTo>
                  <a:close/>
                </a:path>
              </a:pathLst>
            </a:custGeom>
            <a:solidFill>
              <a:srgbClr val="1C1C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9637601" y="10709914"/>
              <a:ext cx="171845" cy="213835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19260070" y="10713192"/>
              <a:ext cx="350520" cy="210820"/>
            </a:xfrm>
            <a:custGeom>
              <a:avLst/>
              <a:gdLst/>
              <a:ahLst/>
              <a:cxnLst/>
              <a:rect l="l" t="t" r="r" b="b"/>
              <a:pathLst>
                <a:path w="350519" h="210820">
                  <a:moveTo>
                    <a:pt x="50825" y="0"/>
                  </a:moveTo>
                  <a:lnTo>
                    <a:pt x="0" y="0"/>
                  </a:lnTo>
                  <a:lnTo>
                    <a:pt x="2705" y="7886"/>
                  </a:lnTo>
                  <a:lnTo>
                    <a:pt x="4991" y="15481"/>
                  </a:lnTo>
                  <a:lnTo>
                    <a:pt x="10414" y="55346"/>
                  </a:lnTo>
                  <a:lnTo>
                    <a:pt x="10541" y="63360"/>
                  </a:lnTo>
                  <a:lnTo>
                    <a:pt x="10541" y="147205"/>
                  </a:lnTo>
                  <a:lnTo>
                    <a:pt x="6946" y="187337"/>
                  </a:lnTo>
                  <a:lnTo>
                    <a:pt x="0" y="210566"/>
                  </a:lnTo>
                  <a:lnTo>
                    <a:pt x="50825" y="210566"/>
                  </a:lnTo>
                  <a:lnTo>
                    <a:pt x="41338" y="171246"/>
                  </a:lnTo>
                  <a:lnTo>
                    <a:pt x="40284" y="147205"/>
                  </a:lnTo>
                  <a:lnTo>
                    <a:pt x="40284" y="63360"/>
                  </a:lnTo>
                  <a:lnTo>
                    <a:pt x="43878" y="23228"/>
                  </a:lnTo>
                  <a:lnTo>
                    <a:pt x="48120" y="7912"/>
                  </a:lnTo>
                  <a:lnTo>
                    <a:pt x="50825" y="0"/>
                  </a:lnTo>
                  <a:close/>
                </a:path>
                <a:path w="350519" h="210820">
                  <a:moveTo>
                    <a:pt x="350189" y="12"/>
                  </a:moveTo>
                  <a:lnTo>
                    <a:pt x="299300" y="12"/>
                  </a:lnTo>
                  <a:lnTo>
                    <a:pt x="301967" y="7912"/>
                  </a:lnTo>
                  <a:lnTo>
                    <a:pt x="304266" y="15494"/>
                  </a:lnTo>
                  <a:lnTo>
                    <a:pt x="309651" y="55372"/>
                  </a:lnTo>
                  <a:lnTo>
                    <a:pt x="309765" y="63398"/>
                  </a:lnTo>
                  <a:lnTo>
                    <a:pt x="309765" y="147205"/>
                  </a:lnTo>
                  <a:lnTo>
                    <a:pt x="306235" y="187337"/>
                  </a:lnTo>
                  <a:lnTo>
                    <a:pt x="299300" y="210566"/>
                  </a:lnTo>
                  <a:lnTo>
                    <a:pt x="350189" y="210566"/>
                  </a:lnTo>
                  <a:lnTo>
                    <a:pt x="340664" y="171246"/>
                  </a:lnTo>
                  <a:lnTo>
                    <a:pt x="339598" y="147205"/>
                  </a:lnTo>
                  <a:lnTo>
                    <a:pt x="339598" y="63398"/>
                  </a:lnTo>
                  <a:lnTo>
                    <a:pt x="343242" y="23241"/>
                  </a:lnTo>
                  <a:lnTo>
                    <a:pt x="347472" y="7937"/>
                  </a:lnTo>
                  <a:lnTo>
                    <a:pt x="350189" y="12"/>
                  </a:lnTo>
                  <a:close/>
                </a:path>
              </a:pathLst>
            </a:custGeom>
            <a:solidFill>
              <a:srgbClr val="1C1C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9110735" y="10713150"/>
              <a:ext cx="125923" cy="210559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8903067" y="10709916"/>
              <a:ext cx="171790" cy="213835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8676548" y="10711026"/>
              <a:ext cx="205618" cy="215993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8256679" y="10713191"/>
              <a:ext cx="166030" cy="210518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8447442" y="10713191"/>
              <a:ext cx="139114" cy="210559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9336627" y="10710984"/>
              <a:ext cx="191205" cy="214976"/>
            </a:xfrm>
            <a:prstGeom prst="rect">
              <a:avLst/>
            </a:prstGeom>
          </p:spPr>
        </p:pic>
      </p:grpSp>
      <p:sp>
        <p:nvSpPr>
          <p:cNvPr id="76" name="object 76"/>
          <p:cNvSpPr txBox="1"/>
          <p:nvPr/>
        </p:nvSpPr>
        <p:spPr>
          <a:xfrm>
            <a:off x="0" y="10198645"/>
            <a:ext cx="10052050" cy="1109980"/>
          </a:xfrm>
          <a:prstGeom prst="rect">
            <a:avLst/>
          </a:prstGeom>
        </p:spPr>
        <p:txBody>
          <a:bodyPr vert="horz" wrap="square" lIns="0" tIns="200660" rIns="0" bIns="0" rtlCol="0">
            <a:spAutoFit/>
          </a:bodyPr>
          <a:lstStyle/>
          <a:p>
            <a:pPr marL="6165215">
              <a:lnSpc>
                <a:spcPts val="1735"/>
              </a:lnSpc>
              <a:spcBef>
                <a:spcPts val="1580"/>
              </a:spcBef>
            </a:pPr>
            <a:r>
              <a:rPr sz="1450" b="1" spc="285" dirty="0">
                <a:solidFill>
                  <a:srgbClr val="0D458F"/>
                </a:solidFill>
                <a:latin typeface="Calibri"/>
                <a:cs typeface="Calibri"/>
              </a:rPr>
              <a:t>FEDER</a:t>
            </a:r>
            <a:endParaRPr sz="1450" dirty="0">
              <a:latin typeface="Calibri"/>
              <a:cs typeface="Calibri"/>
            </a:endParaRPr>
          </a:p>
          <a:p>
            <a:pPr marL="6165215">
              <a:lnSpc>
                <a:spcPts val="1580"/>
              </a:lnSpc>
              <a:spcBef>
                <a:spcPts val="35"/>
              </a:spcBef>
            </a:pPr>
            <a:r>
              <a:rPr sz="1300" spc="180" dirty="0">
                <a:solidFill>
                  <a:srgbClr val="423E40"/>
                </a:solidFill>
                <a:latin typeface="Calibri"/>
                <a:cs typeface="Calibri"/>
              </a:rPr>
              <a:t>Fondo</a:t>
            </a:r>
            <a:r>
              <a:rPr sz="1300" spc="45" dirty="0">
                <a:solidFill>
                  <a:srgbClr val="423E40"/>
                </a:solidFill>
                <a:latin typeface="Calibri"/>
                <a:cs typeface="Calibri"/>
              </a:rPr>
              <a:t> </a:t>
            </a:r>
            <a:r>
              <a:rPr sz="1300" spc="160" dirty="0">
                <a:solidFill>
                  <a:srgbClr val="423E40"/>
                </a:solidFill>
                <a:latin typeface="Calibri"/>
                <a:cs typeface="Calibri"/>
              </a:rPr>
              <a:t>Europeo</a:t>
            </a:r>
            <a:r>
              <a:rPr sz="1300" spc="45" dirty="0">
                <a:solidFill>
                  <a:srgbClr val="423E40"/>
                </a:solidFill>
                <a:latin typeface="Calibri"/>
                <a:cs typeface="Calibri"/>
              </a:rPr>
              <a:t> </a:t>
            </a:r>
            <a:r>
              <a:rPr sz="1300" spc="180" dirty="0">
                <a:solidFill>
                  <a:srgbClr val="423E40"/>
                </a:solidFill>
                <a:latin typeface="Calibri"/>
                <a:cs typeface="Calibri"/>
              </a:rPr>
              <a:t>de</a:t>
            </a:r>
            <a:r>
              <a:rPr sz="1300" spc="50" dirty="0">
                <a:solidFill>
                  <a:srgbClr val="423E40"/>
                </a:solidFill>
                <a:latin typeface="Calibri"/>
                <a:cs typeface="Calibri"/>
              </a:rPr>
              <a:t> </a:t>
            </a:r>
            <a:r>
              <a:rPr sz="1300" spc="160" dirty="0">
                <a:solidFill>
                  <a:srgbClr val="423E40"/>
                </a:solidFill>
                <a:latin typeface="Calibri"/>
                <a:cs typeface="Calibri"/>
              </a:rPr>
              <a:t>Desenvolvemento</a:t>
            </a:r>
            <a:r>
              <a:rPr sz="1300" spc="45" dirty="0">
                <a:solidFill>
                  <a:srgbClr val="423E40"/>
                </a:solidFill>
                <a:latin typeface="Calibri"/>
                <a:cs typeface="Calibri"/>
              </a:rPr>
              <a:t> </a:t>
            </a:r>
            <a:r>
              <a:rPr sz="1300" spc="140" dirty="0">
                <a:solidFill>
                  <a:srgbClr val="423E40"/>
                </a:solidFill>
                <a:latin typeface="Calibri"/>
                <a:cs typeface="Calibri"/>
              </a:rPr>
              <a:t>Rexional </a:t>
            </a:r>
            <a:r>
              <a:rPr sz="1300" spc="-280" dirty="0">
                <a:solidFill>
                  <a:srgbClr val="423E40"/>
                </a:solidFill>
                <a:latin typeface="Calibri"/>
                <a:cs typeface="Calibri"/>
              </a:rPr>
              <a:t> </a:t>
            </a:r>
            <a:r>
              <a:rPr sz="1300" spc="150" dirty="0">
                <a:solidFill>
                  <a:srgbClr val="423E40"/>
                </a:solidFill>
                <a:latin typeface="Calibri"/>
                <a:cs typeface="Calibri"/>
              </a:rPr>
              <a:t>"Unha</a:t>
            </a:r>
            <a:r>
              <a:rPr sz="1300" spc="45" dirty="0">
                <a:solidFill>
                  <a:srgbClr val="423E40"/>
                </a:solidFill>
                <a:latin typeface="Calibri"/>
                <a:cs typeface="Calibri"/>
              </a:rPr>
              <a:t> </a:t>
            </a:r>
            <a:r>
              <a:rPr sz="1300" spc="165" dirty="0">
                <a:solidFill>
                  <a:srgbClr val="423E40"/>
                </a:solidFill>
                <a:latin typeface="Calibri"/>
                <a:cs typeface="Calibri"/>
              </a:rPr>
              <a:t>maneira</a:t>
            </a:r>
            <a:r>
              <a:rPr sz="1300" spc="50" dirty="0">
                <a:solidFill>
                  <a:srgbClr val="423E40"/>
                </a:solidFill>
                <a:latin typeface="Calibri"/>
                <a:cs typeface="Calibri"/>
              </a:rPr>
              <a:t> </a:t>
            </a:r>
            <a:r>
              <a:rPr sz="1300" spc="180" dirty="0">
                <a:solidFill>
                  <a:srgbClr val="423E40"/>
                </a:solidFill>
                <a:latin typeface="Calibri"/>
                <a:cs typeface="Calibri"/>
              </a:rPr>
              <a:t>de</a:t>
            </a:r>
            <a:r>
              <a:rPr sz="1300" spc="50" dirty="0">
                <a:solidFill>
                  <a:srgbClr val="423E40"/>
                </a:solidFill>
                <a:latin typeface="Calibri"/>
                <a:cs typeface="Calibri"/>
              </a:rPr>
              <a:t> </a:t>
            </a:r>
            <a:r>
              <a:rPr sz="1300" spc="120" dirty="0">
                <a:solidFill>
                  <a:srgbClr val="423E40"/>
                </a:solidFill>
                <a:latin typeface="Calibri"/>
                <a:cs typeface="Calibri"/>
              </a:rPr>
              <a:t>facer</a:t>
            </a:r>
            <a:r>
              <a:rPr sz="1300" spc="50" dirty="0">
                <a:solidFill>
                  <a:srgbClr val="423E40"/>
                </a:solidFill>
                <a:latin typeface="Calibri"/>
                <a:cs typeface="Calibri"/>
              </a:rPr>
              <a:t> </a:t>
            </a:r>
            <a:r>
              <a:rPr sz="1300" spc="135" dirty="0">
                <a:solidFill>
                  <a:srgbClr val="423E40"/>
                </a:solidFill>
                <a:latin typeface="Calibri"/>
                <a:cs typeface="Calibri"/>
              </a:rPr>
              <a:t>Europa"</a:t>
            </a:r>
            <a:endParaRPr sz="1300" dirty="0">
              <a:latin typeface="Calibri"/>
              <a:cs typeface="Calibri"/>
            </a:endParaRPr>
          </a:p>
        </p:txBody>
      </p:sp>
      <p:grpSp>
        <p:nvGrpSpPr>
          <p:cNvPr id="77" name="object 77"/>
          <p:cNvGrpSpPr/>
          <p:nvPr/>
        </p:nvGrpSpPr>
        <p:grpSpPr>
          <a:xfrm>
            <a:off x="0" y="900543"/>
            <a:ext cx="20104100" cy="9528810"/>
            <a:chOff x="0" y="900543"/>
            <a:chExt cx="20104100" cy="9528810"/>
          </a:xfrm>
        </p:grpSpPr>
        <p:sp>
          <p:nvSpPr>
            <p:cNvPr id="78" name="object 78"/>
            <p:cNvSpPr/>
            <p:nvPr/>
          </p:nvSpPr>
          <p:spPr>
            <a:xfrm>
              <a:off x="0" y="4366388"/>
              <a:ext cx="20104100" cy="2240915"/>
            </a:xfrm>
            <a:custGeom>
              <a:avLst/>
              <a:gdLst/>
              <a:ahLst/>
              <a:cxnLst/>
              <a:rect l="l" t="t" r="r" b="b"/>
              <a:pathLst>
                <a:path w="20104100" h="2240915">
                  <a:moveTo>
                    <a:pt x="0" y="2240740"/>
                  </a:moveTo>
                  <a:lnTo>
                    <a:pt x="0" y="0"/>
                  </a:lnTo>
                  <a:lnTo>
                    <a:pt x="20104098" y="0"/>
                  </a:lnTo>
                  <a:lnTo>
                    <a:pt x="20104098" y="2240740"/>
                  </a:lnTo>
                  <a:lnTo>
                    <a:pt x="0" y="2240740"/>
                  </a:lnTo>
                  <a:close/>
                </a:path>
              </a:pathLst>
            </a:custGeom>
            <a:solidFill>
              <a:srgbClr val="EC7D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7125437" y="931908"/>
              <a:ext cx="10209113" cy="9465680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7125406" y="931955"/>
              <a:ext cx="10209530" cy="9465945"/>
            </a:xfrm>
            <a:custGeom>
              <a:avLst/>
              <a:gdLst/>
              <a:ahLst/>
              <a:cxnLst/>
              <a:rect l="l" t="t" r="r" b="b"/>
              <a:pathLst>
                <a:path w="10209530" h="9465945">
                  <a:moveTo>
                    <a:pt x="900489" y="4942230"/>
                  </a:moveTo>
                  <a:lnTo>
                    <a:pt x="900489" y="3183131"/>
                  </a:lnTo>
                  <a:lnTo>
                    <a:pt x="6973585" y="0"/>
                  </a:lnTo>
                  <a:lnTo>
                    <a:pt x="10209072" y="1172725"/>
                  </a:lnTo>
                  <a:lnTo>
                    <a:pt x="10209072" y="5382005"/>
                  </a:lnTo>
                  <a:lnTo>
                    <a:pt x="10072949" y="5434359"/>
                  </a:lnTo>
                  <a:lnTo>
                    <a:pt x="9706480" y="5968378"/>
                  </a:lnTo>
                  <a:lnTo>
                    <a:pt x="8041624" y="6345323"/>
                  </a:lnTo>
                  <a:lnTo>
                    <a:pt x="7203933" y="7350531"/>
                  </a:lnTo>
                  <a:lnTo>
                    <a:pt x="5717101" y="7769356"/>
                  </a:lnTo>
                  <a:lnTo>
                    <a:pt x="4481569" y="9193399"/>
                  </a:lnTo>
                  <a:lnTo>
                    <a:pt x="3717150" y="9465637"/>
                  </a:lnTo>
                  <a:lnTo>
                    <a:pt x="3591448" y="9371399"/>
                  </a:lnTo>
                  <a:lnTo>
                    <a:pt x="3319254" y="9423753"/>
                  </a:lnTo>
                  <a:lnTo>
                    <a:pt x="104708" y="6010257"/>
                  </a:lnTo>
                  <a:lnTo>
                    <a:pt x="104708" y="5507653"/>
                  </a:lnTo>
                  <a:lnTo>
                    <a:pt x="0" y="5455309"/>
                  </a:lnTo>
                  <a:lnTo>
                    <a:pt x="0" y="5015524"/>
                  </a:lnTo>
                  <a:lnTo>
                    <a:pt x="900489" y="4942230"/>
                  </a:lnTo>
                  <a:close/>
                </a:path>
              </a:pathLst>
            </a:custGeom>
            <a:ln w="62825">
              <a:solidFill>
                <a:srgbClr val="EC7D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1" name="object 2">
            <a:extLst>
              <a:ext uri="{FF2B5EF4-FFF2-40B4-BE49-F238E27FC236}">
                <a16:creationId xmlns:a16="http://schemas.microsoft.com/office/drawing/2014/main" id="{297B5E41-F15D-4ED6-B08F-C44DD3F8BA5F}"/>
              </a:ext>
            </a:extLst>
          </p:cNvPr>
          <p:cNvSpPr/>
          <p:nvPr/>
        </p:nvSpPr>
        <p:spPr>
          <a:xfrm>
            <a:off x="582504" y="9235320"/>
            <a:ext cx="1276350" cy="2073275"/>
          </a:xfrm>
          <a:custGeom>
            <a:avLst/>
            <a:gdLst/>
            <a:ahLst/>
            <a:cxnLst/>
            <a:rect l="l" t="t" r="r" b="b"/>
            <a:pathLst>
              <a:path w="1276350" h="2073275">
                <a:moveTo>
                  <a:pt x="1275868" y="0"/>
                </a:moveTo>
                <a:lnTo>
                  <a:pt x="132416" y="283740"/>
                </a:lnTo>
                <a:lnTo>
                  <a:pt x="0" y="2073235"/>
                </a:lnTo>
                <a:lnTo>
                  <a:pt x="1192127" y="2073235"/>
                </a:lnTo>
                <a:lnTo>
                  <a:pt x="1275868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75000">
                <a:schemeClr val="bg1">
                  <a:lumMod val="85000"/>
                </a:schemeClr>
              </a:gs>
              <a:gs pos="60000">
                <a:schemeClr val="bg1">
                  <a:lumMod val="85000"/>
                </a:schemeClr>
              </a:gs>
              <a:gs pos="88000">
                <a:schemeClr val="bg1">
                  <a:lumMod val="8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2" name="object 3">
            <a:extLst>
              <a:ext uri="{FF2B5EF4-FFF2-40B4-BE49-F238E27FC236}">
                <a16:creationId xmlns:a16="http://schemas.microsoft.com/office/drawing/2014/main" id="{00885505-1B62-4809-A569-AC655985AD03}"/>
              </a:ext>
            </a:extLst>
          </p:cNvPr>
          <p:cNvGrpSpPr/>
          <p:nvPr/>
        </p:nvGrpSpPr>
        <p:grpSpPr>
          <a:xfrm>
            <a:off x="1262684" y="9235320"/>
            <a:ext cx="4604385" cy="2073275"/>
            <a:chOff x="1262684" y="9235320"/>
            <a:chExt cx="4604385" cy="2073275"/>
          </a:xfrm>
          <a:solidFill>
            <a:schemeClr val="bg1">
              <a:lumMod val="85000"/>
            </a:schemeClr>
          </a:solidFill>
        </p:grpSpPr>
        <p:sp>
          <p:nvSpPr>
            <p:cNvPr id="83" name="object 4">
              <a:extLst>
                <a:ext uri="{FF2B5EF4-FFF2-40B4-BE49-F238E27FC236}">
                  <a16:creationId xmlns:a16="http://schemas.microsoft.com/office/drawing/2014/main" id="{7DD4446E-1121-4E82-9E88-FE463F84F537}"/>
                </a:ext>
              </a:extLst>
            </p:cNvPr>
            <p:cNvSpPr/>
            <p:nvPr/>
          </p:nvSpPr>
          <p:spPr>
            <a:xfrm>
              <a:off x="1774621" y="9235331"/>
              <a:ext cx="4092575" cy="2073275"/>
            </a:xfrm>
            <a:custGeom>
              <a:avLst/>
              <a:gdLst/>
              <a:ahLst/>
              <a:cxnLst/>
              <a:rect l="l" t="t" r="r" b="b"/>
              <a:pathLst>
                <a:path w="4092575" h="2073275">
                  <a:moveTo>
                    <a:pt x="4092283" y="2073224"/>
                  </a:moveTo>
                  <a:lnTo>
                    <a:pt x="4063593" y="1690725"/>
                  </a:lnTo>
                  <a:lnTo>
                    <a:pt x="3994708" y="772261"/>
                  </a:lnTo>
                  <a:lnTo>
                    <a:pt x="2717063" y="519976"/>
                  </a:lnTo>
                  <a:lnTo>
                    <a:pt x="83743" y="0"/>
                  </a:lnTo>
                  <a:lnTo>
                    <a:pt x="0" y="2073224"/>
                  </a:lnTo>
                  <a:lnTo>
                    <a:pt x="4092283" y="2073224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5">
              <a:extLst>
                <a:ext uri="{FF2B5EF4-FFF2-40B4-BE49-F238E27FC236}">
                  <a16:creationId xmlns:a16="http://schemas.microsoft.com/office/drawing/2014/main" id="{F3872614-3856-4CDF-A9E5-8980E5F9E840}"/>
                </a:ext>
              </a:extLst>
            </p:cNvPr>
            <p:cNvSpPr/>
            <p:nvPr/>
          </p:nvSpPr>
          <p:spPr>
            <a:xfrm>
              <a:off x="1262684" y="9235320"/>
              <a:ext cx="1424940" cy="476884"/>
            </a:xfrm>
            <a:custGeom>
              <a:avLst/>
              <a:gdLst/>
              <a:ahLst/>
              <a:cxnLst/>
              <a:rect l="l" t="t" r="r" b="b"/>
              <a:pathLst>
                <a:path w="1424939" h="476884">
                  <a:moveTo>
                    <a:pt x="595688" y="0"/>
                  </a:moveTo>
                  <a:lnTo>
                    <a:pt x="0" y="147817"/>
                  </a:lnTo>
                  <a:lnTo>
                    <a:pt x="579008" y="29444"/>
                  </a:lnTo>
                  <a:lnTo>
                    <a:pt x="576474" y="476257"/>
                  </a:lnTo>
                  <a:lnTo>
                    <a:pt x="609604" y="28753"/>
                  </a:lnTo>
                  <a:lnTo>
                    <a:pt x="1424323" y="163607"/>
                  </a:lnTo>
                  <a:lnTo>
                    <a:pt x="59568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6" name="object 94">
            <a:extLst>
              <a:ext uri="{FF2B5EF4-FFF2-40B4-BE49-F238E27FC236}">
                <a16:creationId xmlns:a16="http://schemas.microsoft.com/office/drawing/2014/main" id="{4F4B1B80-3DFF-4D60-AD6A-2BD8E3BE1579}"/>
              </a:ext>
            </a:extLst>
          </p:cNvPr>
          <p:cNvSpPr/>
          <p:nvPr/>
        </p:nvSpPr>
        <p:spPr>
          <a:xfrm>
            <a:off x="3264719" y="9807910"/>
            <a:ext cx="1613204" cy="1153325"/>
          </a:xfrm>
          <a:custGeom>
            <a:avLst/>
            <a:gdLst/>
            <a:ahLst/>
            <a:cxnLst/>
            <a:rect l="l" t="t" r="r" b="b"/>
            <a:pathLst>
              <a:path w="1532889" h="1170940">
                <a:moveTo>
                  <a:pt x="1532382" y="1168387"/>
                </a:moveTo>
                <a:lnTo>
                  <a:pt x="1484045" y="248500"/>
                </a:lnTo>
                <a:lnTo>
                  <a:pt x="79908" y="0"/>
                </a:lnTo>
                <a:lnTo>
                  <a:pt x="0" y="12192"/>
                </a:lnTo>
                <a:lnTo>
                  <a:pt x="9969" y="1100289"/>
                </a:lnTo>
                <a:lnTo>
                  <a:pt x="1453565" y="1170813"/>
                </a:lnTo>
                <a:lnTo>
                  <a:pt x="1532382" y="11683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94">
            <a:extLst>
              <a:ext uri="{FF2B5EF4-FFF2-40B4-BE49-F238E27FC236}">
                <a16:creationId xmlns:a16="http://schemas.microsoft.com/office/drawing/2014/main" id="{A523D2F7-1232-4209-9616-89F9EAEB8A99}"/>
              </a:ext>
            </a:extLst>
          </p:cNvPr>
          <p:cNvSpPr/>
          <p:nvPr/>
        </p:nvSpPr>
        <p:spPr>
          <a:xfrm>
            <a:off x="3346450" y="9777678"/>
            <a:ext cx="1532890" cy="1170940"/>
          </a:xfrm>
          <a:custGeom>
            <a:avLst/>
            <a:gdLst/>
            <a:ahLst/>
            <a:cxnLst/>
            <a:rect l="l" t="t" r="r" b="b"/>
            <a:pathLst>
              <a:path w="1532889" h="1170940">
                <a:moveTo>
                  <a:pt x="1532382" y="1168387"/>
                </a:moveTo>
                <a:lnTo>
                  <a:pt x="1484045" y="248500"/>
                </a:lnTo>
                <a:lnTo>
                  <a:pt x="79908" y="0"/>
                </a:lnTo>
                <a:lnTo>
                  <a:pt x="0" y="12192"/>
                </a:lnTo>
                <a:lnTo>
                  <a:pt x="9969" y="1100289"/>
                </a:lnTo>
                <a:lnTo>
                  <a:pt x="1453565" y="1170813"/>
                </a:lnTo>
                <a:lnTo>
                  <a:pt x="1532382" y="1168387"/>
                </a:lnTo>
                <a:close/>
              </a:path>
            </a:pathLst>
          </a:custGeom>
          <a:solidFill>
            <a:srgbClr val="D6D6D6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A06E41F-7824-41BA-918D-C4789C68528E}"/>
              </a:ext>
            </a:extLst>
          </p:cNvPr>
          <p:cNvSpPr txBox="1"/>
          <p:nvPr/>
        </p:nvSpPr>
        <p:spPr>
          <a:xfrm>
            <a:off x="582504" y="4892675"/>
            <a:ext cx="70311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TECNOLOGÍAS INTELIGENTES EN CADA PASO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">
            <a:extLst>
              <a:ext uri="{FF2B5EF4-FFF2-40B4-BE49-F238E27FC236}">
                <a16:creationId xmlns:a16="http://schemas.microsoft.com/office/drawing/2014/main" id="{37D3F16E-CFA3-413D-B7D8-F4F12EFBE230}"/>
              </a:ext>
            </a:extLst>
          </p:cNvPr>
          <p:cNvSpPr txBox="1">
            <a:spLocks/>
          </p:cNvSpPr>
          <p:nvPr/>
        </p:nvSpPr>
        <p:spPr>
          <a:xfrm>
            <a:off x="956596" y="750280"/>
            <a:ext cx="9247854" cy="5200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10200" b="1" i="0">
                <a:solidFill>
                  <a:schemeClr val="bg1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s-ES" sz="3300" kern="0" spc="530" dirty="0">
                <a:solidFill>
                  <a:srgbClr val="EC7E0E"/>
                </a:solidFill>
                <a:latin typeface="Calibri"/>
                <a:cs typeface="Calibri"/>
              </a:rPr>
              <a:t>Título de la diapositiva</a:t>
            </a:r>
            <a:endParaRPr lang="es-ES" sz="1650" kern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4635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486639" y="10139502"/>
              <a:ext cx="14617700" cy="1153160"/>
            </a:xfrm>
            <a:custGeom>
              <a:avLst/>
              <a:gdLst/>
              <a:ahLst/>
              <a:cxnLst/>
              <a:rect l="l" t="t" r="r" b="b"/>
              <a:pathLst>
                <a:path w="14617700" h="1153159">
                  <a:moveTo>
                    <a:pt x="14617460" y="0"/>
                  </a:moveTo>
                  <a:lnTo>
                    <a:pt x="0" y="0"/>
                  </a:lnTo>
                  <a:lnTo>
                    <a:pt x="0" y="1153064"/>
                  </a:lnTo>
                  <a:lnTo>
                    <a:pt x="14617460" y="1153064"/>
                  </a:lnTo>
                  <a:lnTo>
                    <a:pt x="14617460" y="0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983865" y="10561699"/>
              <a:ext cx="1127760" cy="369570"/>
            </a:xfrm>
            <a:custGeom>
              <a:avLst/>
              <a:gdLst/>
              <a:ahLst/>
              <a:cxnLst/>
              <a:rect l="l" t="t" r="r" b="b"/>
              <a:pathLst>
                <a:path w="1127759" h="369570">
                  <a:moveTo>
                    <a:pt x="653571" y="0"/>
                  </a:moveTo>
                  <a:lnTo>
                    <a:pt x="625802" y="0"/>
                  </a:lnTo>
                  <a:lnTo>
                    <a:pt x="625802" y="225302"/>
                  </a:lnTo>
                  <a:lnTo>
                    <a:pt x="653571" y="225302"/>
                  </a:lnTo>
                  <a:lnTo>
                    <a:pt x="653571" y="0"/>
                  </a:lnTo>
                  <a:close/>
                </a:path>
                <a:path w="1127759" h="369570">
                  <a:moveTo>
                    <a:pt x="733715" y="71934"/>
                  </a:moveTo>
                  <a:lnTo>
                    <a:pt x="705968" y="71934"/>
                  </a:lnTo>
                  <a:lnTo>
                    <a:pt x="705968" y="225291"/>
                  </a:lnTo>
                  <a:lnTo>
                    <a:pt x="733715" y="225291"/>
                  </a:lnTo>
                  <a:lnTo>
                    <a:pt x="733715" y="71934"/>
                  </a:lnTo>
                  <a:close/>
                </a:path>
                <a:path w="1127759" h="369570">
                  <a:moveTo>
                    <a:pt x="849084" y="69463"/>
                  </a:moveTo>
                  <a:lnTo>
                    <a:pt x="815517" y="75695"/>
                  </a:lnTo>
                  <a:lnTo>
                    <a:pt x="791614" y="93103"/>
                  </a:lnTo>
                  <a:lnTo>
                    <a:pt x="777315" y="119756"/>
                  </a:lnTo>
                  <a:lnTo>
                    <a:pt x="772562" y="153723"/>
                  </a:lnTo>
                  <a:lnTo>
                    <a:pt x="777905" y="189081"/>
                  </a:lnTo>
                  <a:lnTo>
                    <a:pt x="792415" y="211790"/>
                  </a:lnTo>
                  <a:lnTo>
                    <a:pt x="813812" y="223908"/>
                  </a:lnTo>
                  <a:lnTo>
                    <a:pt x="839817" y="227490"/>
                  </a:lnTo>
                  <a:lnTo>
                    <a:pt x="852876" y="226807"/>
                  </a:lnTo>
                  <a:lnTo>
                    <a:pt x="864937" y="225002"/>
                  </a:lnTo>
                  <a:lnTo>
                    <a:pt x="875560" y="222441"/>
                  </a:lnTo>
                  <a:lnTo>
                    <a:pt x="884308" y="219490"/>
                  </a:lnTo>
                  <a:lnTo>
                    <a:pt x="882845" y="203752"/>
                  </a:lnTo>
                  <a:lnTo>
                    <a:pt x="845681" y="203752"/>
                  </a:lnTo>
                  <a:lnTo>
                    <a:pt x="824500" y="199569"/>
                  </a:lnTo>
                  <a:lnTo>
                    <a:pt x="811022" y="188117"/>
                  </a:lnTo>
                  <a:lnTo>
                    <a:pt x="803913" y="171046"/>
                  </a:lnTo>
                  <a:lnTo>
                    <a:pt x="801839" y="150005"/>
                  </a:lnTo>
                  <a:lnTo>
                    <a:pt x="804692" y="126291"/>
                  </a:lnTo>
                  <a:lnTo>
                    <a:pt x="813281" y="108096"/>
                  </a:lnTo>
                  <a:lnTo>
                    <a:pt x="827654" y="96434"/>
                  </a:lnTo>
                  <a:lnTo>
                    <a:pt x="847859" y="92321"/>
                  </a:lnTo>
                  <a:lnTo>
                    <a:pt x="881718" y="92321"/>
                  </a:lnTo>
                  <a:lnTo>
                    <a:pt x="884035" y="74437"/>
                  </a:lnTo>
                  <a:lnTo>
                    <a:pt x="875688" y="72339"/>
                  </a:lnTo>
                  <a:lnTo>
                    <a:pt x="867007" y="70776"/>
                  </a:lnTo>
                  <a:lnTo>
                    <a:pt x="858102" y="69800"/>
                  </a:lnTo>
                  <a:lnTo>
                    <a:pt x="849084" y="69463"/>
                  </a:lnTo>
                  <a:close/>
                </a:path>
                <a:path w="1127759" h="369570">
                  <a:moveTo>
                    <a:pt x="882067" y="195376"/>
                  </a:moveTo>
                  <a:lnTo>
                    <a:pt x="874068" y="198907"/>
                  </a:lnTo>
                  <a:lnTo>
                    <a:pt x="865056" y="201539"/>
                  </a:lnTo>
                  <a:lnTo>
                    <a:pt x="855452" y="203184"/>
                  </a:lnTo>
                  <a:lnTo>
                    <a:pt x="845681" y="203752"/>
                  </a:lnTo>
                  <a:lnTo>
                    <a:pt x="882845" y="203752"/>
                  </a:lnTo>
                  <a:lnTo>
                    <a:pt x="882067" y="195376"/>
                  </a:lnTo>
                  <a:close/>
                </a:path>
                <a:path w="1127759" h="369570">
                  <a:moveTo>
                    <a:pt x="881718" y="92321"/>
                  </a:moveTo>
                  <a:lnTo>
                    <a:pt x="847859" y="92321"/>
                  </a:lnTo>
                  <a:lnTo>
                    <a:pt x="856741" y="92814"/>
                  </a:lnTo>
                  <a:lnTo>
                    <a:pt x="865282" y="94171"/>
                  </a:lnTo>
                  <a:lnTo>
                    <a:pt x="873368" y="96213"/>
                  </a:lnTo>
                  <a:lnTo>
                    <a:pt x="880884" y="98761"/>
                  </a:lnTo>
                  <a:lnTo>
                    <a:pt x="881718" y="92321"/>
                  </a:lnTo>
                  <a:close/>
                </a:path>
                <a:path w="1127759" h="369570">
                  <a:moveTo>
                    <a:pt x="948065" y="71934"/>
                  </a:moveTo>
                  <a:lnTo>
                    <a:pt x="920359" y="71934"/>
                  </a:lnTo>
                  <a:lnTo>
                    <a:pt x="920359" y="225291"/>
                  </a:lnTo>
                  <a:lnTo>
                    <a:pt x="948065" y="225291"/>
                  </a:lnTo>
                  <a:lnTo>
                    <a:pt x="948065" y="71934"/>
                  </a:lnTo>
                  <a:close/>
                </a:path>
                <a:path w="1127759" h="369570">
                  <a:moveTo>
                    <a:pt x="532004" y="116247"/>
                  </a:moveTo>
                  <a:lnTo>
                    <a:pt x="525544" y="116247"/>
                  </a:lnTo>
                  <a:lnTo>
                    <a:pt x="496651" y="120524"/>
                  </a:lnTo>
                  <a:lnTo>
                    <a:pt x="475802" y="132410"/>
                  </a:lnTo>
                  <a:lnTo>
                    <a:pt x="463167" y="150487"/>
                  </a:lnTo>
                  <a:lnTo>
                    <a:pt x="458917" y="173335"/>
                  </a:lnTo>
                  <a:lnTo>
                    <a:pt x="459804" y="182610"/>
                  </a:lnTo>
                  <a:lnTo>
                    <a:pt x="462357" y="190848"/>
                  </a:lnTo>
                  <a:lnTo>
                    <a:pt x="466450" y="197840"/>
                  </a:lnTo>
                  <a:lnTo>
                    <a:pt x="471828" y="203250"/>
                  </a:lnTo>
                  <a:lnTo>
                    <a:pt x="445934" y="203250"/>
                  </a:lnTo>
                  <a:lnTo>
                    <a:pt x="445934" y="225186"/>
                  </a:lnTo>
                  <a:lnTo>
                    <a:pt x="498079" y="225186"/>
                  </a:lnTo>
                  <a:lnTo>
                    <a:pt x="506131" y="227061"/>
                  </a:lnTo>
                  <a:lnTo>
                    <a:pt x="513209" y="227940"/>
                  </a:lnTo>
                  <a:lnTo>
                    <a:pt x="522193" y="227940"/>
                  </a:lnTo>
                  <a:lnTo>
                    <a:pt x="550784" y="223245"/>
                  </a:lnTo>
                  <a:lnTo>
                    <a:pt x="571879" y="210487"/>
                  </a:lnTo>
                  <a:lnTo>
                    <a:pt x="574086" y="207302"/>
                  </a:lnTo>
                  <a:lnTo>
                    <a:pt x="523429" y="207302"/>
                  </a:lnTo>
                  <a:lnTo>
                    <a:pt x="507725" y="204874"/>
                  </a:lnTo>
                  <a:lnTo>
                    <a:pt x="496096" y="197840"/>
                  </a:lnTo>
                  <a:lnTo>
                    <a:pt x="488874" y="186580"/>
                  </a:lnTo>
                  <a:lnTo>
                    <a:pt x="486393" y="171471"/>
                  </a:lnTo>
                  <a:lnTo>
                    <a:pt x="489064" y="156481"/>
                  </a:lnTo>
                  <a:lnTo>
                    <a:pt x="496677" y="145441"/>
                  </a:lnTo>
                  <a:lnTo>
                    <a:pt x="508635" y="138621"/>
                  </a:lnTo>
                  <a:lnTo>
                    <a:pt x="524340" y="136289"/>
                  </a:lnTo>
                  <a:lnTo>
                    <a:pt x="579325" y="136289"/>
                  </a:lnTo>
                  <a:lnTo>
                    <a:pt x="576812" y="132680"/>
                  </a:lnTo>
                  <a:lnTo>
                    <a:pt x="566893" y="124928"/>
                  </a:lnTo>
                  <a:lnTo>
                    <a:pt x="574162" y="120355"/>
                  </a:lnTo>
                  <a:lnTo>
                    <a:pt x="576182" y="118111"/>
                  </a:lnTo>
                  <a:lnTo>
                    <a:pt x="544978" y="118111"/>
                  </a:lnTo>
                  <a:lnTo>
                    <a:pt x="539763" y="117169"/>
                  </a:lnTo>
                  <a:lnTo>
                    <a:pt x="532004" y="116247"/>
                  </a:lnTo>
                  <a:close/>
                </a:path>
                <a:path w="1127759" h="369570">
                  <a:moveTo>
                    <a:pt x="579325" y="136289"/>
                  </a:moveTo>
                  <a:lnTo>
                    <a:pt x="524340" y="136289"/>
                  </a:lnTo>
                  <a:lnTo>
                    <a:pt x="540431" y="138579"/>
                  </a:lnTo>
                  <a:lnTo>
                    <a:pt x="552331" y="145328"/>
                  </a:lnTo>
                  <a:lnTo>
                    <a:pt x="559711" y="156352"/>
                  </a:lnTo>
                  <a:lnTo>
                    <a:pt x="562244" y="171471"/>
                  </a:lnTo>
                  <a:lnTo>
                    <a:pt x="559606" y="185803"/>
                  </a:lnTo>
                  <a:lnTo>
                    <a:pt x="551974" y="197149"/>
                  </a:lnTo>
                  <a:lnTo>
                    <a:pt x="539773" y="204615"/>
                  </a:lnTo>
                  <a:lnTo>
                    <a:pt x="523429" y="207302"/>
                  </a:lnTo>
                  <a:lnTo>
                    <a:pt x="574086" y="207302"/>
                  </a:lnTo>
                  <a:lnTo>
                    <a:pt x="584933" y="191651"/>
                  </a:lnTo>
                  <a:lnTo>
                    <a:pt x="589406" y="168727"/>
                  </a:lnTo>
                  <a:lnTo>
                    <a:pt x="588022" y="154891"/>
                  </a:lnTo>
                  <a:lnTo>
                    <a:pt x="583839" y="142771"/>
                  </a:lnTo>
                  <a:lnTo>
                    <a:pt x="579325" y="136289"/>
                  </a:lnTo>
                  <a:close/>
                </a:path>
                <a:path w="1127759" h="369570">
                  <a:moveTo>
                    <a:pt x="475901" y="44574"/>
                  </a:moveTo>
                  <a:lnTo>
                    <a:pt x="461868" y="56254"/>
                  </a:lnTo>
                  <a:lnTo>
                    <a:pt x="454617" y="62427"/>
                  </a:lnTo>
                  <a:lnTo>
                    <a:pt x="451829" y="65144"/>
                  </a:lnTo>
                  <a:lnTo>
                    <a:pt x="451190" y="66458"/>
                  </a:lnTo>
                  <a:lnTo>
                    <a:pt x="457881" y="77964"/>
                  </a:lnTo>
                  <a:lnTo>
                    <a:pt x="468390" y="86422"/>
                  </a:lnTo>
                  <a:lnTo>
                    <a:pt x="482552" y="91639"/>
                  </a:lnTo>
                  <a:lnTo>
                    <a:pt x="500204" y="93421"/>
                  </a:lnTo>
                  <a:lnTo>
                    <a:pt x="528622" y="93421"/>
                  </a:lnTo>
                  <a:lnTo>
                    <a:pt x="540549" y="94083"/>
                  </a:lnTo>
                  <a:lnTo>
                    <a:pt x="548718" y="96188"/>
                  </a:lnTo>
                  <a:lnTo>
                    <a:pt x="553413" y="99914"/>
                  </a:lnTo>
                  <a:lnTo>
                    <a:pt x="554915" y="105441"/>
                  </a:lnTo>
                  <a:lnTo>
                    <a:pt x="554915" y="110373"/>
                  </a:lnTo>
                  <a:lnTo>
                    <a:pt x="551815" y="115326"/>
                  </a:lnTo>
                  <a:lnTo>
                    <a:pt x="544978" y="118111"/>
                  </a:lnTo>
                  <a:lnTo>
                    <a:pt x="576182" y="118111"/>
                  </a:lnTo>
                  <a:lnTo>
                    <a:pt x="579609" y="114302"/>
                  </a:lnTo>
                  <a:lnTo>
                    <a:pt x="583027" y="107146"/>
                  </a:lnTo>
                  <a:lnTo>
                    <a:pt x="584212" y="99263"/>
                  </a:lnTo>
                  <a:lnTo>
                    <a:pt x="582707" y="92447"/>
                  </a:lnTo>
                  <a:lnTo>
                    <a:pt x="550476" y="71669"/>
                  </a:lnTo>
                  <a:lnTo>
                    <a:pt x="507974" y="70291"/>
                  </a:lnTo>
                  <a:lnTo>
                    <a:pt x="493855" y="68609"/>
                  </a:lnTo>
                  <a:lnTo>
                    <a:pt x="483834" y="63800"/>
                  </a:lnTo>
                  <a:lnTo>
                    <a:pt x="477860" y="56212"/>
                  </a:lnTo>
                  <a:lnTo>
                    <a:pt x="475880" y="46197"/>
                  </a:lnTo>
                  <a:lnTo>
                    <a:pt x="475901" y="44574"/>
                  </a:lnTo>
                  <a:close/>
                </a:path>
                <a:path w="1127759" h="369570">
                  <a:moveTo>
                    <a:pt x="1069820" y="116247"/>
                  </a:moveTo>
                  <a:lnTo>
                    <a:pt x="1063328" y="116247"/>
                  </a:lnTo>
                  <a:lnTo>
                    <a:pt x="1034411" y="120524"/>
                  </a:lnTo>
                  <a:lnTo>
                    <a:pt x="1013550" y="132410"/>
                  </a:lnTo>
                  <a:lnTo>
                    <a:pt x="1000910" y="150487"/>
                  </a:lnTo>
                  <a:lnTo>
                    <a:pt x="996660" y="173335"/>
                  </a:lnTo>
                  <a:lnTo>
                    <a:pt x="997555" y="182610"/>
                  </a:lnTo>
                  <a:lnTo>
                    <a:pt x="1000127" y="190848"/>
                  </a:lnTo>
                  <a:lnTo>
                    <a:pt x="1004241" y="197840"/>
                  </a:lnTo>
                  <a:lnTo>
                    <a:pt x="1009634" y="203250"/>
                  </a:lnTo>
                  <a:lnTo>
                    <a:pt x="983666" y="203250"/>
                  </a:lnTo>
                  <a:lnTo>
                    <a:pt x="983666" y="225186"/>
                  </a:lnTo>
                  <a:lnTo>
                    <a:pt x="1035842" y="225186"/>
                  </a:lnTo>
                  <a:lnTo>
                    <a:pt x="1043842" y="227061"/>
                  </a:lnTo>
                  <a:lnTo>
                    <a:pt x="1050910" y="227940"/>
                  </a:lnTo>
                  <a:lnTo>
                    <a:pt x="1059915" y="227940"/>
                  </a:lnTo>
                  <a:lnTo>
                    <a:pt x="1088498" y="223245"/>
                  </a:lnTo>
                  <a:lnTo>
                    <a:pt x="1109616" y="210487"/>
                  </a:lnTo>
                  <a:lnTo>
                    <a:pt x="1111829" y="207302"/>
                  </a:lnTo>
                  <a:lnTo>
                    <a:pt x="1061161" y="207302"/>
                  </a:lnTo>
                  <a:lnTo>
                    <a:pt x="1045473" y="204874"/>
                  </a:lnTo>
                  <a:lnTo>
                    <a:pt x="1033827" y="197840"/>
                  </a:lnTo>
                  <a:lnTo>
                    <a:pt x="1026579" y="186580"/>
                  </a:lnTo>
                  <a:lnTo>
                    <a:pt x="1024084" y="171471"/>
                  </a:lnTo>
                  <a:lnTo>
                    <a:pt x="1026762" y="156481"/>
                  </a:lnTo>
                  <a:lnTo>
                    <a:pt x="1034395" y="145441"/>
                  </a:lnTo>
                  <a:lnTo>
                    <a:pt x="1046374" y="138621"/>
                  </a:lnTo>
                  <a:lnTo>
                    <a:pt x="1062093" y="136289"/>
                  </a:lnTo>
                  <a:lnTo>
                    <a:pt x="1117080" y="136289"/>
                  </a:lnTo>
                  <a:lnTo>
                    <a:pt x="1114565" y="132680"/>
                  </a:lnTo>
                  <a:lnTo>
                    <a:pt x="1104678" y="124928"/>
                  </a:lnTo>
                  <a:lnTo>
                    <a:pt x="1111917" y="120355"/>
                  </a:lnTo>
                  <a:lnTo>
                    <a:pt x="1113930" y="118111"/>
                  </a:lnTo>
                  <a:lnTo>
                    <a:pt x="1082731" y="118111"/>
                  </a:lnTo>
                  <a:lnTo>
                    <a:pt x="1077537" y="117169"/>
                  </a:lnTo>
                  <a:lnTo>
                    <a:pt x="1069820" y="116247"/>
                  </a:lnTo>
                  <a:close/>
                </a:path>
                <a:path w="1127759" h="369570">
                  <a:moveTo>
                    <a:pt x="1117080" y="136289"/>
                  </a:moveTo>
                  <a:lnTo>
                    <a:pt x="1062093" y="136289"/>
                  </a:lnTo>
                  <a:lnTo>
                    <a:pt x="1078166" y="138579"/>
                  </a:lnTo>
                  <a:lnTo>
                    <a:pt x="1090099" y="145328"/>
                  </a:lnTo>
                  <a:lnTo>
                    <a:pt x="1097525" y="156352"/>
                  </a:lnTo>
                  <a:lnTo>
                    <a:pt x="1100081" y="171471"/>
                  </a:lnTo>
                  <a:lnTo>
                    <a:pt x="1097423" y="185803"/>
                  </a:lnTo>
                  <a:lnTo>
                    <a:pt x="1089750" y="197149"/>
                  </a:lnTo>
                  <a:lnTo>
                    <a:pt x="1077513" y="204615"/>
                  </a:lnTo>
                  <a:lnTo>
                    <a:pt x="1061161" y="207302"/>
                  </a:lnTo>
                  <a:lnTo>
                    <a:pt x="1111829" y="207302"/>
                  </a:lnTo>
                  <a:lnTo>
                    <a:pt x="1122702" y="191651"/>
                  </a:lnTo>
                  <a:lnTo>
                    <a:pt x="1127190" y="168727"/>
                  </a:lnTo>
                  <a:lnTo>
                    <a:pt x="1125796" y="154891"/>
                  </a:lnTo>
                  <a:lnTo>
                    <a:pt x="1121596" y="142771"/>
                  </a:lnTo>
                  <a:lnTo>
                    <a:pt x="1117080" y="136289"/>
                  </a:lnTo>
                  <a:close/>
                </a:path>
                <a:path w="1127759" h="369570">
                  <a:moveTo>
                    <a:pt x="1013696" y="44574"/>
                  </a:moveTo>
                  <a:lnTo>
                    <a:pt x="1009885" y="47751"/>
                  </a:lnTo>
                  <a:lnTo>
                    <a:pt x="1001462" y="54868"/>
                  </a:lnTo>
                  <a:lnTo>
                    <a:pt x="992948" y="62310"/>
                  </a:lnTo>
                  <a:lnTo>
                    <a:pt x="988859" y="66458"/>
                  </a:lnTo>
                  <a:lnTo>
                    <a:pt x="995575" y="77964"/>
                  </a:lnTo>
                  <a:lnTo>
                    <a:pt x="1006112" y="86422"/>
                  </a:lnTo>
                  <a:lnTo>
                    <a:pt x="1020310" y="91639"/>
                  </a:lnTo>
                  <a:lnTo>
                    <a:pt x="1038010" y="93421"/>
                  </a:lnTo>
                  <a:lnTo>
                    <a:pt x="1066375" y="93421"/>
                  </a:lnTo>
                  <a:lnTo>
                    <a:pt x="1078297" y="94083"/>
                  </a:lnTo>
                  <a:lnTo>
                    <a:pt x="1086456" y="96188"/>
                  </a:lnTo>
                  <a:lnTo>
                    <a:pt x="1091139" y="99914"/>
                  </a:lnTo>
                  <a:lnTo>
                    <a:pt x="1092636" y="105441"/>
                  </a:lnTo>
                  <a:lnTo>
                    <a:pt x="1092636" y="110373"/>
                  </a:lnTo>
                  <a:lnTo>
                    <a:pt x="1089516" y="115326"/>
                  </a:lnTo>
                  <a:lnTo>
                    <a:pt x="1082731" y="118111"/>
                  </a:lnTo>
                  <a:lnTo>
                    <a:pt x="1113930" y="118111"/>
                  </a:lnTo>
                  <a:lnTo>
                    <a:pt x="1117348" y="114302"/>
                  </a:lnTo>
                  <a:lnTo>
                    <a:pt x="1120760" y="107146"/>
                  </a:lnTo>
                  <a:lnTo>
                    <a:pt x="1121944" y="99263"/>
                  </a:lnTo>
                  <a:lnTo>
                    <a:pt x="1120435" y="92447"/>
                  </a:lnTo>
                  <a:lnTo>
                    <a:pt x="1085562" y="70496"/>
                  </a:lnTo>
                  <a:lnTo>
                    <a:pt x="1079152" y="70291"/>
                  </a:lnTo>
                  <a:lnTo>
                    <a:pt x="1045727" y="70291"/>
                  </a:lnTo>
                  <a:lnTo>
                    <a:pt x="1031573" y="68609"/>
                  </a:lnTo>
                  <a:lnTo>
                    <a:pt x="1021538" y="63800"/>
                  </a:lnTo>
                  <a:lnTo>
                    <a:pt x="1015560" y="56212"/>
                  </a:lnTo>
                  <a:lnTo>
                    <a:pt x="1013581" y="46197"/>
                  </a:lnTo>
                  <a:lnTo>
                    <a:pt x="1013696" y="44574"/>
                  </a:lnTo>
                  <a:close/>
                </a:path>
                <a:path w="1127759" h="369570">
                  <a:moveTo>
                    <a:pt x="1075208" y="70164"/>
                  </a:moveTo>
                  <a:lnTo>
                    <a:pt x="1057433" y="70291"/>
                  </a:lnTo>
                  <a:lnTo>
                    <a:pt x="1079152" y="70291"/>
                  </a:lnTo>
                  <a:lnTo>
                    <a:pt x="1075208" y="70164"/>
                  </a:lnTo>
                  <a:close/>
                </a:path>
                <a:path w="1127759" h="369570">
                  <a:moveTo>
                    <a:pt x="0" y="306566"/>
                  </a:moveTo>
                  <a:lnTo>
                    <a:pt x="0" y="339329"/>
                  </a:lnTo>
                  <a:lnTo>
                    <a:pt x="27049" y="351575"/>
                  </a:lnTo>
                  <a:lnTo>
                    <a:pt x="57118" y="360825"/>
                  </a:lnTo>
                  <a:lnTo>
                    <a:pt x="90391" y="366728"/>
                  </a:lnTo>
                  <a:lnTo>
                    <a:pt x="127053" y="368931"/>
                  </a:lnTo>
                  <a:lnTo>
                    <a:pt x="160693" y="365573"/>
                  </a:lnTo>
                  <a:lnTo>
                    <a:pt x="196815" y="352551"/>
                  </a:lnTo>
                  <a:lnTo>
                    <a:pt x="210463" y="343832"/>
                  </a:lnTo>
                  <a:lnTo>
                    <a:pt x="129441" y="343832"/>
                  </a:lnTo>
                  <a:lnTo>
                    <a:pt x="90793" y="340967"/>
                  </a:lnTo>
                  <a:lnTo>
                    <a:pt x="56576" y="333496"/>
                  </a:lnTo>
                  <a:lnTo>
                    <a:pt x="26388" y="321851"/>
                  </a:lnTo>
                  <a:lnTo>
                    <a:pt x="0" y="306566"/>
                  </a:lnTo>
                  <a:close/>
                </a:path>
                <a:path w="1127759" h="369570">
                  <a:moveTo>
                    <a:pt x="343842" y="69181"/>
                  </a:moveTo>
                  <a:lnTo>
                    <a:pt x="334858" y="69181"/>
                  </a:lnTo>
                  <a:lnTo>
                    <a:pt x="306260" y="73878"/>
                  </a:lnTo>
                  <a:lnTo>
                    <a:pt x="285170" y="86646"/>
                  </a:lnTo>
                  <a:lnTo>
                    <a:pt x="272124" y="105501"/>
                  </a:lnTo>
                  <a:lnTo>
                    <a:pt x="267656" y="128456"/>
                  </a:lnTo>
                  <a:lnTo>
                    <a:pt x="269045" y="142273"/>
                  </a:lnTo>
                  <a:lnTo>
                    <a:pt x="273233" y="154390"/>
                  </a:lnTo>
                  <a:lnTo>
                    <a:pt x="280250" y="164485"/>
                  </a:lnTo>
                  <a:lnTo>
                    <a:pt x="290127" y="172235"/>
                  </a:lnTo>
                  <a:lnTo>
                    <a:pt x="282882" y="176818"/>
                  </a:lnTo>
                  <a:lnTo>
                    <a:pt x="277460" y="182867"/>
                  </a:lnTo>
                  <a:lnTo>
                    <a:pt x="274059" y="189997"/>
                  </a:lnTo>
                  <a:lnTo>
                    <a:pt x="272973" y="197217"/>
                  </a:lnTo>
                  <a:lnTo>
                    <a:pt x="272881" y="206035"/>
                  </a:lnTo>
                  <a:lnTo>
                    <a:pt x="276630" y="212894"/>
                  </a:lnTo>
                  <a:lnTo>
                    <a:pt x="282996" y="217480"/>
                  </a:lnTo>
                  <a:lnTo>
                    <a:pt x="285656" y="219040"/>
                  </a:lnTo>
                  <a:lnTo>
                    <a:pt x="289760" y="221270"/>
                  </a:lnTo>
                  <a:lnTo>
                    <a:pt x="294818" y="223239"/>
                  </a:lnTo>
                  <a:lnTo>
                    <a:pt x="283142" y="241321"/>
                  </a:lnTo>
                  <a:lnTo>
                    <a:pt x="271392" y="257680"/>
                  </a:lnTo>
                  <a:lnTo>
                    <a:pt x="259614" y="272378"/>
                  </a:lnTo>
                  <a:lnTo>
                    <a:pt x="247856" y="285478"/>
                  </a:lnTo>
                  <a:lnTo>
                    <a:pt x="247856" y="285917"/>
                  </a:lnTo>
                  <a:lnTo>
                    <a:pt x="218841" y="311707"/>
                  </a:lnTo>
                  <a:lnTo>
                    <a:pt x="216883" y="313131"/>
                  </a:lnTo>
                  <a:lnTo>
                    <a:pt x="216401" y="313529"/>
                  </a:lnTo>
                  <a:lnTo>
                    <a:pt x="210688" y="317540"/>
                  </a:lnTo>
                  <a:lnTo>
                    <a:pt x="205014" y="321224"/>
                  </a:lnTo>
                  <a:lnTo>
                    <a:pt x="199380" y="324592"/>
                  </a:lnTo>
                  <a:lnTo>
                    <a:pt x="193784" y="327654"/>
                  </a:lnTo>
                  <a:lnTo>
                    <a:pt x="193250" y="327990"/>
                  </a:lnTo>
                  <a:lnTo>
                    <a:pt x="192632" y="328230"/>
                  </a:lnTo>
                  <a:lnTo>
                    <a:pt x="190905" y="329110"/>
                  </a:lnTo>
                  <a:lnTo>
                    <a:pt x="188758" y="330147"/>
                  </a:lnTo>
                  <a:lnTo>
                    <a:pt x="173199" y="336618"/>
                  </a:lnTo>
                  <a:lnTo>
                    <a:pt x="158013" y="340976"/>
                  </a:lnTo>
                  <a:lnTo>
                    <a:pt x="143456" y="343327"/>
                  </a:lnTo>
                  <a:lnTo>
                    <a:pt x="129441" y="343832"/>
                  </a:lnTo>
                  <a:lnTo>
                    <a:pt x="210463" y="343832"/>
                  </a:lnTo>
                  <a:lnTo>
                    <a:pt x="234591" y="328418"/>
                  </a:lnTo>
                  <a:lnTo>
                    <a:pt x="273242" y="291698"/>
                  </a:lnTo>
                  <a:lnTo>
                    <a:pt x="312044" y="240847"/>
                  </a:lnTo>
                  <a:lnTo>
                    <a:pt x="316670" y="235142"/>
                  </a:lnTo>
                  <a:lnTo>
                    <a:pt x="321973" y="230712"/>
                  </a:lnTo>
                  <a:lnTo>
                    <a:pt x="328624" y="227873"/>
                  </a:lnTo>
                  <a:lnTo>
                    <a:pt x="337350" y="226872"/>
                  </a:lnTo>
                  <a:lnTo>
                    <a:pt x="403674" y="226872"/>
                  </a:lnTo>
                  <a:lnTo>
                    <a:pt x="399193" y="219190"/>
                  </a:lnTo>
                  <a:lnTo>
                    <a:pt x="388663" y="210735"/>
                  </a:lnTo>
                  <a:lnTo>
                    <a:pt x="374481" y="205522"/>
                  </a:lnTo>
                  <a:lnTo>
                    <a:pt x="356816" y="203742"/>
                  </a:lnTo>
                  <a:lnTo>
                    <a:pt x="328429" y="203742"/>
                  </a:lnTo>
                  <a:lnTo>
                    <a:pt x="316508" y="203072"/>
                  </a:lnTo>
                  <a:lnTo>
                    <a:pt x="308342" y="200953"/>
                  </a:lnTo>
                  <a:lnTo>
                    <a:pt x="303649" y="197217"/>
                  </a:lnTo>
                  <a:lnTo>
                    <a:pt x="302147" y="191700"/>
                  </a:lnTo>
                  <a:lnTo>
                    <a:pt x="302147" y="186800"/>
                  </a:lnTo>
                  <a:lnTo>
                    <a:pt x="305236" y="181785"/>
                  </a:lnTo>
                  <a:lnTo>
                    <a:pt x="312000" y="179020"/>
                  </a:lnTo>
                  <a:lnTo>
                    <a:pt x="343935" y="179020"/>
                  </a:lnTo>
                  <a:lnTo>
                    <a:pt x="360389" y="176590"/>
                  </a:lnTo>
                  <a:lnTo>
                    <a:pt x="381268" y="164713"/>
                  </a:lnTo>
                  <a:lnTo>
                    <a:pt x="383992" y="160822"/>
                  </a:lnTo>
                  <a:lnTo>
                    <a:pt x="332701" y="160822"/>
                  </a:lnTo>
                  <a:lnTo>
                    <a:pt x="316628" y="158540"/>
                  </a:lnTo>
                  <a:lnTo>
                    <a:pt x="304726" y="151804"/>
                  </a:lnTo>
                  <a:lnTo>
                    <a:pt x="297336" y="140776"/>
                  </a:lnTo>
                  <a:lnTo>
                    <a:pt x="294797" y="125619"/>
                  </a:lnTo>
                  <a:lnTo>
                    <a:pt x="297443" y="111312"/>
                  </a:lnTo>
                  <a:lnTo>
                    <a:pt x="305094" y="100000"/>
                  </a:lnTo>
                  <a:lnTo>
                    <a:pt x="317312" y="92566"/>
                  </a:lnTo>
                  <a:lnTo>
                    <a:pt x="333665" y="89892"/>
                  </a:lnTo>
                  <a:lnTo>
                    <a:pt x="411149" y="89892"/>
                  </a:lnTo>
                  <a:lnTo>
                    <a:pt x="411149" y="71945"/>
                  </a:lnTo>
                  <a:lnTo>
                    <a:pt x="358983" y="71945"/>
                  </a:lnTo>
                  <a:lnTo>
                    <a:pt x="350921" y="70113"/>
                  </a:lnTo>
                  <a:lnTo>
                    <a:pt x="343842" y="69181"/>
                  </a:lnTo>
                  <a:close/>
                </a:path>
                <a:path w="1127759" h="369570">
                  <a:moveTo>
                    <a:pt x="403674" y="226872"/>
                  </a:moveTo>
                  <a:lnTo>
                    <a:pt x="349067" y="226872"/>
                  </a:lnTo>
                  <a:lnTo>
                    <a:pt x="363213" y="228540"/>
                  </a:lnTo>
                  <a:lnTo>
                    <a:pt x="373242" y="233327"/>
                  </a:lnTo>
                  <a:lnTo>
                    <a:pt x="379215" y="240911"/>
                  </a:lnTo>
                  <a:lnTo>
                    <a:pt x="381192" y="250966"/>
                  </a:lnTo>
                  <a:lnTo>
                    <a:pt x="381129" y="252568"/>
                  </a:lnTo>
                  <a:lnTo>
                    <a:pt x="395181" y="240847"/>
                  </a:lnTo>
                  <a:lnTo>
                    <a:pt x="402445" y="234661"/>
                  </a:lnTo>
                  <a:lnTo>
                    <a:pt x="405245" y="231961"/>
                  </a:lnTo>
                  <a:lnTo>
                    <a:pt x="405903" y="230694"/>
                  </a:lnTo>
                  <a:lnTo>
                    <a:pt x="403674" y="226872"/>
                  </a:lnTo>
                  <a:close/>
                </a:path>
                <a:path w="1127759" h="369570">
                  <a:moveTo>
                    <a:pt x="343935" y="179020"/>
                  </a:moveTo>
                  <a:lnTo>
                    <a:pt x="312000" y="179020"/>
                  </a:lnTo>
                  <a:lnTo>
                    <a:pt x="317267" y="179973"/>
                  </a:lnTo>
                  <a:lnTo>
                    <a:pt x="324942" y="180863"/>
                  </a:lnTo>
                  <a:lnTo>
                    <a:pt x="331455" y="180863"/>
                  </a:lnTo>
                  <a:lnTo>
                    <a:pt x="343935" y="179020"/>
                  </a:lnTo>
                  <a:close/>
                </a:path>
                <a:path w="1127759" h="369570">
                  <a:moveTo>
                    <a:pt x="411149" y="89892"/>
                  </a:moveTo>
                  <a:lnTo>
                    <a:pt x="333665" y="89892"/>
                  </a:lnTo>
                  <a:lnTo>
                    <a:pt x="349342" y="92306"/>
                  </a:lnTo>
                  <a:lnTo>
                    <a:pt x="360980" y="99314"/>
                  </a:lnTo>
                  <a:lnTo>
                    <a:pt x="368210" y="110530"/>
                  </a:lnTo>
                  <a:lnTo>
                    <a:pt x="370700" y="125619"/>
                  </a:lnTo>
                  <a:lnTo>
                    <a:pt x="368022" y="140634"/>
                  </a:lnTo>
                  <a:lnTo>
                    <a:pt x="360390" y="151678"/>
                  </a:lnTo>
                  <a:lnTo>
                    <a:pt x="348414" y="158493"/>
                  </a:lnTo>
                  <a:lnTo>
                    <a:pt x="332701" y="160822"/>
                  </a:lnTo>
                  <a:lnTo>
                    <a:pt x="383992" y="160822"/>
                  </a:lnTo>
                  <a:lnTo>
                    <a:pt x="393920" y="146641"/>
                  </a:lnTo>
                  <a:lnTo>
                    <a:pt x="398176" y="123786"/>
                  </a:lnTo>
                  <a:lnTo>
                    <a:pt x="397270" y="114518"/>
                  </a:lnTo>
                  <a:lnTo>
                    <a:pt x="394677" y="106282"/>
                  </a:lnTo>
                  <a:lnTo>
                    <a:pt x="390574" y="99305"/>
                  </a:lnTo>
                  <a:lnTo>
                    <a:pt x="385171" y="93850"/>
                  </a:lnTo>
                  <a:lnTo>
                    <a:pt x="411149" y="93850"/>
                  </a:lnTo>
                  <a:lnTo>
                    <a:pt x="411149" y="89892"/>
                  </a:lnTo>
                  <a:close/>
                </a:path>
              </a:pathLst>
            </a:custGeom>
            <a:solidFill>
              <a:srgbClr val="1C1C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507102" y="10424880"/>
              <a:ext cx="314960" cy="303530"/>
            </a:xfrm>
            <a:custGeom>
              <a:avLst/>
              <a:gdLst/>
              <a:ahLst/>
              <a:cxnLst/>
              <a:rect l="l" t="t" r="r" b="b"/>
              <a:pathLst>
                <a:path w="314959" h="303529">
                  <a:moveTo>
                    <a:pt x="314440" y="0"/>
                  </a:moveTo>
                  <a:lnTo>
                    <a:pt x="194758" y="0"/>
                  </a:lnTo>
                  <a:lnTo>
                    <a:pt x="194758" y="12428"/>
                  </a:lnTo>
                  <a:lnTo>
                    <a:pt x="216713" y="14433"/>
                  </a:lnTo>
                  <a:lnTo>
                    <a:pt x="228211" y="18123"/>
                  </a:lnTo>
                  <a:lnTo>
                    <a:pt x="232631" y="25832"/>
                  </a:lnTo>
                  <a:lnTo>
                    <a:pt x="233354" y="39894"/>
                  </a:lnTo>
                  <a:lnTo>
                    <a:pt x="233354" y="178874"/>
                  </a:lnTo>
                  <a:lnTo>
                    <a:pt x="228532" y="229558"/>
                  </a:lnTo>
                  <a:lnTo>
                    <a:pt x="203041" y="273789"/>
                  </a:lnTo>
                  <a:lnTo>
                    <a:pt x="157000" y="288273"/>
                  </a:lnTo>
                  <a:lnTo>
                    <a:pt x="139714" y="286664"/>
                  </a:lnTo>
                  <a:lnTo>
                    <a:pt x="100394" y="262526"/>
                  </a:lnTo>
                  <a:lnTo>
                    <a:pt x="82283" y="206734"/>
                  </a:lnTo>
                  <a:lnTo>
                    <a:pt x="81076" y="178874"/>
                  </a:lnTo>
                  <a:lnTo>
                    <a:pt x="81076" y="39894"/>
                  </a:lnTo>
                  <a:lnTo>
                    <a:pt x="81860" y="25832"/>
                  </a:lnTo>
                  <a:lnTo>
                    <a:pt x="86386" y="18123"/>
                  </a:lnTo>
                  <a:lnTo>
                    <a:pt x="97910" y="14433"/>
                  </a:lnTo>
                  <a:lnTo>
                    <a:pt x="119692" y="12428"/>
                  </a:lnTo>
                  <a:lnTo>
                    <a:pt x="119692" y="0"/>
                  </a:lnTo>
                  <a:lnTo>
                    <a:pt x="0" y="0"/>
                  </a:lnTo>
                  <a:lnTo>
                    <a:pt x="0" y="12428"/>
                  </a:lnTo>
                  <a:lnTo>
                    <a:pt x="21961" y="14433"/>
                  </a:lnTo>
                  <a:lnTo>
                    <a:pt x="33462" y="18123"/>
                  </a:lnTo>
                  <a:lnTo>
                    <a:pt x="37883" y="25832"/>
                  </a:lnTo>
                  <a:lnTo>
                    <a:pt x="38606" y="39894"/>
                  </a:lnTo>
                  <a:lnTo>
                    <a:pt x="38606" y="188308"/>
                  </a:lnTo>
                  <a:lnTo>
                    <a:pt x="39570" y="206722"/>
                  </a:lnTo>
                  <a:lnTo>
                    <a:pt x="50186" y="250955"/>
                  </a:lnTo>
                  <a:lnTo>
                    <a:pt x="95234" y="292887"/>
                  </a:lnTo>
                  <a:lnTo>
                    <a:pt x="157000" y="303289"/>
                  </a:lnTo>
                  <a:lnTo>
                    <a:pt x="188900" y="301082"/>
                  </a:lnTo>
                  <a:lnTo>
                    <a:pt x="245145" y="277045"/>
                  </a:lnTo>
                  <a:lnTo>
                    <a:pt x="269140" y="238319"/>
                  </a:lnTo>
                  <a:lnTo>
                    <a:pt x="275824" y="187449"/>
                  </a:lnTo>
                  <a:lnTo>
                    <a:pt x="275824" y="39894"/>
                  </a:lnTo>
                  <a:lnTo>
                    <a:pt x="276608" y="25832"/>
                  </a:lnTo>
                  <a:lnTo>
                    <a:pt x="281134" y="18123"/>
                  </a:lnTo>
                  <a:lnTo>
                    <a:pt x="292658" y="14433"/>
                  </a:lnTo>
                  <a:lnTo>
                    <a:pt x="314440" y="12428"/>
                  </a:lnTo>
                  <a:lnTo>
                    <a:pt x="314440" y="0"/>
                  </a:lnTo>
                  <a:close/>
                </a:path>
              </a:pathLst>
            </a:custGeom>
            <a:solidFill>
              <a:srgbClr val="0049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54121" y="10370384"/>
              <a:ext cx="647236" cy="64722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784899" y="10271933"/>
              <a:ext cx="908964" cy="84139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160354" y="10368124"/>
              <a:ext cx="995477" cy="81156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7636174" y="10367925"/>
              <a:ext cx="505459" cy="673735"/>
            </a:xfrm>
            <a:custGeom>
              <a:avLst/>
              <a:gdLst/>
              <a:ahLst/>
              <a:cxnLst/>
              <a:rect l="l" t="t" r="r" b="b"/>
              <a:pathLst>
                <a:path w="505459" h="673734">
                  <a:moveTo>
                    <a:pt x="504843" y="0"/>
                  </a:moveTo>
                  <a:lnTo>
                    <a:pt x="0" y="0"/>
                  </a:lnTo>
                  <a:lnTo>
                    <a:pt x="0" y="673110"/>
                  </a:lnTo>
                  <a:lnTo>
                    <a:pt x="504843" y="673110"/>
                  </a:lnTo>
                  <a:lnTo>
                    <a:pt x="504843" y="0"/>
                  </a:lnTo>
                  <a:close/>
                </a:path>
              </a:pathLst>
            </a:custGeom>
            <a:solidFill>
              <a:srgbClr val="009E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703444" y="10552524"/>
              <a:ext cx="75955" cy="7596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703444" y="10700610"/>
              <a:ext cx="75955" cy="7596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703444" y="10847744"/>
              <a:ext cx="75955" cy="7595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97651" y="10552524"/>
              <a:ext cx="75955" cy="7596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97651" y="10700610"/>
              <a:ext cx="75955" cy="7596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97651" y="10847744"/>
              <a:ext cx="75955" cy="7595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804452" y="10650190"/>
              <a:ext cx="168277" cy="32353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850639" y="10552483"/>
              <a:ext cx="75966" cy="7595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797721" y="10401577"/>
              <a:ext cx="181743" cy="12308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8867510" y="10426597"/>
              <a:ext cx="170815" cy="210820"/>
            </a:xfrm>
            <a:custGeom>
              <a:avLst/>
              <a:gdLst/>
              <a:ahLst/>
              <a:cxnLst/>
              <a:rect l="l" t="t" r="r" b="b"/>
              <a:pathLst>
                <a:path w="170815" h="210820">
                  <a:moveTo>
                    <a:pt x="170539" y="0"/>
                  </a:moveTo>
                  <a:lnTo>
                    <a:pt x="0" y="0"/>
                  </a:lnTo>
                  <a:lnTo>
                    <a:pt x="0" y="37203"/>
                  </a:lnTo>
                  <a:lnTo>
                    <a:pt x="6416" y="34542"/>
                  </a:lnTo>
                  <a:lnTo>
                    <a:pt x="12924" y="32188"/>
                  </a:lnTo>
                  <a:lnTo>
                    <a:pt x="19588" y="30363"/>
                  </a:lnTo>
                  <a:lnTo>
                    <a:pt x="26470" y="29287"/>
                  </a:lnTo>
                  <a:lnTo>
                    <a:pt x="32742" y="28648"/>
                  </a:lnTo>
                  <a:lnTo>
                    <a:pt x="39998" y="28334"/>
                  </a:lnTo>
                  <a:lnTo>
                    <a:pt x="70353" y="28334"/>
                  </a:lnTo>
                  <a:lnTo>
                    <a:pt x="70353" y="147178"/>
                  </a:lnTo>
                  <a:lnTo>
                    <a:pt x="70239" y="155176"/>
                  </a:lnTo>
                  <a:lnTo>
                    <a:pt x="64808" y="195024"/>
                  </a:lnTo>
                  <a:lnTo>
                    <a:pt x="59799" y="210538"/>
                  </a:lnTo>
                  <a:lnTo>
                    <a:pt x="110708" y="210538"/>
                  </a:lnTo>
                  <a:lnTo>
                    <a:pt x="101251" y="171234"/>
                  </a:lnTo>
                  <a:lnTo>
                    <a:pt x="100195" y="147178"/>
                  </a:lnTo>
                  <a:lnTo>
                    <a:pt x="100195" y="28334"/>
                  </a:lnTo>
                  <a:lnTo>
                    <a:pt x="130550" y="28334"/>
                  </a:lnTo>
                  <a:lnTo>
                    <a:pt x="137796" y="28648"/>
                  </a:lnTo>
                  <a:lnTo>
                    <a:pt x="170539" y="37203"/>
                  </a:lnTo>
                  <a:lnTo>
                    <a:pt x="170539" y="0"/>
                  </a:lnTo>
                  <a:close/>
                </a:path>
              </a:pathLst>
            </a:custGeom>
            <a:solidFill>
              <a:srgbClr val="1C1C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656365" y="10426586"/>
              <a:ext cx="191261" cy="21056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8254340" y="10426587"/>
              <a:ext cx="380435" cy="213805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9032501" y="10423311"/>
              <a:ext cx="172085" cy="213995"/>
            </a:xfrm>
            <a:custGeom>
              <a:avLst/>
              <a:gdLst/>
              <a:ahLst/>
              <a:cxnLst/>
              <a:rect l="l" t="t" r="r" b="b"/>
              <a:pathLst>
                <a:path w="172084" h="213995">
                  <a:moveTo>
                    <a:pt x="119284" y="0"/>
                  </a:moveTo>
                  <a:lnTo>
                    <a:pt x="111483" y="0"/>
                  </a:lnTo>
                  <a:lnTo>
                    <a:pt x="89050" y="1818"/>
                  </a:lnTo>
                  <a:lnTo>
                    <a:pt x="51873" y="15999"/>
                  </a:lnTo>
                  <a:lnTo>
                    <a:pt x="17132" y="59443"/>
                  </a:lnTo>
                  <a:lnTo>
                    <a:pt x="10544" y="98436"/>
                  </a:lnTo>
                  <a:lnTo>
                    <a:pt x="10429" y="158434"/>
                  </a:lnTo>
                  <a:lnTo>
                    <a:pt x="10082" y="166428"/>
                  </a:lnTo>
                  <a:lnTo>
                    <a:pt x="2706" y="205919"/>
                  </a:lnTo>
                  <a:lnTo>
                    <a:pt x="0" y="213836"/>
                  </a:lnTo>
                  <a:lnTo>
                    <a:pt x="43286" y="213836"/>
                  </a:lnTo>
                  <a:lnTo>
                    <a:pt x="42205" y="204773"/>
                  </a:lnTo>
                  <a:lnTo>
                    <a:pt x="41354" y="195740"/>
                  </a:lnTo>
                  <a:lnTo>
                    <a:pt x="40739" y="186687"/>
                  </a:lnTo>
                  <a:lnTo>
                    <a:pt x="40365" y="177565"/>
                  </a:lnTo>
                  <a:lnTo>
                    <a:pt x="40365" y="123901"/>
                  </a:lnTo>
                  <a:lnTo>
                    <a:pt x="165963" y="123901"/>
                  </a:lnTo>
                  <a:lnTo>
                    <a:pt x="165963" y="95599"/>
                  </a:lnTo>
                  <a:lnTo>
                    <a:pt x="40375" y="95599"/>
                  </a:lnTo>
                  <a:lnTo>
                    <a:pt x="42092" y="80312"/>
                  </a:lnTo>
                  <a:lnTo>
                    <a:pt x="46302" y="67259"/>
                  </a:lnTo>
                  <a:lnTo>
                    <a:pt x="72451" y="39064"/>
                  </a:lnTo>
                  <a:lnTo>
                    <a:pt x="113965" y="28815"/>
                  </a:lnTo>
                  <a:lnTo>
                    <a:pt x="165963" y="28815"/>
                  </a:lnTo>
                  <a:lnTo>
                    <a:pt x="165963" y="5088"/>
                  </a:lnTo>
                  <a:lnTo>
                    <a:pt x="149714" y="2865"/>
                  </a:lnTo>
                  <a:lnTo>
                    <a:pt x="141572" y="1903"/>
                  </a:lnTo>
                  <a:lnTo>
                    <a:pt x="125420" y="240"/>
                  </a:lnTo>
                  <a:lnTo>
                    <a:pt x="119284" y="0"/>
                  </a:lnTo>
                  <a:close/>
                </a:path>
                <a:path w="172084" h="213995">
                  <a:moveTo>
                    <a:pt x="165963" y="123901"/>
                  </a:moveTo>
                  <a:lnTo>
                    <a:pt x="136142" y="123901"/>
                  </a:lnTo>
                  <a:lnTo>
                    <a:pt x="136094" y="182413"/>
                  </a:lnTo>
                  <a:lnTo>
                    <a:pt x="135838" y="187167"/>
                  </a:lnTo>
                  <a:lnTo>
                    <a:pt x="135200" y="194067"/>
                  </a:lnTo>
                  <a:lnTo>
                    <a:pt x="134435" y="201732"/>
                  </a:lnTo>
                  <a:lnTo>
                    <a:pt x="133001" y="206674"/>
                  </a:lnTo>
                  <a:lnTo>
                    <a:pt x="130310" y="213836"/>
                  </a:lnTo>
                  <a:lnTo>
                    <a:pt x="171785" y="213836"/>
                  </a:lnTo>
                  <a:lnTo>
                    <a:pt x="166011" y="182413"/>
                  </a:lnTo>
                  <a:lnTo>
                    <a:pt x="165963" y="123901"/>
                  </a:lnTo>
                  <a:close/>
                </a:path>
                <a:path w="172084" h="213995">
                  <a:moveTo>
                    <a:pt x="165963" y="28815"/>
                  </a:moveTo>
                  <a:lnTo>
                    <a:pt x="113965" y="28815"/>
                  </a:lnTo>
                  <a:lnTo>
                    <a:pt x="122488" y="28847"/>
                  </a:lnTo>
                  <a:lnTo>
                    <a:pt x="131074" y="30229"/>
                  </a:lnTo>
                  <a:lnTo>
                    <a:pt x="136142" y="31800"/>
                  </a:lnTo>
                  <a:lnTo>
                    <a:pt x="136152" y="95599"/>
                  </a:lnTo>
                  <a:lnTo>
                    <a:pt x="165963" y="95599"/>
                  </a:lnTo>
                  <a:lnTo>
                    <a:pt x="165963" y="28815"/>
                  </a:lnTo>
                  <a:close/>
                </a:path>
              </a:pathLst>
            </a:custGeom>
            <a:solidFill>
              <a:srgbClr val="1C1C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9637624" y="10709920"/>
              <a:ext cx="171774" cy="213825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9260046" y="10713192"/>
              <a:ext cx="350520" cy="210820"/>
            </a:xfrm>
            <a:custGeom>
              <a:avLst/>
              <a:gdLst/>
              <a:ahLst/>
              <a:cxnLst/>
              <a:rect l="l" t="t" r="r" b="b"/>
              <a:pathLst>
                <a:path w="350519" h="210820">
                  <a:moveTo>
                    <a:pt x="50901" y="0"/>
                  </a:moveTo>
                  <a:lnTo>
                    <a:pt x="0" y="0"/>
                  </a:lnTo>
                  <a:lnTo>
                    <a:pt x="2705" y="7886"/>
                  </a:lnTo>
                  <a:lnTo>
                    <a:pt x="4991" y="15481"/>
                  </a:lnTo>
                  <a:lnTo>
                    <a:pt x="10414" y="55359"/>
                  </a:lnTo>
                  <a:lnTo>
                    <a:pt x="10541" y="63385"/>
                  </a:lnTo>
                  <a:lnTo>
                    <a:pt x="10426" y="155194"/>
                  </a:lnTo>
                  <a:lnTo>
                    <a:pt x="5003" y="195046"/>
                  </a:lnTo>
                  <a:lnTo>
                    <a:pt x="0" y="210566"/>
                  </a:lnTo>
                  <a:lnTo>
                    <a:pt x="50901" y="210566"/>
                  </a:lnTo>
                  <a:lnTo>
                    <a:pt x="41427" y="171234"/>
                  </a:lnTo>
                  <a:lnTo>
                    <a:pt x="40373" y="147193"/>
                  </a:lnTo>
                  <a:lnTo>
                    <a:pt x="40373" y="63385"/>
                  </a:lnTo>
                  <a:lnTo>
                    <a:pt x="43942" y="23228"/>
                  </a:lnTo>
                  <a:lnTo>
                    <a:pt x="48196" y="7912"/>
                  </a:lnTo>
                  <a:lnTo>
                    <a:pt x="50901" y="0"/>
                  </a:lnTo>
                  <a:close/>
                </a:path>
                <a:path w="350519" h="210820">
                  <a:moveTo>
                    <a:pt x="350227" y="12"/>
                  </a:moveTo>
                  <a:lnTo>
                    <a:pt x="299326" y="12"/>
                  </a:lnTo>
                  <a:lnTo>
                    <a:pt x="302031" y="7899"/>
                  </a:lnTo>
                  <a:lnTo>
                    <a:pt x="304330" y="15494"/>
                  </a:lnTo>
                  <a:lnTo>
                    <a:pt x="309753" y="55359"/>
                  </a:lnTo>
                  <a:lnTo>
                    <a:pt x="309867" y="63385"/>
                  </a:lnTo>
                  <a:lnTo>
                    <a:pt x="309753" y="155194"/>
                  </a:lnTo>
                  <a:lnTo>
                    <a:pt x="304342" y="195046"/>
                  </a:lnTo>
                  <a:lnTo>
                    <a:pt x="299326" y="210578"/>
                  </a:lnTo>
                  <a:lnTo>
                    <a:pt x="350227" y="210578"/>
                  </a:lnTo>
                  <a:lnTo>
                    <a:pt x="340753" y="171246"/>
                  </a:lnTo>
                  <a:lnTo>
                    <a:pt x="339699" y="147193"/>
                  </a:lnTo>
                  <a:lnTo>
                    <a:pt x="339699" y="63385"/>
                  </a:lnTo>
                  <a:lnTo>
                    <a:pt x="343268" y="23241"/>
                  </a:lnTo>
                  <a:lnTo>
                    <a:pt x="347522" y="7924"/>
                  </a:lnTo>
                  <a:lnTo>
                    <a:pt x="350227" y="12"/>
                  </a:lnTo>
                  <a:close/>
                </a:path>
              </a:pathLst>
            </a:custGeom>
            <a:solidFill>
              <a:srgbClr val="1C1C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9110720" y="10713143"/>
              <a:ext cx="125891" cy="21059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903026" y="10709930"/>
              <a:ext cx="171795" cy="21379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8676607" y="10711011"/>
              <a:ext cx="205585" cy="21603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8447398" y="10713187"/>
              <a:ext cx="139126" cy="21055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8256665" y="10713202"/>
              <a:ext cx="166015" cy="21052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9336601" y="10710993"/>
              <a:ext cx="191240" cy="214977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6152550" y="10382752"/>
            <a:ext cx="3911600" cy="64960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1735"/>
              </a:lnSpc>
              <a:spcBef>
                <a:spcPts val="135"/>
              </a:spcBef>
            </a:pPr>
            <a:r>
              <a:rPr sz="1450" b="1" spc="185" dirty="0">
                <a:solidFill>
                  <a:srgbClr val="0D458F"/>
                </a:solidFill>
                <a:latin typeface="Trebuchet MS"/>
                <a:cs typeface="Trebuchet MS"/>
              </a:rPr>
              <a:t>FEDER</a:t>
            </a:r>
            <a:endParaRPr sz="1450">
              <a:latin typeface="Trebuchet MS"/>
              <a:cs typeface="Trebuchet MS"/>
            </a:endParaRPr>
          </a:p>
          <a:p>
            <a:pPr marL="12700" marR="5080">
              <a:lnSpc>
                <a:spcPts val="1580"/>
              </a:lnSpc>
              <a:spcBef>
                <a:spcPts val="30"/>
              </a:spcBef>
            </a:pPr>
            <a:r>
              <a:rPr sz="1300" spc="60" dirty="0">
                <a:solidFill>
                  <a:srgbClr val="423F40"/>
                </a:solidFill>
                <a:latin typeface="Verdana"/>
                <a:cs typeface="Verdana"/>
              </a:rPr>
              <a:t>F</a:t>
            </a:r>
            <a:r>
              <a:rPr sz="1300" spc="50" dirty="0">
                <a:solidFill>
                  <a:srgbClr val="423F40"/>
                </a:solidFill>
                <a:latin typeface="Verdana"/>
                <a:cs typeface="Verdana"/>
              </a:rPr>
              <a:t>on</a:t>
            </a:r>
            <a:r>
              <a:rPr sz="1300" spc="60" dirty="0">
                <a:solidFill>
                  <a:srgbClr val="423F40"/>
                </a:solidFill>
                <a:latin typeface="Verdana"/>
                <a:cs typeface="Verdana"/>
              </a:rPr>
              <a:t>do</a:t>
            </a:r>
            <a:r>
              <a:rPr sz="1300" spc="-114" dirty="0">
                <a:solidFill>
                  <a:srgbClr val="423F40"/>
                </a:solidFill>
                <a:latin typeface="Verdana"/>
                <a:cs typeface="Verdana"/>
              </a:rPr>
              <a:t> </a:t>
            </a:r>
            <a:r>
              <a:rPr sz="1300" spc="45" dirty="0">
                <a:solidFill>
                  <a:srgbClr val="423F40"/>
                </a:solidFill>
                <a:latin typeface="Verdana"/>
                <a:cs typeface="Verdana"/>
              </a:rPr>
              <a:t>E</a:t>
            </a:r>
            <a:r>
              <a:rPr sz="1300" spc="20" dirty="0">
                <a:solidFill>
                  <a:srgbClr val="423F40"/>
                </a:solidFill>
                <a:latin typeface="Verdana"/>
                <a:cs typeface="Verdana"/>
              </a:rPr>
              <a:t>u</a:t>
            </a:r>
            <a:r>
              <a:rPr sz="1300" spc="-5" dirty="0">
                <a:solidFill>
                  <a:srgbClr val="423F40"/>
                </a:solidFill>
                <a:latin typeface="Verdana"/>
                <a:cs typeface="Verdana"/>
              </a:rPr>
              <a:t>r</a:t>
            </a:r>
            <a:r>
              <a:rPr sz="1300" spc="45" dirty="0">
                <a:solidFill>
                  <a:srgbClr val="423F40"/>
                </a:solidFill>
                <a:latin typeface="Verdana"/>
                <a:cs typeface="Verdana"/>
              </a:rPr>
              <a:t>opeo</a:t>
            </a:r>
            <a:r>
              <a:rPr sz="1300" spc="-114" dirty="0">
                <a:solidFill>
                  <a:srgbClr val="423F40"/>
                </a:solidFill>
                <a:latin typeface="Verdana"/>
                <a:cs typeface="Verdana"/>
              </a:rPr>
              <a:t> </a:t>
            </a:r>
            <a:r>
              <a:rPr sz="1300" spc="50" dirty="0">
                <a:solidFill>
                  <a:srgbClr val="423F40"/>
                </a:solidFill>
                <a:latin typeface="Verdana"/>
                <a:cs typeface="Verdana"/>
              </a:rPr>
              <a:t>de</a:t>
            </a:r>
            <a:r>
              <a:rPr sz="1300" spc="-114" dirty="0">
                <a:solidFill>
                  <a:srgbClr val="423F40"/>
                </a:solidFill>
                <a:latin typeface="Verdana"/>
                <a:cs typeface="Verdana"/>
              </a:rPr>
              <a:t> </a:t>
            </a:r>
            <a:r>
              <a:rPr sz="1300" spc="30" dirty="0">
                <a:solidFill>
                  <a:srgbClr val="423F40"/>
                </a:solidFill>
                <a:latin typeface="Verdana"/>
                <a:cs typeface="Verdana"/>
              </a:rPr>
              <a:t>Dese</a:t>
            </a:r>
            <a:r>
              <a:rPr sz="1300" spc="15" dirty="0">
                <a:solidFill>
                  <a:srgbClr val="423F40"/>
                </a:solidFill>
                <a:latin typeface="Verdana"/>
                <a:cs typeface="Verdana"/>
              </a:rPr>
              <a:t>n</a:t>
            </a:r>
            <a:r>
              <a:rPr sz="1300" spc="-75" dirty="0">
                <a:solidFill>
                  <a:srgbClr val="423F40"/>
                </a:solidFill>
                <a:latin typeface="Verdana"/>
                <a:cs typeface="Verdana"/>
              </a:rPr>
              <a:t>v</a:t>
            </a:r>
            <a:r>
              <a:rPr sz="1300" spc="-10" dirty="0">
                <a:solidFill>
                  <a:srgbClr val="423F40"/>
                </a:solidFill>
                <a:latin typeface="Verdana"/>
                <a:cs typeface="Verdana"/>
              </a:rPr>
              <a:t>ol</a:t>
            </a:r>
            <a:r>
              <a:rPr sz="1300" spc="-30" dirty="0">
                <a:solidFill>
                  <a:srgbClr val="423F40"/>
                </a:solidFill>
                <a:latin typeface="Verdana"/>
                <a:cs typeface="Verdana"/>
              </a:rPr>
              <a:t>v</a:t>
            </a:r>
            <a:r>
              <a:rPr sz="1300" spc="75" dirty="0">
                <a:solidFill>
                  <a:srgbClr val="423F40"/>
                </a:solidFill>
                <a:latin typeface="Verdana"/>
                <a:cs typeface="Verdana"/>
              </a:rPr>
              <a:t>em</a:t>
            </a:r>
            <a:r>
              <a:rPr sz="1300" spc="40" dirty="0">
                <a:solidFill>
                  <a:srgbClr val="423F40"/>
                </a:solidFill>
                <a:latin typeface="Verdana"/>
                <a:cs typeface="Verdana"/>
              </a:rPr>
              <a:t>en</a:t>
            </a:r>
            <a:r>
              <a:rPr sz="1300" spc="-5" dirty="0">
                <a:solidFill>
                  <a:srgbClr val="423F40"/>
                </a:solidFill>
                <a:latin typeface="Verdana"/>
                <a:cs typeface="Verdana"/>
              </a:rPr>
              <a:t>t</a:t>
            </a:r>
            <a:r>
              <a:rPr sz="1300" spc="35" dirty="0">
                <a:solidFill>
                  <a:srgbClr val="423F40"/>
                </a:solidFill>
                <a:latin typeface="Verdana"/>
                <a:cs typeface="Verdana"/>
              </a:rPr>
              <a:t>o</a:t>
            </a:r>
            <a:r>
              <a:rPr sz="1300" spc="-114" dirty="0">
                <a:solidFill>
                  <a:srgbClr val="423F40"/>
                </a:solidFill>
                <a:latin typeface="Verdana"/>
                <a:cs typeface="Verdana"/>
              </a:rPr>
              <a:t> </a:t>
            </a:r>
            <a:r>
              <a:rPr sz="1300" spc="35" dirty="0">
                <a:solidFill>
                  <a:srgbClr val="423F40"/>
                </a:solidFill>
                <a:latin typeface="Verdana"/>
                <a:cs typeface="Verdana"/>
              </a:rPr>
              <a:t>R</a:t>
            </a:r>
            <a:r>
              <a:rPr sz="1300" spc="10" dirty="0">
                <a:solidFill>
                  <a:srgbClr val="423F40"/>
                </a:solidFill>
                <a:latin typeface="Verdana"/>
                <a:cs typeface="Verdana"/>
              </a:rPr>
              <a:t>e</a:t>
            </a:r>
            <a:r>
              <a:rPr sz="1300" spc="5" dirty="0">
                <a:solidFill>
                  <a:srgbClr val="423F40"/>
                </a:solidFill>
                <a:latin typeface="Verdana"/>
                <a:cs typeface="Verdana"/>
              </a:rPr>
              <a:t>xional  </a:t>
            </a:r>
            <a:r>
              <a:rPr sz="1300" spc="25" dirty="0">
                <a:solidFill>
                  <a:srgbClr val="423F40"/>
                </a:solidFill>
                <a:latin typeface="Verdana"/>
                <a:cs typeface="Verdana"/>
              </a:rPr>
              <a:t>"Unha</a:t>
            </a:r>
            <a:r>
              <a:rPr sz="1300" spc="-114" dirty="0">
                <a:solidFill>
                  <a:srgbClr val="423F40"/>
                </a:solidFill>
                <a:latin typeface="Verdana"/>
                <a:cs typeface="Verdana"/>
              </a:rPr>
              <a:t> </a:t>
            </a:r>
            <a:r>
              <a:rPr sz="1300" spc="65" dirty="0">
                <a:solidFill>
                  <a:srgbClr val="423F40"/>
                </a:solidFill>
                <a:latin typeface="Verdana"/>
                <a:cs typeface="Verdana"/>
              </a:rPr>
              <a:t>man</a:t>
            </a:r>
            <a:r>
              <a:rPr sz="1300" spc="-5" dirty="0">
                <a:solidFill>
                  <a:srgbClr val="423F40"/>
                </a:solidFill>
                <a:latin typeface="Verdana"/>
                <a:cs typeface="Verdana"/>
              </a:rPr>
              <a:t>ei</a:t>
            </a:r>
            <a:r>
              <a:rPr sz="1300" spc="-20" dirty="0">
                <a:solidFill>
                  <a:srgbClr val="423F40"/>
                </a:solidFill>
                <a:latin typeface="Verdana"/>
                <a:cs typeface="Verdana"/>
              </a:rPr>
              <a:t>r</a:t>
            </a:r>
            <a:r>
              <a:rPr sz="1300" spc="-5" dirty="0">
                <a:solidFill>
                  <a:srgbClr val="423F40"/>
                </a:solidFill>
                <a:latin typeface="Verdana"/>
                <a:cs typeface="Verdana"/>
              </a:rPr>
              <a:t>a</a:t>
            </a:r>
            <a:r>
              <a:rPr sz="1300" spc="-114" dirty="0">
                <a:solidFill>
                  <a:srgbClr val="423F40"/>
                </a:solidFill>
                <a:latin typeface="Verdana"/>
                <a:cs typeface="Verdana"/>
              </a:rPr>
              <a:t> </a:t>
            </a:r>
            <a:r>
              <a:rPr sz="1300" spc="50" dirty="0">
                <a:solidFill>
                  <a:srgbClr val="423F40"/>
                </a:solidFill>
                <a:latin typeface="Verdana"/>
                <a:cs typeface="Verdana"/>
              </a:rPr>
              <a:t>de</a:t>
            </a:r>
            <a:r>
              <a:rPr sz="1300" spc="-114" dirty="0">
                <a:solidFill>
                  <a:srgbClr val="423F40"/>
                </a:solidFill>
                <a:latin typeface="Verdana"/>
                <a:cs typeface="Verdana"/>
              </a:rPr>
              <a:t> </a:t>
            </a:r>
            <a:r>
              <a:rPr sz="1300" spc="-25" dirty="0">
                <a:solidFill>
                  <a:srgbClr val="423F40"/>
                </a:solidFill>
                <a:latin typeface="Verdana"/>
                <a:cs typeface="Verdana"/>
              </a:rPr>
              <a:t>f</a:t>
            </a:r>
            <a:r>
              <a:rPr sz="1300" spc="-5" dirty="0">
                <a:solidFill>
                  <a:srgbClr val="423F40"/>
                </a:solidFill>
                <a:latin typeface="Verdana"/>
                <a:cs typeface="Verdana"/>
              </a:rPr>
              <a:t>a</a:t>
            </a:r>
            <a:r>
              <a:rPr sz="1300" spc="50" dirty="0">
                <a:solidFill>
                  <a:srgbClr val="423F40"/>
                </a:solidFill>
                <a:latin typeface="Verdana"/>
                <a:cs typeface="Verdana"/>
              </a:rPr>
              <a:t>c</a:t>
            </a:r>
            <a:r>
              <a:rPr sz="1300" spc="-5" dirty="0">
                <a:solidFill>
                  <a:srgbClr val="423F40"/>
                </a:solidFill>
                <a:latin typeface="Verdana"/>
                <a:cs typeface="Verdana"/>
              </a:rPr>
              <a:t>er</a:t>
            </a:r>
            <a:r>
              <a:rPr sz="1300" spc="-114" dirty="0">
                <a:solidFill>
                  <a:srgbClr val="423F40"/>
                </a:solidFill>
                <a:latin typeface="Verdana"/>
                <a:cs typeface="Verdana"/>
              </a:rPr>
              <a:t> </a:t>
            </a:r>
            <a:r>
              <a:rPr sz="1300" spc="45" dirty="0">
                <a:solidFill>
                  <a:srgbClr val="423F40"/>
                </a:solidFill>
                <a:latin typeface="Verdana"/>
                <a:cs typeface="Verdana"/>
              </a:rPr>
              <a:t>E</a:t>
            </a:r>
            <a:r>
              <a:rPr sz="1300" spc="20" dirty="0">
                <a:solidFill>
                  <a:srgbClr val="423F40"/>
                </a:solidFill>
                <a:latin typeface="Verdana"/>
                <a:cs typeface="Verdana"/>
              </a:rPr>
              <a:t>u</a:t>
            </a:r>
            <a:r>
              <a:rPr sz="1300" spc="-5" dirty="0">
                <a:solidFill>
                  <a:srgbClr val="423F40"/>
                </a:solidFill>
                <a:latin typeface="Verdana"/>
                <a:cs typeface="Verdana"/>
              </a:rPr>
              <a:t>r</a:t>
            </a:r>
            <a:r>
              <a:rPr sz="1300" spc="60" dirty="0">
                <a:solidFill>
                  <a:srgbClr val="423F40"/>
                </a:solidFill>
                <a:latin typeface="Verdana"/>
                <a:cs typeface="Verdana"/>
              </a:rPr>
              <a:t>o</a:t>
            </a:r>
            <a:r>
              <a:rPr sz="1300" spc="55" dirty="0">
                <a:solidFill>
                  <a:srgbClr val="423F40"/>
                </a:solidFill>
                <a:latin typeface="Verdana"/>
                <a:cs typeface="Verdana"/>
              </a:rPr>
              <a:t>p</a:t>
            </a:r>
            <a:r>
              <a:rPr sz="1300" spc="-55" dirty="0">
                <a:solidFill>
                  <a:srgbClr val="423F40"/>
                </a:solidFill>
                <a:latin typeface="Verdana"/>
                <a:cs typeface="Verdana"/>
              </a:rPr>
              <a:t>a"</a:t>
            </a:r>
            <a:endParaRPr sz="1300">
              <a:latin typeface="Verdana"/>
              <a:cs typeface="Verdana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0" y="3525746"/>
            <a:ext cx="13588797" cy="7782857"/>
            <a:chOff x="0" y="3525746"/>
            <a:chExt cx="13588797" cy="7782857"/>
          </a:xfrm>
        </p:grpSpPr>
        <p:sp>
          <p:nvSpPr>
            <p:cNvPr id="34" name="object 34"/>
            <p:cNvSpPr/>
            <p:nvPr/>
          </p:nvSpPr>
          <p:spPr>
            <a:xfrm>
              <a:off x="0" y="8941956"/>
              <a:ext cx="5833110" cy="2366645"/>
            </a:xfrm>
            <a:custGeom>
              <a:avLst/>
              <a:gdLst/>
              <a:ahLst/>
              <a:cxnLst/>
              <a:rect l="l" t="t" r="r" b="b"/>
              <a:pathLst>
                <a:path w="5833110" h="2366645">
                  <a:moveTo>
                    <a:pt x="1274455" y="0"/>
                  </a:moveTo>
                  <a:lnTo>
                    <a:pt x="0" y="314358"/>
                  </a:lnTo>
                  <a:lnTo>
                    <a:pt x="0" y="2366599"/>
                  </a:lnTo>
                  <a:lnTo>
                    <a:pt x="5176146" y="2366599"/>
                  </a:lnTo>
                  <a:lnTo>
                    <a:pt x="5833028" y="2361917"/>
                  </a:lnTo>
                  <a:lnTo>
                    <a:pt x="5720707" y="872790"/>
                  </a:lnTo>
                  <a:lnTo>
                    <a:pt x="1274455" y="0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252514" y="9529620"/>
              <a:ext cx="1651635" cy="1320800"/>
            </a:xfrm>
            <a:custGeom>
              <a:avLst/>
              <a:gdLst/>
              <a:ahLst/>
              <a:cxnLst/>
              <a:rect l="l" t="t" r="r" b="b"/>
              <a:pathLst>
                <a:path w="1651635" h="1320800">
                  <a:moveTo>
                    <a:pt x="0" y="0"/>
                  </a:moveTo>
                  <a:lnTo>
                    <a:pt x="14366" y="1239449"/>
                  </a:lnTo>
                  <a:lnTo>
                    <a:pt x="1651153" y="1320368"/>
                  </a:lnTo>
                  <a:lnTo>
                    <a:pt x="1596202" y="2808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1C1A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172995" y="10769072"/>
              <a:ext cx="1731010" cy="83820"/>
            </a:xfrm>
            <a:custGeom>
              <a:avLst/>
              <a:gdLst/>
              <a:ahLst/>
              <a:cxnLst/>
              <a:rect l="l" t="t" r="r" b="b"/>
              <a:pathLst>
                <a:path w="1731010" h="83820">
                  <a:moveTo>
                    <a:pt x="93881" y="0"/>
                  </a:moveTo>
                  <a:lnTo>
                    <a:pt x="0" y="3989"/>
                  </a:lnTo>
                  <a:lnTo>
                    <a:pt x="1641101" y="83693"/>
                  </a:lnTo>
                  <a:lnTo>
                    <a:pt x="1730669" y="80908"/>
                  </a:lnTo>
                  <a:lnTo>
                    <a:pt x="93881" y="0"/>
                  </a:lnTo>
                  <a:close/>
                </a:path>
              </a:pathLst>
            </a:custGeom>
            <a:solidFill>
              <a:srgbClr val="1C1C1A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161652" y="9529615"/>
              <a:ext cx="105232" cy="1243438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178287" y="8941958"/>
              <a:ext cx="4655185" cy="2366645"/>
            </a:xfrm>
            <a:custGeom>
              <a:avLst/>
              <a:gdLst/>
              <a:ahLst/>
              <a:cxnLst/>
              <a:rect l="l" t="t" r="r" b="b"/>
              <a:pathLst>
                <a:path w="4655185" h="2366645">
                  <a:moveTo>
                    <a:pt x="96184" y="0"/>
                  </a:moveTo>
                  <a:lnTo>
                    <a:pt x="0" y="2366598"/>
                  </a:lnTo>
                  <a:lnTo>
                    <a:pt x="3997567" y="2366598"/>
                  </a:lnTo>
                  <a:lnTo>
                    <a:pt x="4654742" y="2361914"/>
                  </a:lnTo>
                  <a:lnTo>
                    <a:pt x="4620716" y="1910807"/>
                  </a:lnTo>
                  <a:lnTo>
                    <a:pt x="3635809" y="1910807"/>
                  </a:lnTo>
                  <a:lnTo>
                    <a:pt x="1994707" y="1831103"/>
                  </a:lnTo>
                  <a:lnTo>
                    <a:pt x="1983367" y="601454"/>
                  </a:lnTo>
                  <a:lnTo>
                    <a:pt x="2074234" y="587664"/>
                  </a:lnTo>
                  <a:lnTo>
                    <a:pt x="3089923" y="587664"/>
                  </a:lnTo>
                  <a:lnTo>
                    <a:pt x="96184" y="0"/>
                  </a:lnTo>
                  <a:close/>
                </a:path>
                <a:path w="4655185" h="2366645">
                  <a:moveTo>
                    <a:pt x="3089923" y="587664"/>
                  </a:moveTo>
                  <a:lnTo>
                    <a:pt x="2074234" y="587664"/>
                  </a:lnTo>
                  <a:lnTo>
                    <a:pt x="3670436" y="868483"/>
                  </a:lnTo>
                  <a:lnTo>
                    <a:pt x="3725377" y="1908022"/>
                  </a:lnTo>
                  <a:lnTo>
                    <a:pt x="3635809" y="1910807"/>
                  </a:lnTo>
                  <a:lnTo>
                    <a:pt x="4620716" y="1910807"/>
                  </a:lnTo>
                  <a:lnTo>
                    <a:pt x="4542420" y="872787"/>
                  </a:lnTo>
                  <a:lnTo>
                    <a:pt x="3089923" y="587664"/>
                  </a:lnTo>
                  <a:close/>
                </a:path>
              </a:pathLst>
            </a:custGeom>
            <a:solidFill>
              <a:srgbClr val="1C1C1A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97188" y="8941952"/>
              <a:ext cx="1619885" cy="538480"/>
            </a:xfrm>
            <a:custGeom>
              <a:avLst/>
              <a:gdLst/>
              <a:ahLst/>
              <a:cxnLst/>
              <a:rect l="l" t="t" r="r" b="b"/>
              <a:pathLst>
                <a:path w="1619885" h="538479">
                  <a:moveTo>
                    <a:pt x="677267" y="0"/>
                  </a:moveTo>
                  <a:lnTo>
                    <a:pt x="0" y="167052"/>
                  </a:lnTo>
                  <a:lnTo>
                    <a:pt x="658273" y="33297"/>
                  </a:lnTo>
                  <a:lnTo>
                    <a:pt x="655393" y="538266"/>
                  </a:lnTo>
                  <a:lnTo>
                    <a:pt x="693067" y="32470"/>
                  </a:lnTo>
                  <a:lnTo>
                    <a:pt x="1619301" y="184915"/>
                  </a:lnTo>
                  <a:lnTo>
                    <a:pt x="677267" y="0"/>
                  </a:lnTo>
                  <a:close/>
                </a:path>
              </a:pathLst>
            </a:custGeom>
            <a:solidFill>
              <a:srgbClr val="F4A2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8884378" y="3525746"/>
              <a:ext cx="1466850" cy="1466850"/>
            </a:xfrm>
            <a:custGeom>
              <a:avLst/>
              <a:gdLst/>
              <a:ahLst/>
              <a:cxnLst/>
              <a:rect l="l" t="t" r="r" b="b"/>
              <a:pathLst>
                <a:path w="1466850" h="1466850">
                  <a:moveTo>
                    <a:pt x="1466311" y="0"/>
                  </a:moveTo>
                  <a:lnTo>
                    <a:pt x="0" y="0"/>
                  </a:lnTo>
                  <a:lnTo>
                    <a:pt x="0" y="1466300"/>
                  </a:lnTo>
                  <a:lnTo>
                    <a:pt x="1466311" y="1466300"/>
                  </a:lnTo>
                  <a:lnTo>
                    <a:pt x="1466311" y="0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552918" y="3700443"/>
              <a:ext cx="4735830" cy="1104265"/>
            </a:xfrm>
            <a:custGeom>
              <a:avLst/>
              <a:gdLst/>
              <a:ahLst/>
              <a:cxnLst/>
              <a:rect l="l" t="t" r="r" b="b"/>
              <a:pathLst>
                <a:path w="4735830" h="1104264">
                  <a:moveTo>
                    <a:pt x="749363" y="907211"/>
                  </a:moveTo>
                  <a:lnTo>
                    <a:pt x="696188" y="922261"/>
                  </a:lnTo>
                  <a:lnTo>
                    <a:pt x="639267" y="933259"/>
                  </a:lnTo>
                  <a:lnTo>
                    <a:pt x="581012" y="939927"/>
                  </a:lnTo>
                  <a:lnTo>
                    <a:pt x="523900" y="942149"/>
                  </a:lnTo>
                  <a:lnTo>
                    <a:pt x="485495" y="940727"/>
                  </a:lnTo>
                  <a:lnTo>
                    <a:pt x="414997" y="929411"/>
                  </a:lnTo>
                  <a:lnTo>
                    <a:pt x="352996" y="906780"/>
                  </a:lnTo>
                  <a:lnTo>
                    <a:pt x="300355" y="873086"/>
                  </a:lnTo>
                  <a:lnTo>
                    <a:pt x="257276" y="828421"/>
                  </a:lnTo>
                  <a:lnTo>
                    <a:pt x="224142" y="772782"/>
                  </a:lnTo>
                  <a:lnTo>
                    <a:pt x="201244" y="706221"/>
                  </a:lnTo>
                  <a:lnTo>
                    <a:pt x="189725" y="628992"/>
                  </a:lnTo>
                  <a:lnTo>
                    <a:pt x="188290" y="586397"/>
                  </a:lnTo>
                  <a:lnTo>
                    <a:pt x="189877" y="543394"/>
                  </a:lnTo>
                  <a:lnTo>
                    <a:pt x="194614" y="502831"/>
                  </a:lnTo>
                  <a:lnTo>
                    <a:pt x="202514" y="464718"/>
                  </a:lnTo>
                  <a:lnTo>
                    <a:pt x="227457" y="395998"/>
                  </a:lnTo>
                  <a:lnTo>
                    <a:pt x="262636" y="338112"/>
                  </a:lnTo>
                  <a:lnTo>
                    <a:pt x="307543" y="291287"/>
                  </a:lnTo>
                  <a:lnTo>
                    <a:pt x="361467" y="255549"/>
                  </a:lnTo>
                  <a:lnTo>
                    <a:pt x="423964" y="231127"/>
                  </a:lnTo>
                  <a:lnTo>
                    <a:pt x="492620" y="218846"/>
                  </a:lnTo>
                  <a:lnTo>
                    <a:pt x="529094" y="217309"/>
                  </a:lnTo>
                  <a:lnTo>
                    <a:pt x="553808" y="217779"/>
                  </a:lnTo>
                  <a:lnTo>
                    <a:pt x="604037" y="221500"/>
                  </a:lnTo>
                  <a:lnTo>
                    <a:pt x="655751" y="229184"/>
                  </a:lnTo>
                  <a:lnTo>
                    <a:pt x="711200" y="242227"/>
                  </a:lnTo>
                  <a:lnTo>
                    <a:pt x="740460" y="250812"/>
                  </a:lnTo>
                  <a:lnTo>
                    <a:pt x="740460" y="95999"/>
                  </a:lnTo>
                  <a:lnTo>
                    <a:pt x="692277" y="82169"/>
                  </a:lnTo>
                  <a:lnTo>
                    <a:pt x="638505" y="71805"/>
                  </a:lnTo>
                  <a:lnTo>
                    <a:pt x="580263" y="65405"/>
                  </a:lnTo>
                  <a:lnTo>
                    <a:pt x="518718" y="63271"/>
                  </a:lnTo>
                  <a:lnTo>
                    <a:pt x="458546" y="66141"/>
                  </a:lnTo>
                  <a:lnTo>
                    <a:pt x="401586" y="74053"/>
                  </a:lnTo>
                  <a:lnTo>
                    <a:pt x="347840" y="86995"/>
                  </a:lnTo>
                  <a:lnTo>
                    <a:pt x="297294" y="104952"/>
                  </a:lnTo>
                  <a:lnTo>
                    <a:pt x="250405" y="127317"/>
                  </a:lnTo>
                  <a:lnTo>
                    <a:pt x="207606" y="153492"/>
                  </a:lnTo>
                  <a:lnTo>
                    <a:pt x="168910" y="183489"/>
                  </a:lnTo>
                  <a:lnTo>
                    <a:pt x="134302" y="217309"/>
                  </a:lnTo>
                  <a:lnTo>
                    <a:pt x="103670" y="254673"/>
                  </a:lnTo>
                  <a:lnTo>
                    <a:pt x="76835" y="295287"/>
                  </a:lnTo>
                  <a:lnTo>
                    <a:pt x="53822" y="339153"/>
                  </a:lnTo>
                  <a:lnTo>
                    <a:pt x="34607" y="386283"/>
                  </a:lnTo>
                  <a:lnTo>
                    <a:pt x="19469" y="436016"/>
                  </a:lnTo>
                  <a:lnTo>
                    <a:pt x="8661" y="487819"/>
                  </a:lnTo>
                  <a:lnTo>
                    <a:pt x="2159" y="541680"/>
                  </a:lnTo>
                  <a:lnTo>
                    <a:pt x="0" y="597598"/>
                  </a:lnTo>
                  <a:lnTo>
                    <a:pt x="2019" y="651865"/>
                  </a:lnTo>
                  <a:lnTo>
                    <a:pt x="8089" y="703745"/>
                  </a:lnTo>
                  <a:lnTo>
                    <a:pt x="18211" y="753237"/>
                  </a:lnTo>
                  <a:lnTo>
                    <a:pt x="32385" y="800366"/>
                  </a:lnTo>
                  <a:lnTo>
                    <a:pt x="50558" y="844702"/>
                  </a:lnTo>
                  <a:lnTo>
                    <a:pt x="72745" y="885786"/>
                  </a:lnTo>
                  <a:lnTo>
                    <a:pt x="98945" y="923607"/>
                  </a:lnTo>
                  <a:lnTo>
                    <a:pt x="129133" y="958151"/>
                  </a:lnTo>
                  <a:lnTo>
                    <a:pt x="163283" y="989215"/>
                  </a:lnTo>
                  <a:lnTo>
                    <a:pt x="201396" y="1016558"/>
                  </a:lnTo>
                  <a:lnTo>
                    <a:pt x="243471" y="1040193"/>
                  </a:lnTo>
                  <a:lnTo>
                    <a:pt x="289521" y="1060094"/>
                  </a:lnTo>
                  <a:lnTo>
                    <a:pt x="339407" y="1075880"/>
                  </a:lnTo>
                  <a:lnTo>
                    <a:pt x="393115" y="1087183"/>
                  </a:lnTo>
                  <a:lnTo>
                    <a:pt x="450646" y="1093978"/>
                  </a:lnTo>
                  <a:lnTo>
                    <a:pt x="512000" y="1096251"/>
                  </a:lnTo>
                  <a:lnTo>
                    <a:pt x="544093" y="1095705"/>
                  </a:lnTo>
                  <a:lnTo>
                    <a:pt x="606602" y="1091387"/>
                  </a:lnTo>
                  <a:lnTo>
                    <a:pt x="666648" y="1082992"/>
                  </a:lnTo>
                  <a:lnTo>
                    <a:pt x="722820" y="1071270"/>
                  </a:lnTo>
                  <a:lnTo>
                    <a:pt x="749363" y="1064221"/>
                  </a:lnTo>
                  <a:lnTo>
                    <a:pt x="749363" y="907211"/>
                  </a:lnTo>
                  <a:close/>
                </a:path>
                <a:path w="4735830" h="1104264">
                  <a:moveTo>
                    <a:pt x="1136637" y="356501"/>
                  </a:moveTo>
                  <a:lnTo>
                    <a:pt x="960234" y="356501"/>
                  </a:lnTo>
                  <a:lnTo>
                    <a:pt x="960234" y="1077544"/>
                  </a:lnTo>
                  <a:lnTo>
                    <a:pt x="1136637" y="1077544"/>
                  </a:lnTo>
                  <a:lnTo>
                    <a:pt x="1136637" y="356501"/>
                  </a:lnTo>
                  <a:close/>
                </a:path>
                <a:path w="4735830" h="1104264">
                  <a:moveTo>
                    <a:pt x="1141056" y="0"/>
                  </a:moveTo>
                  <a:lnTo>
                    <a:pt x="955763" y="0"/>
                  </a:lnTo>
                  <a:lnTo>
                    <a:pt x="955763" y="191262"/>
                  </a:lnTo>
                  <a:lnTo>
                    <a:pt x="1141056" y="191262"/>
                  </a:lnTo>
                  <a:lnTo>
                    <a:pt x="1141056" y="0"/>
                  </a:lnTo>
                  <a:close/>
                </a:path>
                <a:path w="4735830" h="1104264">
                  <a:moveTo>
                    <a:pt x="3823703" y="89496"/>
                  </a:moveTo>
                  <a:lnTo>
                    <a:pt x="3641458" y="89496"/>
                  </a:lnTo>
                  <a:lnTo>
                    <a:pt x="3641458" y="659536"/>
                  </a:lnTo>
                  <a:lnTo>
                    <a:pt x="3639870" y="709523"/>
                  </a:lnTo>
                  <a:lnTo>
                    <a:pt x="3635121" y="753719"/>
                  </a:lnTo>
                  <a:lnTo>
                    <a:pt x="3627209" y="792111"/>
                  </a:lnTo>
                  <a:lnTo>
                    <a:pt x="3600373" y="855586"/>
                  </a:lnTo>
                  <a:lnTo>
                    <a:pt x="3559035" y="903414"/>
                  </a:lnTo>
                  <a:lnTo>
                    <a:pt x="3505149" y="933272"/>
                  </a:lnTo>
                  <a:lnTo>
                    <a:pt x="3441154" y="947966"/>
                  </a:lnTo>
                  <a:lnTo>
                    <a:pt x="3405517" y="949807"/>
                  </a:lnTo>
                  <a:lnTo>
                    <a:pt x="3369894" y="947966"/>
                  </a:lnTo>
                  <a:lnTo>
                    <a:pt x="3305873" y="933272"/>
                  </a:lnTo>
                  <a:lnTo>
                    <a:pt x="3252000" y="903414"/>
                  </a:lnTo>
                  <a:lnTo>
                    <a:pt x="3210661" y="855586"/>
                  </a:lnTo>
                  <a:lnTo>
                    <a:pt x="3183826" y="792111"/>
                  </a:lnTo>
                  <a:lnTo>
                    <a:pt x="3175914" y="753719"/>
                  </a:lnTo>
                  <a:lnTo>
                    <a:pt x="3171164" y="709523"/>
                  </a:lnTo>
                  <a:lnTo>
                    <a:pt x="3169577" y="659536"/>
                  </a:lnTo>
                  <a:lnTo>
                    <a:pt x="3169577" y="89496"/>
                  </a:lnTo>
                  <a:lnTo>
                    <a:pt x="2987268" y="89496"/>
                  </a:lnTo>
                  <a:lnTo>
                    <a:pt x="2987268" y="675906"/>
                  </a:lnTo>
                  <a:lnTo>
                    <a:pt x="2987713" y="706412"/>
                  </a:lnTo>
                  <a:lnTo>
                    <a:pt x="2991243" y="762990"/>
                  </a:lnTo>
                  <a:lnTo>
                    <a:pt x="2998457" y="813790"/>
                  </a:lnTo>
                  <a:lnTo>
                    <a:pt x="3010166" y="859917"/>
                  </a:lnTo>
                  <a:lnTo>
                    <a:pt x="3028658" y="906703"/>
                  </a:lnTo>
                  <a:lnTo>
                    <a:pt x="3055455" y="953376"/>
                  </a:lnTo>
                  <a:lnTo>
                    <a:pt x="3089008" y="994549"/>
                  </a:lnTo>
                  <a:lnTo>
                    <a:pt x="3129572" y="1029538"/>
                  </a:lnTo>
                  <a:lnTo>
                    <a:pt x="3177248" y="1058138"/>
                  </a:lnTo>
                  <a:lnTo>
                    <a:pt x="3232289" y="1080109"/>
                  </a:lnTo>
                  <a:lnTo>
                    <a:pt x="3294862" y="1095248"/>
                  </a:lnTo>
                  <a:lnTo>
                    <a:pt x="3365195" y="1102893"/>
                  </a:lnTo>
                  <a:lnTo>
                    <a:pt x="3403244" y="1103845"/>
                  </a:lnTo>
                  <a:lnTo>
                    <a:pt x="3441433" y="1102893"/>
                  </a:lnTo>
                  <a:lnTo>
                    <a:pt x="3512134" y="1095248"/>
                  </a:lnTo>
                  <a:lnTo>
                    <a:pt x="3575405" y="1080109"/>
                  </a:lnTo>
                  <a:lnTo>
                    <a:pt x="3631387" y="1058138"/>
                  </a:lnTo>
                  <a:lnTo>
                    <a:pt x="3680117" y="1029538"/>
                  </a:lnTo>
                  <a:lnTo>
                    <a:pt x="3721430" y="994549"/>
                  </a:lnTo>
                  <a:lnTo>
                    <a:pt x="3755326" y="953376"/>
                  </a:lnTo>
                  <a:lnTo>
                    <a:pt x="3782314" y="906703"/>
                  </a:lnTo>
                  <a:lnTo>
                    <a:pt x="3800830" y="859917"/>
                  </a:lnTo>
                  <a:lnTo>
                    <a:pt x="3812527" y="813790"/>
                  </a:lnTo>
                  <a:lnTo>
                    <a:pt x="3819753" y="762990"/>
                  </a:lnTo>
                  <a:lnTo>
                    <a:pt x="3823271" y="706412"/>
                  </a:lnTo>
                  <a:lnTo>
                    <a:pt x="3823703" y="675906"/>
                  </a:lnTo>
                  <a:lnTo>
                    <a:pt x="3823703" y="89496"/>
                  </a:lnTo>
                  <a:close/>
                </a:path>
                <a:path w="4735830" h="1104264">
                  <a:moveTo>
                    <a:pt x="4735373" y="791997"/>
                  </a:moveTo>
                  <a:lnTo>
                    <a:pt x="4728870" y="720852"/>
                  </a:lnTo>
                  <a:lnTo>
                    <a:pt x="4709299" y="663663"/>
                  </a:lnTo>
                  <a:lnTo>
                    <a:pt x="4678616" y="618159"/>
                  </a:lnTo>
                  <a:lnTo>
                    <a:pt x="4638611" y="582168"/>
                  </a:lnTo>
                  <a:lnTo>
                    <a:pt x="4590732" y="554355"/>
                  </a:lnTo>
                  <a:lnTo>
                    <a:pt x="4536351" y="533476"/>
                  </a:lnTo>
                  <a:lnTo>
                    <a:pt x="4477232" y="516953"/>
                  </a:lnTo>
                  <a:lnTo>
                    <a:pt x="4415383" y="502539"/>
                  </a:lnTo>
                  <a:lnTo>
                    <a:pt x="4395584" y="498335"/>
                  </a:lnTo>
                  <a:lnTo>
                    <a:pt x="4376318" y="493966"/>
                  </a:lnTo>
                  <a:lnTo>
                    <a:pt x="4322127" y="479425"/>
                  </a:lnTo>
                  <a:lnTo>
                    <a:pt x="4276255" y="458939"/>
                  </a:lnTo>
                  <a:lnTo>
                    <a:pt x="4241393" y="430199"/>
                  </a:lnTo>
                  <a:lnTo>
                    <a:pt x="4220680" y="390486"/>
                  </a:lnTo>
                  <a:lnTo>
                    <a:pt x="4216705" y="355930"/>
                  </a:lnTo>
                  <a:lnTo>
                    <a:pt x="4219753" y="325208"/>
                  </a:lnTo>
                  <a:lnTo>
                    <a:pt x="4244098" y="276123"/>
                  </a:lnTo>
                  <a:lnTo>
                    <a:pt x="4292358" y="243382"/>
                  </a:lnTo>
                  <a:lnTo>
                    <a:pt x="4361764" y="226974"/>
                  </a:lnTo>
                  <a:lnTo>
                    <a:pt x="4404233" y="224917"/>
                  </a:lnTo>
                  <a:lnTo>
                    <a:pt x="4436034" y="225793"/>
                  </a:lnTo>
                  <a:lnTo>
                    <a:pt x="4502810" y="232702"/>
                  </a:lnTo>
                  <a:lnTo>
                    <a:pt x="4573714" y="246646"/>
                  </a:lnTo>
                  <a:lnTo>
                    <a:pt x="4647958" y="268795"/>
                  </a:lnTo>
                  <a:lnTo>
                    <a:pt x="4686274" y="283019"/>
                  </a:lnTo>
                  <a:lnTo>
                    <a:pt x="4686274" y="126644"/>
                  </a:lnTo>
                  <a:lnTo>
                    <a:pt x="4622660" y="104381"/>
                  </a:lnTo>
                  <a:lnTo>
                    <a:pt x="4547832" y="86487"/>
                  </a:lnTo>
                  <a:lnTo>
                    <a:pt x="4507725" y="79667"/>
                  </a:lnTo>
                  <a:lnTo>
                    <a:pt x="4467682" y="74790"/>
                  </a:lnTo>
                  <a:lnTo>
                    <a:pt x="4427715" y="71856"/>
                  </a:lnTo>
                  <a:lnTo>
                    <a:pt x="4387862" y="70878"/>
                  </a:lnTo>
                  <a:lnTo>
                    <a:pt x="4349039" y="72072"/>
                  </a:lnTo>
                  <a:lnTo>
                    <a:pt x="4277411" y="81546"/>
                  </a:lnTo>
                  <a:lnTo>
                    <a:pt x="4213809" y="100584"/>
                  </a:lnTo>
                  <a:lnTo>
                    <a:pt x="4158361" y="129209"/>
                  </a:lnTo>
                  <a:lnTo>
                    <a:pt x="4111307" y="167589"/>
                  </a:lnTo>
                  <a:lnTo>
                    <a:pt x="4073944" y="215950"/>
                  </a:lnTo>
                  <a:lnTo>
                    <a:pt x="4046893" y="274383"/>
                  </a:lnTo>
                  <a:lnTo>
                    <a:pt x="4033101" y="343039"/>
                  </a:lnTo>
                  <a:lnTo>
                    <a:pt x="4031373" y="381177"/>
                  </a:lnTo>
                  <a:lnTo>
                    <a:pt x="4032872" y="415455"/>
                  </a:lnTo>
                  <a:lnTo>
                    <a:pt x="4044772" y="475018"/>
                  </a:lnTo>
                  <a:lnTo>
                    <a:pt x="4068127" y="523062"/>
                  </a:lnTo>
                  <a:lnTo>
                    <a:pt x="4100144" y="562305"/>
                  </a:lnTo>
                  <a:lnTo>
                    <a:pt x="4140085" y="593382"/>
                  </a:lnTo>
                  <a:lnTo>
                    <a:pt x="4186605" y="617575"/>
                  </a:lnTo>
                  <a:lnTo>
                    <a:pt x="4238955" y="635596"/>
                  </a:lnTo>
                  <a:lnTo>
                    <a:pt x="4294390" y="650697"/>
                  </a:lnTo>
                  <a:lnTo>
                    <a:pt x="4366006" y="666330"/>
                  </a:lnTo>
                  <a:lnTo>
                    <a:pt x="4406849" y="675563"/>
                  </a:lnTo>
                  <a:lnTo>
                    <a:pt x="4444682" y="686244"/>
                  </a:lnTo>
                  <a:lnTo>
                    <a:pt x="4493831" y="707707"/>
                  </a:lnTo>
                  <a:lnTo>
                    <a:pt x="4529264" y="738073"/>
                  </a:lnTo>
                  <a:lnTo>
                    <a:pt x="4546663" y="781380"/>
                  </a:lnTo>
                  <a:lnTo>
                    <a:pt x="4547832" y="799414"/>
                  </a:lnTo>
                  <a:lnTo>
                    <a:pt x="4546587" y="820178"/>
                  </a:lnTo>
                  <a:lnTo>
                    <a:pt x="4527753" y="872032"/>
                  </a:lnTo>
                  <a:lnTo>
                    <a:pt x="4490263" y="909205"/>
                  </a:lnTo>
                  <a:lnTo>
                    <a:pt x="4439310" y="933145"/>
                  </a:lnTo>
                  <a:lnTo>
                    <a:pt x="4399762" y="942682"/>
                  </a:lnTo>
                  <a:lnTo>
                    <a:pt x="4357700" y="948004"/>
                  </a:lnTo>
                  <a:lnTo>
                    <a:pt x="4314914" y="949807"/>
                  </a:lnTo>
                  <a:lnTo>
                    <a:pt x="4277982" y="948893"/>
                  </a:lnTo>
                  <a:lnTo>
                    <a:pt x="4205808" y="941628"/>
                  </a:lnTo>
                  <a:lnTo>
                    <a:pt x="4135336" y="926947"/>
                  </a:lnTo>
                  <a:lnTo>
                    <a:pt x="4063517" y="903693"/>
                  </a:lnTo>
                  <a:lnTo>
                    <a:pt x="4026916" y="888809"/>
                  </a:lnTo>
                  <a:lnTo>
                    <a:pt x="4026916" y="1042784"/>
                  </a:lnTo>
                  <a:lnTo>
                    <a:pt x="4085615" y="1068590"/>
                  </a:lnTo>
                  <a:lnTo>
                    <a:pt x="4157573" y="1087831"/>
                  </a:lnTo>
                  <a:lnTo>
                    <a:pt x="4196956" y="1094828"/>
                  </a:lnTo>
                  <a:lnTo>
                    <a:pt x="4236656" y="1099832"/>
                  </a:lnTo>
                  <a:lnTo>
                    <a:pt x="4276712" y="1102842"/>
                  </a:lnTo>
                  <a:lnTo>
                    <a:pt x="4317111" y="1103845"/>
                  </a:lnTo>
                  <a:lnTo>
                    <a:pt x="4362716" y="1102677"/>
                  </a:lnTo>
                  <a:lnTo>
                    <a:pt x="4406443" y="1099185"/>
                  </a:lnTo>
                  <a:lnTo>
                    <a:pt x="4448302" y="1093368"/>
                  </a:lnTo>
                  <a:lnTo>
                    <a:pt x="4488281" y="1085215"/>
                  </a:lnTo>
                  <a:lnTo>
                    <a:pt x="4525911" y="1074674"/>
                  </a:lnTo>
                  <a:lnTo>
                    <a:pt x="4592332" y="1046226"/>
                  </a:lnTo>
                  <a:lnTo>
                    <a:pt x="4646917" y="1007846"/>
                  </a:lnTo>
                  <a:lnTo>
                    <a:pt x="4689145" y="959332"/>
                  </a:lnTo>
                  <a:lnTo>
                    <a:pt x="4718621" y="900455"/>
                  </a:lnTo>
                  <a:lnTo>
                    <a:pt x="4733506" y="830834"/>
                  </a:lnTo>
                  <a:lnTo>
                    <a:pt x="4735373" y="791997"/>
                  </a:lnTo>
                  <a:close/>
                </a:path>
              </a:pathLst>
            </a:custGeom>
            <a:solidFill>
              <a:srgbClr val="1C1C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8906722" y="5271600"/>
              <a:ext cx="184150" cy="259079"/>
            </a:xfrm>
            <a:custGeom>
              <a:avLst/>
              <a:gdLst/>
              <a:ahLst/>
              <a:cxnLst/>
              <a:rect l="l" t="t" r="r" b="b"/>
              <a:pathLst>
                <a:path w="184150" h="259079">
                  <a:moveTo>
                    <a:pt x="133524" y="0"/>
                  </a:moveTo>
                  <a:lnTo>
                    <a:pt x="128299" y="0"/>
                  </a:lnTo>
                  <a:lnTo>
                    <a:pt x="113841" y="612"/>
                  </a:lnTo>
                  <a:lnTo>
                    <a:pt x="74877" y="9800"/>
                  </a:lnTo>
                  <a:lnTo>
                    <a:pt x="34407" y="37108"/>
                  </a:lnTo>
                  <a:lnTo>
                    <a:pt x="8868" y="79065"/>
                  </a:lnTo>
                  <a:lnTo>
                    <a:pt x="553" y="118324"/>
                  </a:lnTo>
                  <a:lnTo>
                    <a:pt x="0" y="132571"/>
                  </a:lnTo>
                  <a:lnTo>
                    <a:pt x="524" y="147012"/>
                  </a:lnTo>
                  <a:lnTo>
                    <a:pt x="8397" y="185627"/>
                  </a:lnTo>
                  <a:lnTo>
                    <a:pt x="33108" y="225260"/>
                  </a:lnTo>
                  <a:lnTo>
                    <a:pt x="73463" y="250149"/>
                  </a:lnTo>
                  <a:lnTo>
                    <a:pt x="113536" y="258277"/>
                  </a:lnTo>
                  <a:lnTo>
                    <a:pt x="128666" y="258819"/>
                  </a:lnTo>
                  <a:lnTo>
                    <a:pt x="136263" y="258673"/>
                  </a:lnTo>
                  <a:lnTo>
                    <a:pt x="178326" y="251888"/>
                  </a:lnTo>
                  <a:lnTo>
                    <a:pt x="184046" y="249866"/>
                  </a:lnTo>
                  <a:lnTo>
                    <a:pt x="184046" y="223019"/>
                  </a:lnTo>
                  <a:lnTo>
                    <a:pt x="180528" y="224265"/>
                  </a:lnTo>
                  <a:lnTo>
                    <a:pt x="176528" y="225406"/>
                  </a:lnTo>
                  <a:lnTo>
                    <a:pt x="163000" y="228453"/>
                  </a:lnTo>
                  <a:lnTo>
                    <a:pt x="148875" y="230694"/>
                  </a:lnTo>
                  <a:lnTo>
                    <a:pt x="135158" y="231783"/>
                  </a:lnTo>
                  <a:lnTo>
                    <a:pt x="119853" y="231410"/>
                  </a:lnTo>
                  <a:lnTo>
                    <a:pt x="80613" y="222425"/>
                  </a:lnTo>
                  <a:lnTo>
                    <a:pt x="46071" y="193411"/>
                  </a:lnTo>
                  <a:lnTo>
                    <a:pt x="32001" y="155491"/>
                  </a:lnTo>
                  <a:lnTo>
                    <a:pt x="30208" y="131472"/>
                  </a:lnTo>
                  <a:lnTo>
                    <a:pt x="30691" y="118910"/>
                  </a:lnTo>
                  <a:lnTo>
                    <a:pt x="42176" y="76711"/>
                  </a:lnTo>
                  <a:lnTo>
                    <a:pt x="73708" y="41914"/>
                  </a:lnTo>
                  <a:lnTo>
                    <a:pt x="109619" y="28692"/>
                  </a:lnTo>
                  <a:lnTo>
                    <a:pt x="129891" y="27035"/>
                  </a:lnTo>
                  <a:lnTo>
                    <a:pt x="136678" y="27193"/>
                  </a:lnTo>
                  <a:lnTo>
                    <a:pt x="175830" y="34012"/>
                  </a:lnTo>
                  <a:lnTo>
                    <a:pt x="181627" y="35799"/>
                  </a:lnTo>
                  <a:lnTo>
                    <a:pt x="181627" y="8952"/>
                  </a:lnTo>
                  <a:lnTo>
                    <a:pt x="138676" y="219"/>
                  </a:lnTo>
                  <a:lnTo>
                    <a:pt x="133524" y="0"/>
                  </a:lnTo>
                  <a:close/>
                </a:path>
              </a:pathLst>
            </a:custGeom>
            <a:solidFill>
              <a:srgbClr val="58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115669" y="5343956"/>
              <a:ext cx="151241" cy="18645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304494" y="5343954"/>
              <a:ext cx="145440" cy="181795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469235" y="5300128"/>
              <a:ext cx="118593" cy="230286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615533" y="5343954"/>
              <a:ext cx="274393" cy="186465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9975710" y="5271610"/>
              <a:ext cx="234315" cy="259079"/>
            </a:xfrm>
            <a:custGeom>
              <a:avLst/>
              <a:gdLst/>
              <a:ahLst/>
              <a:cxnLst/>
              <a:rect l="l" t="t" r="r" b="b"/>
              <a:pathLst>
                <a:path w="234315" h="259079">
                  <a:moveTo>
                    <a:pt x="164858" y="184404"/>
                  </a:moveTo>
                  <a:lnTo>
                    <a:pt x="154406" y="147497"/>
                  </a:lnTo>
                  <a:lnTo>
                    <a:pt x="122110" y="124104"/>
                  </a:lnTo>
                  <a:lnTo>
                    <a:pt x="72644" y="110312"/>
                  </a:lnTo>
                  <a:lnTo>
                    <a:pt x="59385" y="106337"/>
                  </a:lnTo>
                  <a:lnTo>
                    <a:pt x="32080" y="78003"/>
                  </a:lnTo>
                  <a:lnTo>
                    <a:pt x="32080" y="70662"/>
                  </a:lnTo>
                  <a:lnTo>
                    <a:pt x="32080" y="64071"/>
                  </a:lnTo>
                  <a:lnTo>
                    <a:pt x="56070" y="32156"/>
                  </a:lnTo>
                  <a:lnTo>
                    <a:pt x="78193" y="27025"/>
                  </a:lnTo>
                  <a:lnTo>
                    <a:pt x="87655" y="27025"/>
                  </a:lnTo>
                  <a:lnTo>
                    <a:pt x="131165" y="33528"/>
                  </a:lnTo>
                  <a:lnTo>
                    <a:pt x="154965" y="41948"/>
                  </a:lnTo>
                  <a:lnTo>
                    <a:pt x="154965" y="13779"/>
                  </a:lnTo>
                  <a:lnTo>
                    <a:pt x="114566" y="2146"/>
                  </a:lnTo>
                  <a:lnTo>
                    <a:pt x="86156" y="0"/>
                  </a:lnTo>
                  <a:lnTo>
                    <a:pt x="77520" y="266"/>
                  </a:lnTo>
                  <a:lnTo>
                    <a:pt x="38569" y="9740"/>
                  </a:lnTo>
                  <a:lnTo>
                    <a:pt x="6946" y="40182"/>
                  </a:lnTo>
                  <a:lnTo>
                    <a:pt x="0" y="72898"/>
                  </a:lnTo>
                  <a:lnTo>
                    <a:pt x="419" y="81635"/>
                  </a:lnTo>
                  <a:lnTo>
                    <a:pt x="18961" y="118135"/>
                  </a:lnTo>
                  <a:lnTo>
                    <a:pt x="63004" y="137769"/>
                  </a:lnTo>
                  <a:lnTo>
                    <a:pt x="91719" y="144945"/>
                  </a:lnTo>
                  <a:lnTo>
                    <a:pt x="105016" y="148920"/>
                  </a:lnTo>
                  <a:lnTo>
                    <a:pt x="132765" y="177698"/>
                  </a:lnTo>
                  <a:lnTo>
                    <a:pt x="132765" y="194233"/>
                  </a:lnTo>
                  <a:lnTo>
                    <a:pt x="107403" y="225564"/>
                  </a:lnTo>
                  <a:lnTo>
                    <a:pt x="76390" y="231775"/>
                  </a:lnTo>
                  <a:lnTo>
                    <a:pt x="62357" y="231775"/>
                  </a:lnTo>
                  <a:lnTo>
                    <a:pt x="20713" y="224688"/>
                  </a:lnTo>
                  <a:lnTo>
                    <a:pt x="0" y="216674"/>
                  </a:lnTo>
                  <a:lnTo>
                    <a:pt x="0" y="244462"/>
                  </a:lnTo>
                  <a:lnTo>
                    <a:pt x="41071" y="256781"/>
                  </a:lnTo>
                  <a:lnTo>
                    <a:pt x="61226" y="258813"/>
                  </a:lnTo>
                  <a:lnTo>
                    <a:pt x="67691" y="258813"/>
                  </a:lnTo>
                  <a:lnTo>
                    <a:pt x="106476" y="254431"/>
                  </a:lnTo>
                  <a:lnTo>
                    <a:pt x="143306" y="236169"/>
                  </a:lnTo>
                  <a:lnTo>
                    <a:pt x="163017" y="202476"/>
                  </a:lnTo>
                  <a:lnTo>
                    <a:pt x="164388" y="193776"/>
                  </a:lnTo>
                  <a:lnTo>
                    <a:pt x="164858" y="184404"/>
                  </a:lnTo>
                  <a:close/>
                </a:path>
                <a:path w="234315" h="259079">
                  <a:moveTo>
                    <a:pt x="233375" y="3530"/>
                  </a:moveTo>
                  <a:lnTo>
                    <a:pt x="204470" y="3530"/>
                  </a:lnTo>
                  <a:lnTo>
                    <a:pt x="204470" y="35788"/>
                  </a:lnTo>
                  <a:lnTo>
                    <a:pt x="233375" y="35788"/>
                  </a:lnTo>
                  <a:lnTo>
                    <a:pt x="233375" y="3530"/>
                  </a:lnTo>
                  <a:close/>
                </a:path>
                <a:path w="234315" h="259079">
                  <a:moveTo>
                    <a:pt x="234124" y="77012"/>
                  </a:moveTo>
                  <a:lnTo>
                    <a:pt x="205219" y="77012"/>
                  </a:lnTo>
                  <a:lnTo>
                    <a:pt x="205219" y="254152"/>
                  </a:lnTo>
                  <a:lnTo>
                    <a:pt x="234124" y="254152"/>
                  </a:lnTo>
                  <a:lnTo>
                    <a:pt x="234124" y="77012"/>
                  </a:lnTo>
                  <a:close/>
                </a:path>
              </a:pathLst>
            </a:custGeom>
            <a:solidFill>
              <a:srgbClr val="58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256201" y="5343954"/>
              <a:ext cx="145440" cy="181795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10435865" y="5343952"/>
              <a:ext cx="157480" cy="273685"/>
            </a:xfrm>
            <a:custGeom>
              <a:avLst/>
              <a:gdLst/>
              <a:ahLst/>
              <a:cxnLst/>
              <a:rect l="l" t="t" r="r" b="b"/>
              <a:pathLst>
                <a:path w="157479" h="273685">
                  <a:moveTo>
                    <a:pt x="11570" y="238306"/>
                  </a:moveTo>
                  <a:lnTo>
                    <a:pt x="11570" y="262724"/>
                  </a:lnTo>
                  <a:lnTo>
                    <a:pt x="16784" y="265583"/>
                  </a:lnTo>
                  <a:lnTo>
                    <a:pt x="55989" y="272981"/>
                  </a:lnTo>
                  <a:lnTo>
                    <a:pt x="64521" y="273174"/>
                  </a:lnTo>
                  <a:lnTo>
                    <a:pt x="74648" y="272866"/>
                  </a:lnTo>
                  <a:lnTo>
                    <a:pt x="118114" y="262003"/>
                  </a:lnTo>
                  <a:lnTo>
                    <a:pt x="137042" y="248002"/>
                  </a:lnTo>
                  <a:lnTo>
                    <a:pt x="58438" y="248002"/>
                  </a:lnTo>
                  <a:lnTo>
                    <a:pt x="53548" y="247814"/>
                  </a:lnTo>
                  <a:lnTo>
                    <a:pt x="15800" y="240045"/>
                  </a:lnTo>
                  <a:lnTo>
                    <a:pt x="11570" y="238306"/>
                  </a:lnTo>
                  <a:close/>
                </a:path>
                <a:path w="157479" h="273685">
                  <a:moveTo>
                    <a:pt x="157000" y="165398"/>
                  </a:moveTo>
                  <a:lnTo>
                    <a:pt x="128111" y="165398"/>
                  </a:lnTo>
                  <a:lnTo>
                    <a:pt x="128111" y="189072"/>
                  </a:lnTo>
                  <a:lnTo>
                    <a:pt x="127072" y="203036"/>
                  </a:lnTo>
                  <a:lnTo>
                    <a:pt x="102300" y="239817"/>
                  </a:lnTo>
                  <a:lnTo>
                    <a:pt x="63778" y="248002"/>
                  </a:lnTo>
                  <a:lnTo>
                    <a:pt x="137042" y="248002"/>
                  </a:lnTo>
                  <a:lnTo>
                    <a:pt x="155325" y="211424"/>
                  </a:lnTo>
                  <a:lnTo>
                    <a:pt x="157000" y="192255"/>
                  </a:lnTo>
                  <a:lnTo>
                    <a:pt x="157000" y="165398"/>
                  </a:lnTo>
                  <a:close/>
                </a:path>
                <a:path w="157479" h="273685">
                  <a:moveTo>
                    <a:pt x="78877" y="0"/>
                  </a:moveTo>
                  <a:lnTo>
                    <a:pt x="36227" y="13262"/>
                  </a:lnTo>
                  <a:lnTo>
                    <a:pt x="10338" y="45093"/>
                  </a:lnTo>
                  <a:lnTo>
                    <a:pt x="419" y="84784"/>
                  </a:lnTo>
                  <a:lnTo>
                    <a:pt x="0" y="96771"/>
                  </a:lnTo>
                  <a:lnTo>
                    <a:pt x="226" y="105455"/>
                  </a:lnTo>
                  <a:lnTo>
                    <a:pt x="10406" y="146655"/>
                  </a:lnTo>
                  <a:lnTo>
                    <a:pt x="37726" y="176423"/>
                  </a:lnTo>
                  <a:lnTo>
                    <a:pt x="71662" y="186465"/>
                  </a:lnTo>
                  <a:lnTo>
                    <a:pt x="76636" y="186465"/>
                  </a:lnTo>
                  <a:lnTo>
                    <a:pt x="117263" y="174552"/>
                  </a:lnTo>
                  <a:lnTo>
                    <a:pt x="127535" y="165398"/>
                  </a:lnTo>
                  <a:lnTo>
                    <a:pt x="157000" y="165398"/>
                  </a:lnTo>
                  <a:lnTo>
                    <a:pt x="157000" y="161848"/>
                  </a:lnTo>
                  <a:lnTo>
                    <a:pt x="76762" y="161848"/>
                  </a:lnTo>
                  <a:lnTo>
                    <a:pt x="70982" y="160947"/>
                  </a:lnTo>
                  <a:lnTo>
                    <a:pt x="38595" y="137304"/>
                  </a:lnTo>
                  <a:lnTo>
                    <a:pt x="30208" y="94342"/>
                  </a:lnTo>
                  <a:lnTo>
                    <a:pt x="30420" y="86780"/>
                  </a:lnTo>
                  <a:lnTo>
                    <a:pt x="43537" y="44187"/>
                  </a:lnTo>
                  <a:lnTo>
                    <a:pt x="74039" y="24795"/>
                  </a:lnTo>
                  <a:lnTo>
                    <a:pt x="128488" y="24795"/>
                  </a:lnTo>
                  <a:lnTo>
                    <a:pt x="127608" y="23182"/>
                  </a:lnTo>
                  <a:lnTo>
                    <a:pt x="93306" y="1120"/>
                  </a:lnTo>
                  <a:lnTo>
                    <a:pt x="86594" y="115"/>
                  </a:lnTo>
                  <a:lnTo>
                    <a:pt x="78877" y="0"/>
                  </a:lnTo>
                  <a:close/>
                </a:path>
                <a:path w="157479" h="273685">
                  <a:moveTo>
                    <a:pt x="157000" y="4659"/>
                  </a:moveTo>
                  <a:lnTo>
                    <a:pt x="135200" y="4659"/>
                  </a:lnTo>
                  <a:lnTo>
                    <a:pt x="129231" y="24795"/>
                  </a:lnTo>
                  <a:lnTo>
                    <a:pt x="88321" y="24795"/>
                  </a:lnTo>
                  <a:lnTo>
                    <a:pt x="124247" y="44249"/>
                  </a:lnTo>
                  <a:lnTo>
                    <a:pt x="128111" y="49045"/>
                  </a:lnTo>
                  <a:lnTo>
                    <a:pt x="128111" y="141702"/>
                  </a:lnTo>
                  <a:lnTo>
                    <a:pt x="88846" y="161510"/>
                  </a:lnTo>
                  <a:lnTo>
                    <a:pt x="82238" y="161848"/>
                  </a:lnTo>
                  <a:lnTo>
                    <a:pt x="157000" y="161848"/>
                  </a:lnTo>
                  <a:lnTo>
                    <a:pt x="157000" y="4659"/>
                  </a:lnTo>
                  <a:close/>
                </a:path>
              </a:pathLst>
            </a:custGeom>
            <a:solidFill>
              <a:srgbClr val="58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635485" y="5348610"/>
              <a:ext cx="145451" cy="181805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0825419" y="5255745"/>
              <a:ext cx="29209" cy="270510"/>
            </a:xfrm>
            <a:custGeom>
              <a:avLst/>
              <a:gdLst/>
              <a:ahLst/>
              <a:cxnLst/>
              <a:rect l="l" t="t" r="r" b="b"/>
              <a:pathLst>
                <a:path w="29209" h="270510">
                  <a:moveTo>
                    <a:pt x="28899" y="0"/>
                  </a:moveTo>
                  <a:lnTo>
                    <a:pt x="0" y="0"/>
                  </a:lnTo>
                  <a:lnTo>
                    <a:pt x="0" y="270002"/>
                  </a:lnTo>
                  <a:lnTo>
                    <a:pt x="28899" y="270002"/>
                  </a:lnTo>
                  <a:lnTo>
                    <a:pt x="28899" y="0"/>
                  </a:lnTo>
                  <a:close/>
                </a:path>
              </a:pathLst>
            </a:custGeom>
            <a:solidFill>
              <a:srgbClr val="58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890414" y="5343950"/>
              <a:ext cx="141346" cy="186465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1076247" y="5343960"/>
              <a:ext cx="97148" cy="181795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11247431" y="5255748"/>
              <a:ext cx="157480" cy="274955"/>
            </a:xfrm>
            <a:custGeom>
              <a:avLst/>
              <a:gdLst/>
              <a:ahLst/>
              <a:cxnLst/>
              <a:rect l="l" t="t" r="r" b="b"/>
              <a:pathLst>
                <a:path w="157479" h="274954">
                  <a:moveTo>
                    <a:pt x="77945" y="88206"/>
                  </a:moveTo>
                  <a:lnTo>
                    <a:pt x="72720" y="88206"/>
                  </a:lnTo>
                  <a:lnTo>
                    <a:pt x="67160" y="88845"/>
                  </a:lnTo>
                  <a:lnTo>
                    <a:pt x="21873" y="113033"/>
                  </a:lnTo>
                  <a:lnTo>
                    <a:pt x="3643" y="150948"/>
                  </a:lnTo>
                  <a:lnTo>
                    <a:pt x="0" y="183669"/>
                  </a:lnTo>
                  <a:lnTo>
                    <a:pt x="419" y="195598"/>
                  </a:lnTo>
                  <a:lnTo>
                    <a:pt x="10332" y="233947"/>
                  </a:lnTo>
                  <a:lnTo>
                    <a:pt x="36013" y="263294"/>
                  </a:lnTo>
                  <a:lnTo>
                    <a:pt x="77767" y="274672"/>
                  </a:lnTo>
                  <a:lnTo>
                    <a:pt x="84719" y="274672"/>
                  </a:lnTo>
                  <a:lnTo>
                    <a:pt x="123629" y="255992"/>
                  </a:lnTo>
                  <a:lnTo>
                    <a:pt x="128488" y="250243"/>
                  </a:lnTo>
                  <a:lnTo>
                    <a:pt x="157000" y="250243"/>
                  </a:lnTo>
                  <a:lnTo>
                    <a:pt x="157000" y="250055"/>
                  </a:lnTo>
                  <a:lnTo>
                    <a:pt x="73285" y="250055"/>
                  </a:lnTo>
                  <a:lnTo>
                    <a:pt x="66008" y="248505"/>
                  </a:lnTo>
                  <a:lnTo>
                    <a:pt x="35967" y="219260"/>
                  </a:lnTo>
                  <a:lnTo>
                    <a:pt x="30208" y="183292"/>
                  </a:lnTo>
                  <a:lnTo>
                    <a:pt x="30522" y="173234"/>
                  </a:lnTo>
                  <a:lnTo>
                    <a:pt x="42857" y="132519"/>
                  </a:lnTo>
                  <a:lnTo>
                    <a:pt x="76584" y="113001"/>
                  </a:lnTo>
                  <a:lnTo>
                    <a:pt x="157000" y="113001"/>
                  </a:lnTo>
                  <a:lnTo>
                    <a:pt x="157000" y="109462"/>
                  </a:lnTo>
                  <a:lnTo>
                    <a:pt x="127535" y="109462"/>
                  </a:lnTo>
                  <a:lnTo>
                    <a:pt x="122631" y="104554"/>
                  </a:lnTo>
                  <a:lnTo>
                    <a:pt x="117423" y="100275"/>
                  </a:lnTo>
                  <a:lnTo>
                    <a:pt x="85784" y="88544"/>
                  </a:lnTo>
                  <a:lnTo>
                    <a:pt x="77945" y="88206"/>
                  </a:lnTo>
                  <a:close/>
                </a:path>
                <a:path w="157479" h="274954">
                  <a:moveTo>
                    <a:pt x="157000" y="250243"/>
                  </a:moveTo>
                  <a:lnTo>
                    <a:pt x="129231" y="250243"/>
                  </a:lnTo>
                  <a:lnTo>
                    <a:pt x="135200" y="270002"/>
                  </a:lnTo>
                  <a:lnTo>
                    <a:pt x="157000" y="270002"/>
                  </a:lnTo>
                  <a:lnTo>
                    <a:pt x="157000" y="250243"/>
                  </a:lnTo>
                  <a:close/>
                </a:path>
                <a:path w="157479" h="274954">
                  <a:moveTo>
                    <a:pt x="157000" y="113001"/>
                  </a:moveTo>
                  <a:lnTo>
                    <a:pt x="82060" y="113001"/>
                  </a:lnTo>
                  <a:lnTo>
                    <a:pt x="88740" y="113345"/>
                  </a:lnTo>
                  <a:lnTo>
                    <a:pt x="95194" y="114377"/>
                  </a:lnTo>
                  <a:lnTo>
                    <a:pt x="128100" y="133137"/>
                  </a:lnTo>
                  <a:lnTo>
                    <a:pt x="128100" y="225815"/>
                  </a:lnTo>
                  <a:lnTo>
                    <a:pt x="93107" y="249248"/>
                  </a:lnTo>
                  <a:lnTo>
                    <a:pt x="87578" y="250055"/>
                  </a:lnTo>
                  <a:lnTo>
                    <a:pt x="157000" y="250055"/>
                  </a:lnTo>
                  <a:lnTo>
                    <a:pt x="157000" y="113001"/>
                  </a:lnTo>
                  <a:close/>
                </a:path>
                <a:path w="157479" h="274954">
                  <a:moveTo>
                    <a:pt x="157000" y="0"/>
                  </a:moveTo>
                  <a:lnTo>
                    <a:pt x="128100" y="0"/>
                  </a:lnTo>
                  <a:lnTo>
                    <a:pt x="128100" y="109462"/>
                  </a:lnTo>
                  <a:lnTo>
                    <a:pt x="157000" y="109462"/>
                  </a:lnTo>
                  <a:lnTo>
                    <a:pt x="157000" y="0"/>
                  </a:lnTo>
                  <a:close/>
                </a:path>
              </a:pathLst>
            </a:custGeom>
            <a:solidFill>
              <a:srgbClr val="58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1440528" y="5343956"/>
              <a:ext cx="151230" cy="186455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11698072" y="5276258"/>
              <a:ext cx="30480" cy="249554"/>
            </a:xfrm>
            <a:custGeom>
              <a:avLst/>
              <a:gdLst/>
              <a:ahLst/>
              <a:cxnLst/>
              <a:rect l="l" t="t" r="r" b="b"/>
              <a:pathLst>
                <a:path w="30479" h="249554">
                  <a:moveTo>
                    <a:pt x="30396" y="0"/>
                  </a:moveTo>
                  <a:lnTo>
                    <a:pt x="0" y="0"/>
                  </a:lnTo>
                  <a:lnTo>
                    <a:pt x="0" y="249489"/>
                  </a:lnTo>
                  <a:lnTo>
                    <a:pt x="30396" y="249489"/>
                  </a:lnTo>
                  <a:lnTo>
                    <a:pt x="30396" y="0"/>
                  </a:lnTo>
                  <a:close/>
                </a:path>
              </a:pathLst>
            </a:custGeom>
            <a:solidFill>
              <a:srgbClr val="58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1776687" y="5343954"/>
              <a:ext cx="145440" cy="181795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1944214" y="5343956"/>
              <a:ext cx="328299" cy="186455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2299845" y="5300128"/>
              <a:ext cx="246607" cy="230286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12575261" y="5275141"/>
              <a:ext cx="222885" cy="342265"/>
            </a:xfrm>
            <a:custGeom>
              <a:avLst/>
              <a:gdLst/>
              <a:ahLst/>
              <a:cxnLst/>
              <a:rect l="l" t="t" r="r" b="b"/>
              <a:pathLst>
                <a:path w="222884" h="342264">
                  <a:moveTo>
                    <a:pt x="28905" y="0"/>
                  </a:moveTo>
                  <a:lnTo>
                    <a:pt x="0" y="0"/>
                  </a:lnTo>
                  <a:lnTo>
                    <a:pt x="0" y="32258"/>
                  </a:lnTo>
                  <a:lnTo>
                    <a:pt x="28905" y="32258"/>
                  </a:lnTo>
                  <a:lnTo>
                    <a:pt x="28905" y="0"/>
                  </a:lnTo>
                  <a:close/>
                </a:path>
                <a:path w="222884" h="342264">
                  <a:moveTo>
                    <a:pt x="29641" y="73482"/>
                  </a:moveTo>
                  <a:lnTo>
                    <a:pt x="749" y="73482"/>
                  </a:lnTo>
                  <a:lnTo>
                    <a:pt x="749" y="250621"/>
                  </a:lnTo>
                  <a:lnTo>
                    <a:pt x="29641" y="250621"/>
                  </a:lnTo>
                  <a:lnTo>
                    <a:pt x="29641" y="73482"/>
                  </a:lnTo>
                  <a:close/>
                </a:path>
                <a:path w="222884" h="342264">
                  <a:moveTo>
                    <a:pt x="222745" y="73482"/>
                  </a:moveTo>
                  <a:lnTo>
                    <a:pt x="200939" y="73482"/>
                  </a:lnTo>
                  <a:lnTo>
                    <a:pt x="194970" y="93611"/>
                  </a:lnTo>
                  <a:lnTo>
                    <a:pt x="194233" y="93611"/>
                  </a:lnTo>
                  <a:lnTo>
                    <a:pt x="193840" y="92887"/>
                  </a:lnTo>
                  <a:lnTo>
                    <a:pt x="193840" y="117868"/>
                  </a:lnTo>
                  <a:lnTo>
                    <a:pt x="193840" y="210515"/>
                  </a:lnTo>
                  <a:lnTo>
                    <a:pt x="154584" y="230327"/>
                  </a:lnTo>
                  <a:lnTo>
                    <a:pt x="147980" y="230670"/>
                  </a:lnTo>
                  <a:lnTo>
                    <a:pt x="142506" y="230670"/>
                  </a:lnTo>
                  <a:lnTo>
                    <a:pt x="108610" y="212991"/>
                  </a:lnTo>
                  <a:lnTo>
                    <a:pt x="96266" y="173126"/>
                  </a:lnTo>
                  <a:lnTo>
                    <a:pt x="95948" y="163156"/>
                  </a:lnTo>
                  <a:lnTo>
                    <a:pt x="96164" y="155600"/>
                  </a:lnTo>
                  <a:lnTo>
                    <a:pt x="113703" y="106921"/>
                  </a:lnTo>
                  <a:lnTo>
                    <a:pt x="139788" y="93611"/>
                  </a:lnTo>
                  <a:lnTo>
                    <a:pt x="154063" y="93611"/>
                  </a:lnTo>
                  <a:lnTo>
                    <a:pt x="189992" y="113068"/>
                  </a:lnTo>
                  <a:lnTo>
                    <a:pt x="193840" y="117868"/>
                  </a:lnTo>
                  <a:lnTo>
                    <a:pt x="193840" y="92887"/>
                  </a:lnTo>
                  <a:lnTo>
                    <a:pt x="159054" y="69938"/>
                  </a:lnTo>
                  <a:lnTo>
                    <a:pt x="144614" y="68821"/>
                  </a:lnTo>
                  <a:lnTo>
                    <a:pt x="137134" y="69189"/>
                  </a:lnTo>
                  <a:lnTo>
                    <a:pt x="95872" y="86906"/>
                  </a:lnTo>
                  <a:lnTo>
                    <a:pt x="72453" y="122605"/>
                  </a:lnTo>
                  <a:lnTo>
                    <a:pt x="65747" y="165582"/>
                  </a:lnTo>
                  <a:lnTo>
                    <a:pt x="65963" y="174269"/>
                  </a:lnTo>
                  <a:lnTo>
                    <a:pt x="76149" y="215468"/>
                  </a:lnTo>
                  <a:lnTo>
                    <a:pt x="103466" y="245237"/>
                  </a:lnTo>
                  <a:lnTo>
                    <a:pt x="137401" y="255282"/>
                  </a:lnTo>
                  <a:lnTo>
                    <a:pt x="142379" y="255282"/>
                  </a:lnTo>
                  <a:lnTo>
                    <a:pt x="183007" y="243370"/>
                  </a:lnTo>
                  <a:lnTo>
                    <a:pt x="193281" y="234213"/>
                  </a:lnTo>
                  <a:lnTo>
                    <a:pt x="193840" y="234213"/>
                  </a:lnTo>
                  <a:lnTo>
                    <a:pt x="193840" y="257886"/>
                  </a:lnTo>
                  <a:lnTo>
                    <a:pt x="192811" y="271856"/>
                  </a:lnTo>
                  <a:lnTo>
                    <a:pt x="168046" y="308635"/>
                  </a:lnTo>
                  <a:lnTo>
                    <a:pt x="129514" y="316814"/>
                  </a:lnTo>
                  <a:lnTo>
                    <a:pt x="124180" y="316814"/>
                  </a:lnTo>
                  <a:lnTo>
                    <a:pt x="85636" y="310311"/>
                  </a:lnTo>
                  <a:lnTo>
                    <a:pt x="77317" y="307124"/>
                  </a:lnTo>
                  <a:lnTo>
                    <a:pt x="77317" y="331546"/>
                  </a:lnTo>
                  <a:lnTo>
                    <a:pt x="121729" y="341795"/>
                  </a:lnTo>
                  <a:lnTo>
                    <a:pt x="130251" y="341985"/>
                  </a:lnTo>
                  <a:lnTo>
                    <a:pt x="140385" y="341680"/>
                  </a:lnTo>
                  <a:lnTo>
                    <a:pt x="183857" y="330822"/>
                  </a:lnTo>
                  <a:lnTo>
                    <a:pt x="202780" y="316814"/>
                  </a:lnTo>
                  <a:lnTo>
                    <a:pt x="202971" y="316636"/>
                  </a:lnTo>
                  <a:lnTo>
                    <a:pt x="221068" y="280238"/>
                  </a:lnTo>
                  <a:lnTo>
                    <a:pt x="222745" y="261073"/>
                  </a:lnTo>
                  <a:lnTo>
                    <a:pt x="222745" y="234213"/>
                  </a:lnTo>
                  <a:lnTo>
                    <a:pt x="222745" y="230670"/>
                  </a:lnTo>
                  <a:lnTo>
                    <a:pt x="222745" y="73482"/>
                  </a:lnTo>
                  <a:close/>
                </a:path>
              </a:pathLst>
            </a:custGeom>
            <a:solidFill>
              <a:srgbClr val="58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2832246" y="5343950"/>
              <a:ext cx="141356" cy="186465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3007806" y="5343955"/>
              <a:ext cx="133901" cy="186465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13175171" y="5251087"/>
              <a:ext cx="234315" cy="279400"/>
            </a:xfrm>
            <a:custGeom>
              <a:avLst/>
              <a:gdLst/>
              <a:ahLst/>
              <a:cxnLst/>
              <a:rect l="l" t="t" r="r" b="b"/>
              <a:pathLst>
                <a:path w="234315" h="279400">
                  <a:moveTo>
                    <a:pt x="28905" y="24053"/>
                  </a:moveTo>
                  <a:lnTo>
                    <a:pt x="0" y="24053"/>
                  </a:lnTo>
                  <a:lnTo>
                    <a:pt x="0" y="56311"/>
                  </a:lnTo>
                  <a:lnTo>
                    <a:pt x="28905" y="56311"/>
                  </a:lnTo>
                  <a:lnTo>
                    <a:pt x="28905" y="24053"/>
                  </a:lnTo>
                  <a:close/>
                </a:path>
                <a:path w="234315" h="279400">
                  <a:moveTo>
                    <a:pt x="29641" y="97536"/>
                  </a:moveTo>
                  <a:lnTo>
                    <a:pt x="749" y="97536"/>
                  </a:lnTo>
                  <a:lnTo>
                    <a:pt x="749" y="274675"/>
                  </a:lnTo>
                  <a:lnTo>
                    <a:pt x="29641" y="274675"/>
                  </a:lnTo>
                  <a:lnTo>
                    <a:pt x="29641" y="97536"/>
                  </a:lnTo>
                  <a:close/>
                </a:path>
                <a:path w="234315" h="279400">
                  <a:moveTo>
                    <a:pt x="193662" y="0"/>
                  </a:moveTo>
                  <a:lnTo>
                    <a:pt x="162331" y="0"/>
                  </a:lnTo>
                  <a:lnTo>
                    <a:pt x="139395" y="65087"/>
                  </a:lnTo>
                  <a:lnTo>
                    <a:pt x="163639" y="65087"/>
                  </a:lnTo>
                  <a:lnTo>
                    <a:pt x="193662" y="0"/>
                  </a:lnTo>
                  <a:close/>
                </a:path>
                <a:path w="234315" h="279400">
                  <a:moveTo>
                    <a:pt x="233934" y="186296"/>
                  </a:moveTo>
                  <a:lnTo>
                    <a:pt x="228155" y="148069"/>
                  </a:lnTo>
                  <a:lnTo>
                    <a:pt x="210477" y="117487"/>
                  </a:lnTo>
                  <a:lnTo>
                    <a:pt x="205854" y="112801"/>
                  </a:lnTo>
                  <a:lnTo>
                    <a:pt x="203720" y="111086"/>
                  </a:lnTo>
                  <a:lnTo>
                    <a:pt x="203720" y="186296"/>
                  </a:lnTo>
                  <a:lnTo>
                    <a:pt x="203479" y="194183"/>
                  </a:lnTo>
                  <a:lnTo>
                    <a:pt x="193332" y="230987"/>
                  </a:lnTo>
                  <a:lnTo>
                    <a:pt x="157861" y="254723"/>
                  </a:lnTo>
                  <a:lnTo>
                    <a:pt x="142189" y="254723"/>
                  </a:lnTo>
                  <a:lnTo>
                    <a:pt x="106400" y="230987"/>
                  </a:lnTo>
                  <a:lnTo>
                    <a:pt x="96202" y="194183"/>
                  </a:lnTo>
                  <a:lnTo>
                    <a:pt x="95948" y="186296"/>
                  </a:lnTo>
                  <a:lnTo>
                    <a:pt x="96202" y="178308"/>
                  </a:lnTo>
                  <a:lnTo>
                    <a:pt x="106362" y="141389"/>
                  </a:lnTo>
                  <a:lnTo>
                    <a:pt x="142011" y="117487"/>
                  </a:lnTo>
                  <a:lnTo>
                    <a:pt x="157670" y="117487"/>
                  </a:lnTo>
                  <a:lnTo>
                    <a:pt x="193332" y="141389"/>
                  </a:lnTo>
                  <a:lnTo>
                    <a:pt x="203479" y="178308"/>
                  </a:lnTo>
                  <a:lnTo>
                    <a:pt x="203720" y="186296"/>
                  </a:lnTo>
                  <a:lnTo>
                    <a:pt x="203720" y="111086"/>
                  </a:lnTo>
                  <a:lnTo>
                    <a:pt x="168440" y="94551"/>
                  </a:lnTo>
                  <a:lnTo>
                    <a:pt x="149834" y="92875"/>
                  </a:lnTo>
                  <a:lnTo>
                    <a:pt x="140462" y="93294"/>
                  </a:lnTo>
                  <a:lnTo>
                    <a:pt x="100660" y="107696"/>
                  </a:lnTo>
                  <a:lnTo>
                    <a:pt x="75006" y="139788"/>
                  </a:lnTo>
                  <a:lnTo>
                    <a:pt x="65735" y="186296"/>
                  </a:lnTo>
                  <a:lnTo>
                    <a:pt x="66103" y="196494"/>
                  </a:lnTo>
                  <a:lnTo>
                    <a:pt x="78587" y="240245"/>
                  </a:lnTo>
                  <a:lnTo>
                    <a:pt x="107200" y="268922"/>
                  </a:lnTo>
                  <a:lnTo>
                    <a:pt x="150025" y="279336"/>
                  </a:lnTo>
                  <a:lnTo>
                    <a:pt x="159397" y="278917"/>
                  </a:lnTo>
                  <a:lnTo>
                    <a:pt x="199047" y="264541"/>
                  </a:lnTo>
                  <a:lnTo>
                    <a:pt x="210070" y="254723"/>
                  </a:lnTo>
                  <a:lnTo>
                    <a:pt x="211086" y="253707"/>
                  </a:lnTo>
                  <a:lnTo>
                    <a:pt x="230581" y="215519"/>
                  </a:lnTo>
                  <a:lnTo>
                    <a:pt x="233565" y="196494"/>
                  </a:lnTo>
                  <a:lnTo>
                    <a:pt x="233934" y="186296"/>
                  </a:lnTo>
                  <a:close/>
                </a:path>
              </a:pathLst>
            </a:custGeom>
            <a:solidFill>
              <a:srgbClr val="58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3443357" y="5343954"/>
              <a:ext cx="145440" cy="181795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090885" y="5780397"/>
              <a:ext cx="145440" cy="181795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902058" y="5780400"/>
              <a:ext cx="151241" cy="186455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323409" y="5713277"/>
              <a:ext cx="355524" cy="253583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865417" y="5777035"/>
              <a:ext cx="163345" cy="185167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699176" y="5777030"/>
              <a:ext cx="139482" cy="189826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0056466" y="5777039"/>
              <a:ext cx="181607" cy="189816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10267645" y="5692193"/>
              <a:ext cx="44450" cy="270510"/>
            </a:xfrm>
            <a:custGeom>
              <a:avLst/>
              <a:gdLst/>
              <a:ahLst/>
              <a:cxnLst/>
              <a:rect l="l" t="t" r="r" b="b"/>
              <a:pathLst>
                <a:path w="44450" h="270510">
                  <a:moveTo>
                    <a:pt x="44197" y="0"/>
                  </a:moveTo>
                  <a:lnTo>
                    <a:pt x="0" y="0"/>
                  </a:lnTo>
                  <a:lnTo>
                    <a:pt x="0" y="270002"/>
                  </a:lnTo>
                  <a:lnTo>
                    <a:pt x="44197" y="270002"/>
                  </a:lnTo>
                  <a:lnTo>
                    <a:pt x="44197" y="0"/>
                  </a:lnTo>
                  <a:close/>
                </a:path>
              </a:pathLst>
            </a:custGeom>
            <a:solidFill>
              <a:srgbClr val="58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0341419" y="5777039"/>
              <a:ext cx="376756" cy="189816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10733943" y="5687531"/>
              <a:ext cx="69215" cy="274955"/>
            </a:xfrm>
            <a:custGeom>
              <a:avLst/>
              <a:gdLst/>
              <a:ahLst/>
              <a:cxnLst/>
              <a:rect l="l" t="t" r="r" b="b"/>
              <a:pathLst>
                <a:path w="69215" h="274954">
                  <a:moveTo>
                    <a:pt x="68626" y="0"/>
                  </a:moveTo>
                  <a:lnTo>
                    <a:pt x="25726" y="0"/>
                  </a:lnTo>
                  <a:lnTo>
                    <a:pt x="3549" y="65076"/>
                  </a:lnTo>
                  <a:lnTo>
                    <a:pt x="37852" y="65076"/>
                  </a:lnTo>
                  <a:lnTo>
                    <a:pt x="68626" y="0"/>
                  </a:lnTo>
                  <a:close/>
                </a:path>
                <a:path w="69215" h="274954">
                  <a:moveTo>
                    <a:pt x="44208" y="93986"/>
                  </a:moveTo>
                  <a:lnTo>
                    <a:pt x="0" y="93986"/>
                  </a:lnTo>
                  <a:lnTo>
                    <a:pt x="0" y="274672"/>
                  </a:lnTo>
                  <a:lnTo>
                    <a:pt x="44208" y="274672"/>
                  </a:lnTo>
                  <a:lnTo>
                    <a:pt x="44208" y="93986"/>
                  </a:lnTo>
                  <a:close/>
                </a:path>
              </a:pathLst>
            </a:custGeom>
            <a:solidFill>
              <a:srgbClr val="58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0807889" y="5777035"/>
              <a:ext cx="156445" cy="189826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0992972" y="5777031"/>
              <a:ext cx="132006" cy="189826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11224579" y="5712705"/>
              <a:ext cx="45720" cy="249554"/>
            </a:xfrm>
            <a:custGeom>
              <a:avLst/>
              <a:gdLst/>
              <a:ahLst/>
              <a:cxnLst/>
              <a:rect l="l" t="t" r="r" b="b"/>
              <a:pathLst>
                <a:path w="45720" h="249554">
                  <a:moveTo>
                    <a:pt x="45694" y="0"/>
                  </a:moveTo>
                  <a:lnTo>
                    <a:pt x="0" y="0"/>
                  </a:lnTo>
                  <a:lnTo>
                    <a:pt x="0" y="249489"/>
                  </a:lnTo>
                  <a:lnTo>
                    <a:pt x="45694" y="249489"/>
                  </a:lnTo>
                  <a:lnTo>
                    <a:pt x="45694" y="0"/>
                  </a:lnTo>
                  <a:close/>
                </a:path>
              </a:pathLst>
            </a:custGeom>
            <a:solidFill>
              <a:srgbClr val="58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1312895" y="5730983"/>
              <a:ext cx="488559" cy="235877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11832882" y="5692196"/>
              <a:ext cx="503555" cy="274955"/>
            </a:xfrm>
            <a:custGeom>
              <a:avLst/>
              <a:gdLst/>
              <a:ahLst/>
              <a:cxnLst/>
              <a:rect l="l" t="t" r="r" b="b"/>
              <a:pathLst>
                <a:path w="503554" h="274954">
                  <a:moveTo>
                    <a:pt x="44196" y="0"/>
                  </a:moveTo>
                  <a:lnTo>
                    <a:pt x="0" y="0"/>
                  </a:lnTo>
                  <a:lnTo>
                    <a:pt x="0" y="270002"/>
                  </a:lnTo>
                  <a:lnTo>
                    <a:pt x="44196" y="270002"/>
                  </a:lnTo>
                  <a:lnTo>
                    <a:pt x="44196" y="0"/>
                  </a:lnTo>
                  <a:close/>
                </a:path>
                <a:path w="503554" h="274954">
                  <a:moveTo>
                    <a:pt x="128397" y="89319"/>
                  </a:moveTo>
                  <a:lnTo>
                    <a:pt x="84188" y="89319"/>
                  </a:lnTo>
                  <a:lnTo>
                    <a:pt x="84188" y="270002"/>
                  </a:lnTo>
                  <a:lnTo>
                    <a:pt x="128397" y="270002"/>
                  </a:lnTo>
                  <a:lnTo>
                    <a:pt x="128397" y="89319"/>
                  </a:lnTo>
                  <a:close/>
                </a:path>
                <a:path w="503554" h="274954">
                  <a:moveTo>
                    <a:pt x="129501" y="0"/>
                  </a:moveTo>
                  <a:lnTo>
                    <a:pt x="83070" y="0"/>
                  </a:lnTo>
                  <a:lnTo>
                    <a:pt x="83070" y="47917"/>
                  </a:lnTo>
                  <a:lnTo>
                    <a:pt x="129501" y="47917"/>
                  </a:lnTo>
                  <a:lnTo>
                    <a:pt x="129501" y="0"/>
                  </a:lnTo>
                  <a:close/>
                </a:path>
                <a:path w="503554" h="274954">
                  <a:moveTo>
                    <a:pt x="339572" y="270002"/>
                  </a:moveTo>
                  <a:lnTo>
                    <a:pt x="268719" y="177711"/>
                  </a:lnTo>
                  <a:lnTo>
                    <a:pt x="337705" y="89319"/>
                  </a:lnTo>
                  <a:lnTo>
                    <a:pt x="285496" y="89319"/>
                  </a:lnTo>
                  <a:lnTo>
                    <a:pt x="242595" y="148983"/>
                  </a:lnTo>
                  <a:lnTo>
                    <a:pt x="200469" y="89319"/>
                  </a:lnTo>
                  <a:lnTo>
                    <a:pt x="148437" y="89319"/>
                  </a:lnTo>
                  <a:lnTo>
                    <a:pt x="215569" y="177901"/>
                  </a:lnTo>
                  <a:lnTo>
                    <a:pt x="144157" y="270002"/>
                  </a:lnTo>
                  <a:lnTo>
                    <a:pt x="194868" y="270002"/>
                  </a:lnTo>
                  <a:lnTo>
                    <a:pt x="241490" y="207162"/>
                  </a:lnTo>
                  <a:lnTo>
                    <a:pt x="287921" y="270002"/>
                  </a:lnTo>
                  <a:lnTo>
                    <a:pt x="339572" y="270002"/>
                  </a:lnTo>
                  <a:close/>
                </a:path>
                <a:path w="503554" h="274954">
                  <a:moveTo>
                    <a:pt x="503389" y="176961"/>
                  </a:moveTo>
                  <a:lnTo>
                    <a:pt x="497535" y="135280"/>
                  </a:lnTo>
                  <a:lnTo>
                    <a:pt x="475602" y="101257"/>
                  </a:lnTo>
                  <a:lnTo>
                    <a:pt x="457542" y="90678"/>
                  </a:lnTo>
                  <a:lnTo>
                    <a:pt x="457542" y="152971"/>
                  </a:lnTo>
                  <a:lnTo>
                    <a:pt x="457542" y="158318"/>
                  </a:lnTo>
                  <a:lnTo>
                    <a:pt x="386486" y="158318"/>
                  </a:lnTo>
                  <a:lnTo>
                    <a:pt x="387108" y="152971"/>
                  </a:lnTo>
                  <a:lnTo>
                    <a:pt x="413410" y="120370"/>
                  </a:lnTo>
                  <a:lnTo>
                    <a:pt x="418376" y="119341"/>
                  </a:lnTo>
                  <a:lnTo>
                    <a:pt x="429564" y="119341"/>
                  </a:lnTo>
                  <a:lnTo>
                    <a:pt x="455371" y="143205"/>
                  </a:lnTo>
                  <a:lnTo>
                    <a:pt x="456819" y="147929"/>
                  </a:lnTo>
                  <a:lnTo>
                    <a:pt x="457542" y="90678"/>
                  </a:lnTo>
                  <a:lnTo>
                    <a:pt x="424522" y="84848"/>
                  </a:lnTo>
                  <a:lnTo>
                    <a:pt x="416382" y="85217"/>
                  </a:lnTo>
                  <a:lnTo>
                    <a:pt x="378206" y="98488"/>
                  </a:lnTo>
                  <a:lnTo>
                    <a:pt x="350240" y="130835"/>
                  </a:lnTo>
                  <a:lnTo>
                    <a:pt x="339750" y="170815"/>
                  </a:lnTo>
                  <a:lnTo>
                    <a:pt x="339318" y="182740"/>
                  </a:lnTo>
                  <a:lnTo>
                    <a:pt x="339788" y="194779"/>
                  </a:lnTo>
                  <a:lnTo>
                    <a:pt x="350964" y="233603"/>
                  </a:lnTo>
                  <a:lnTo>
                    <a:pt x="381241" y="263271"/>
                  </a:lnTo>
                  <a:lnTo>
                    <a:pt x="424370" y="274358"/>
                  </a:lnTo>
                  <a:lnTo>
                    <a:pt x="433844" y="274675"/>
                  </a:lnTo>
                  <a:lnTo>
                    <a:pt x="443280" y="274459"/>
                  </a:lnTo>
                  <a:lnTo>
                    <a:pt x="486016" y="267868"/>
                  </a:lnTo>
                  <a:lnTo>
                    <a:pt x="496874" y="264236"/>
                  </a:lnTo>
                  <a:lnTo>
                    <a:pt x="496874" y="239064"/>
                  </a:lnTo>
                  <a:lnTo>
                    <a:pt x="496874" y="228981"/>
                  </a:lnTo>
                  <a:lnTo>
                    <a:pt x="454825" y="238404"/>
                  </a:lnTo>
                  <a:lnTo>
                    <a:pt x="441680" y="239064"/>
                  </a:lnTo>
                  <a:lnTo>
                    <a:pt x="433844" y="239064"/>
                  </a:lnTo>
                  <a:lnTo>
                    <a:pt x="397205" y="224853"/>
                  </a:lnTo>
                  <a:lnTo>
                    <a:pt x="384429" y="192811"/>
                  </a:lnTo>
                  <a:lnTo>
                    <a:pt x="502843" y="192811"/>
                  </a:lnTo>
                  <a:lnTo>
                    <a:pt x="503085" y="188468"/>
                  </a:lnTo>
                  <a:lnTo>
                    <a:pt x="503275" y="183184"/>
                  </a:lnTo>
                  <a:lnTo>
                    <a:pt x="503389" y="176961"/>
                  </a:lnTo>
                  <a:close/>
                </a:path>
              </a:pathLst>
            </a:custGeom>
            <a:solidFill>
              <a:srgbClr val="5856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2365847" y="5730983"/>
              <a:ext cx="488570" cy="235877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2875599" y="5777031"/>
              <a:ext cx="132006" cy="189826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9081935" y="3731215"/>
              <a:ext cx="1062355" cy="1055370"/>
            </a:xfrm>
            <a:custGeom>
              <a:avLst/>
              <a:gdLst/>
              <a:ahLst/>
              <a:cxnLst/>
              <a:rect l="l" t="t" r="r" b="b"/>
              <a:pathLst>
                <a:path w="1062354" h="1055370">
                  <a:moveTo>
                    <a:pt x="854900" y="0"/>
                  </a:moveTo>
                  <a:lnTo>
                    <a:pt x="0" y="0"/>
                  </a:lnTo>
                  <a:lnTo>
                    <a:pt x="0" y="186690"/>
                  </a:lnTo>
                  <a:lnTo>
                    <a:pt x="317195" y="186690"/>
                  </a:lnTo>
                  <a:lnTo>
                    <a:pt x="317195" y="1055370"/>
                  </a:lnTo>
                  <a:lnTo>
                    <a:pt x="539102" y="1055370"/>
                  </a:lnTo>
                  <a:lnTo>
                    <a:pt x="539102" y="186690"/>
                  </a:lnTo>
                  <a:lnTo>
                    <a:pt x="854900" y="186690"/>
                  </a:lnTo>
                  <a:lnTo>
                    <a:pt x="854900" y="0"/>
                  </a:lnTo>
                  <a:close/>
                </a:path>
                <a:path w="1062354" h="1055370">
                  <a:moveTo>
                    <a:pt x="1061796" y="187172"/>
                  </a:moveTo>
                  <a:lnTo>
                    <a:pt x="854900" y="187172"/>
                  </a:lnTo>
                  <a:lnTo>
                    <a:pt x="854900" y="1055370"/>
                  </a:lnTo>
                  <a:lnTo>
                    <a:pt x="1061796" y="1055370"/>
                  </a:lnTo>
                  <a:lnTo>
                    <a:pt x="1061796" y="1871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3" name="object 83"/>
          <p:cNvSpPr txBox="1"/>
          <p:nvPr/>
        </p:nvSpPr>
        <p:spPr>
          <a:xfrm>
            <a:off x="8903625" y="6253569"/>
            <a:ext cx="175895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spc="185" dirty="0">
                <a:solidFill>
                  <a:srgbClr val="3F3F3F"/>
                </a:solidFill>
                <a:latin typeface="Calibri"/>
                <a:cs typeface="Calibri"/>
              </a:rPr>
              <a:t>citius.usc.es</a:t>
            </a:r>
            <a:endParaRPr sz="2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437</TotalTime>
  <Words>40</Words>
  <Application>Microsoft Office PowerPoint</Application>
  <PresentationFormat>Personalizado</PresentationFormat>
  <Paragraphs>7</Paragraphs>
  <Slides>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8" baseType="lpstr">
      <vt:lpstr>Calibri</vt:lpstr>
      <vt:lpstr>Lucida Sans</vt:lpstr>
      <vt:lpstr>Trebuchet MS</vt:lpstr>
      <vt:lpstr>Verdana</vt:lpstr>
      <vt:lpstr>Office Theme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Felix</dc:creator>
  <cp:lastModifiedBy>DIAZ HERMIDA FELIX</cp:lastModifiedBy>
  <cp:revision>105</cp:revision>
  <dcterms:created xsi:type="dcterms:W3CDTF">2021-02-22T12:33:17Z</dcterms:created>
  <dcterms:modified xsi:type="dcterms:W3CDTF">2021-02-26T08:30:02Z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2020-07-13T00:00:00Z</vt:filetime>
  </property>
  <property fmtid="{D5CDD505-2E9C-101B-9397-08002B2CF9AE}" pid="3" name="Creator">
    <vt:lpwstr>Adobe Acrobat Pro 11.0.23</vt:lpwstr>
  </property>
  <property fmtid="{D5CDD505-2E9C-101B-9397-08002B2CF9AE}" pid="4" name="LastSaved">
    <vt:filetime>2021-02-22T00:00:00Z</vt:filetime>
  </property>
</Properties>
</file>