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82" r:id="rId2"/>
    <p:sldId id="284" r:id="rId3"/>
    <p:sldId id="297" r:id="rId4"/>
    <p:sldId id="283" r:id="rId5"/>
    <p:sldId id="330" r:id="rId6"/>
    <p:sldId id="276" r:id="rId7"/>
    <p:sldId id="267" r:id="rId8"/>
    <p:sldId id="268" r:id="rId9"/>
  </p:sldIdLst>
  <p:sldSz cx="24384000" cy="13716000"/>
  <p:notesSz cx="7099300" cy="10234613"/>
  <p:embeddedFontLst>
    <p:embeddedFont>
      <p:font typeface="Arial Black" panose="020B0A04020102020204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rbel" panose="020B0503020204020204" pitchFamily="34" charset="0"/>
      <p:regular r:id="rId16"/>
      <p:bold r:id="rId17"/>
      <p:italic r:id="rId18"/>
      <p:boldItalic r:id="rId19"/>
    </p:embeddedFont>
    <p:embeddedFont>
      <p:font typeface="Montserrat SemiBold" panose="000007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4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j+md05CHo8A72xXxpwN2GOtyHrD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nén Barro Ameneiro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F4D"/>
    <a:srgbClr val="B4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FE1003-6958-446D-A28D-72550A27D87A}">
  <a:tblStyle styleId="{36FE1003-6958-446D-A28D-72550A27D8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A7D460-C546-43E4-B4A2-18A09CB8402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91652" autoAdjust="0"/>
  </p:normalViewPr>
  <p:slideViewPr>
    <p:cSldViewPr snapToGrid="0">
      <p:cViewPr varScale="1">
        <p:scale>
          <a:sx n="34" d="100"/>
          <a:sy n="34" d="100"/>
        </p:scale>
        <p:origin x="126" y="1422"/>
      </p:cViewPr>
      <p:guideLst>
        <p:guide orient="horz" pos="654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56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4-4CA4-82D5-CA46BCEAEE1F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94-4CA4-82D5-CA46BCEAEE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86-47AA-ABED-E6251D6E74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86-47AA-ABED-E6251D6E74A9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4-4CA4-82D5-CA46BCEAE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A-4D14-A126-2BDF7AF25C38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EA-4D14-A126-2BDF7AF25C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EA-4D14-A126-2BDF7AF25C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EA-4D14-A126-2BDF7AF25C38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EA-4D14-A126-2BDF7AF25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FA-4A24-8160-ED5CF989FDA3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FA-4A24-8160-ED5CF989FD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FA-4A24-8160-ED5CF989FD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FA-4A24-8160-ED5CF989FDA3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0.76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FA-4A24-8160-ED5CF989F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C-44BB-B48D-B5B6DD79DB50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C-44BB-B48D-B5B6DD79DB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C-44BB-B48D-B5B6DD79DB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C-44BB-B48D-B5B6DD79DB50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0.72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8C-44BB-B48D-B5B6DD79D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‹Nº›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10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b="0" dirty="0">
              <a:solidFill>
                <a:srgbClr val="FF0000"/>
              </a:solidFill>
            </a:endParaRPr>
          </a:p>
        </p:txBody>
      </p:sp>
      <p:sp>
        <p:nvSpPr>
          <p:cNvPr id="70" name="Google Shape;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425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Google Shape;28;g137c1428306_0_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g137c1428306_0_0:notes"/>
          <p:cNvSpPr txBox="1">
            <a:spLocks noGrp="1"/>
          </p:cNvSpPr>
          <p:nvPr>
            <p:ph type="body" idx="1"/>
          </p:nvPr>
        </p:nvSpPr>
        <p:spPr bwMode="auto">
          <a:xfrm>
            <a:off x="709930" y="4925407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  <a:defRPr/>
            </a:pPr>
            <a:endParaRPr strike="noStrike" dirty="0">
              <a:latin typeface="Montserrat SemiBold"/>
              <a:ea typeface="Montserrat SemiBold"/>
              <a:cs typeface="Montserrat SemiBold"/>
            </a:endParaRPr>
          </a:p>
        </p:txBody>
      </p:sp>
      <p:sp>
        <p:nvSpPr>
          <p:cNvPr id="30" name="Google Shape;30;g137c1428306_0_0:notes"/>
          <p:cNvSpPr txBox="1">
            <a:spLocks noGrp="1"/>
          </p:cNvSpPr>
          <p:nvPr>
            <p:ph type="sldNum" idx="12"/>
          </p:nvPr>
        </p:nvSpPr>
        <p:spPr bwMode="auto">
          <a:xfrm>
            <a:off x="4021294" y="9721106"/>
            <a:ext cx="3076363" cy="51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200"/>
              <a:defRPr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5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31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strike="sngStrike" dirty="0"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7bfbc8294_1_51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30" name="Google Shape;430;g137bfbc8294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59" name="Google Shape;4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" Type="http://schemas.openxmlformats.org/officeDocument/2006/relationships/image" Target="../media/image27.jpg"/><Relationship Id="rId21" Type="http://schemas.openxmlformats.org/officeDocument/2006/relationships/image" Target="../media/image5.png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17" Type="http://schemas.openxmlformats.org/officeDocument/2006/relationships/image" Target="../media/image41.jp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24" Type="http://schemas.openxmlformats.org/officeDocument/2006/relationships/image" Target="../media/image47.jpg"/><Relationship Id="rId5" Type="http://schemas.openxmlformats.org/officeDocument/2006/relationships/image" Target="../media/image29.jpg"/><Relationship Id="rId15" Type="http://schemas.openxmlformats.org/officeDocument/2006/relationships/image" Target="../media/image39.pn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png"/><Relationship Id="rId2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44.jpg"/><Relationship Id="rId4" Type="http://schemas.openxmlformats.org/officeDocument/2006/relationships/chart" Target="../charts/chart1.xml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36B1384C-1229-990D-7A29-BA3734C1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10238" b="12358"/>
          <a:stretch/>
        </p:blipFill>
        <p:spPr>
          <a:xfrm>
            <a:off x="6160700" y="1991877"/>
            <a:ext cx="12496075" cy="909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746C51-696C-684A-C0C4-B59113BA9C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65" y="87464"/>
            <a:ext cx="12190364" cy="4600445"/>
          </a:xfrm>
          <a:prstGeom prst="rect">
            <a:avLst/>
          </a:prstGeom>
        </p:spPr>
      </p:pic>
      <p:cxnSp>
        <p:nvCxnSpPr>
          <p:cNvPr id="4" name="Google Shape;20;p1">
            <a:extLst>
              <a:ext uri="{FF2B5EF4-FFF2-40B4-BE49-F238E27FC236}">
                <a16:creationId xmlns:a16="http://schemas.microsoft.com/office/drawing/2014/main" id="{FFBCA69D-D1FB-48BD-B4F9-83DD3816736C}"/>
              </a:ext>
            </a:extLst>
          </p:cNvPr>
          <p:cNvCxnSpPr/>
          <p:nvPr/>
        </p:nvCxnSpPr>
        <p:spPr>
          <a:xfrm>
            <a:off x="2921000" y="4445505"/>
            <a:ext cx="0" cy="232410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21;p1">
            <a:extLst>
              <a:ext uri="{FF2B5EF4-FFF2-40B4-BE49-F238E27FC236}">
                <a16:creationId xmlns:a16="http://schemas.microsoft.com/office/drawing/2014/main" id="{DDF71990-320F-A460-5CFB-7B2B299419C2}"/>
              </a:ext>
            </a:extLst>
          </p:cNvPr>
          <p:cNvSpPr txBox="1"/>
          <p:nvPr/>
        </p:nvSpPr>
        <p:spPr>
          <a:xfrm>
            <a:off x="468140" y="7182848"/>
            <a:ext cx="5147119" cy="19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Intelligent Technologies at every step</a:t>
            </a:r>
            <a:endParaRPr sz="4000" b="1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6" name="Google Shape;24;p1">
            <a:extLst>
              <a:ext uri="{FF2B5EF4-FFF2-40B4-BE49-F238E27FC236}">
                <a16:creationId xmlns:a16="http://schemas.microsoft.com/office/drawing/2014/main" id="{DDDD9EF5-10A3-03B4-B5F2-38C32C65E2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795"/>
          <a:stretch/>
        </p:blipFill>
        <p:spPr>
          <a:xfrm>
            <a:off x="6941738" y="11936500"/>
            <a:ext cx="12062623" cy="16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;p1">
            <a:extLst>
              <a:ext uri="{FF2B5EF4-FFF2-40B4-BE49-F238E27FC236}">
                <a16:creationId xmlns:a16="http://schemas.microsoft.com/office/drawing/2014/main" id="{6F3C2043-6356-23AC-99DF-1F7F0DB9B2F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9650" y="12669225"/>
            <a:ext cx="1562100" cy="81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6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600" y="638225"/>
            <a:ext cx="1841801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Singular Research Centers Network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object 2"/>
          <p:cNvGrpSpPr/>
          <p:nvPr/>
        </p:nvGrpSpPr>
        <p:grpSpPr>
          <a:xfrm>
            <a:off x="2644483" y="1776877"/>
            <a:ext cx="18992581" cy="11290299"/>
            <a:chOff x="1111518" y="15313"/>
            <a:chExt cx="18992581" cy="11290299"/>
          </a:xfrm>
        </p:grpSpPr>
        <p:pic>
          <p:nvPicPr>
            <p:cNvPr id="6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5081" y="15313"/>
              <a:ext cx="16069018" cy="11290299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15410167" y="4611722"/>
              <a:ext cx="3665220" cy="1468755"/>
            </a:xfrm>
            <a:custGeom>
              <a:avLst/>
              <a:gdLst/>
              <a:ahLst/>
              <a:cxnLst/>
              <a:rect l="l" t="t" r="r" b="b"/>
              <a:pathLst>
                <a:path w="3665219" h="1468754">
                  <a:moveTo>
                    <a:pt x="886004" y="0"/>
                  </a:moveTo>
                  <a:lnTo>
                    <a:pt x="93578" y="196632"/>
                  </a:lnTo>
                  <a:lnTo>
                    <a:pt x="0" y="1461086"/>
                  </a:lnTo>
                  <a:lnTo>
                    <a:pt x="826676" y="1468667"/>
                  </a:lnTo>
                  <a:lnTo>
                    <a:pt x="3664809" y="1448332"/>
                  </a:lnTo>
                  <a:lnTo>
                    <a:pt x="3596340" y="535198"/>
                  </a:lnTo>
                  <a:lnTo>
                    <a:pt x="886004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10209" y="4611729"/>
              <a:ext cx="885941" cy="1468661"/>
            </a:xfrm>
            <a:prstGeom prst="rect">
              <a:avLst/>
            </a:prstGeom>
          </p:spPr>
        </p:pic>
        <p:sp>
          <p:nvSpPr>
            <p:cNvPr id="9" name="object 6"/>
            <p:cNvSpPr/>
            <p:nvPr/>
          </p:nvSpPr>
          <p:spPr>
            <a:xfrm>
              <a:off x="17501956" y="4972079"/>
              <a:ext cx="1007110" cy="810260"/>
            </a:xfrm>
            <a:custGeom>
              <a:avLst/>
              <a:gdLst/>
              <a:ahLst/>
              <a:cxnLst/>
              <a:rect l="l" t="t" r="r" b="b"/>
              <a:pathLst>
                <a:path w="1007109" h="810260">
                  <a:moveTo>
                    <a:pt x="0" y="0"/>
                  </a:moveTo>
                  <a:lnTo>
                    <a:pt x="8753" y="760029"/>
                  </a:lnTo>
                  <a:lnTo>
                    <a:pt x="1006503" y="809650"/>
                  </a:lnTo>
                  <a:lnTo>
                    <a:pt x="973007" y="17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7453474" y="5732113"/>
              <a:ext cx="1055370" cy="51435"/>
            </a:xfrm>
            <a:custGeom>
              <a:avLst/>
              <a:gdLst/>
              <a:ahLst/>
              <a:cxnLst/>
              <a:rect l="l" t="t" r="r" b="b"/>
              <a:pathLst>
                <a:path w="1055369" h="51435">
                  <a:moveTo>
                    <a:pt x="57233" y="0"/>
                  </a:moveTo>
                  <a:lnTo>
                    <a:pt x="0" y="2450"/>
                  </a:lnTo>
                  <a:lnTo>
                    <a:pt x="1000388" y="51317"/>
                  </a:lnTo>
                  <a:lnTo>
                    <a:pt x="1054983" y="49611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6587" y="4972079"/>
              <a:ext cx="64081" cy="762479"/>
            </a:xfrm>
            <a:prstGeom prst="rect">
              <a:avLst/>
            </a:prstGeom>
          </p:spPr>
        </p:pic>
        <p:sp>
          <p:nvSpPr>
            <p:cNvPr id="12" name="object 9"/>
            <p:cNvSpPr/>
            <p:nvPr/>
          </p:nvSpPr>
          <p:spPr>
            <a:xfrm>
              <a:off x="16236841" y="4611728"/>
              <a:ext cx="2838450" cy="1468755"/>
            </a:xfrm>
            <a:custGeom>
              <a:avLst/>
              <a:gdLst/>
              <a:ahLst/>
              <a:cxnLst/>
              <a:rect l="l" t="t" r="r" b="b"/>
              <a:pathLst>
                <a:path w="2838450" h="1468754">
                  <a:moveTo>
                    <a:pt x="59338" y="0"/>
                  </a:moveTo>
                  <a:lnTo>
                    <a:pt x="0" y="1468667"/>
                  </a:lnTo>
                  <a:lnTo>
                    <a:pt x="2838133" y="1448322"/>
                  </a:lnTo>
                  <a:lnTo>
                    <a:pt x="2817391" y="1171702"/>
                  </a:lnTo>
                  <a:lnTo>
                    <a:pt x="2217021" y="1171702"/>
                  </a:lnTo>
                  <a:lnTo>
                    <a:pt x="1216633" y="1122834"/>
                  </a:lnTo>
                  <a:lnTo>
                    <a:pt x="1209722" y="368815"/>
                  </a:lnTo>
                  <a:lnTo>
                    <a:pt x="1265113" y="360355"/>
                  </a:lnTo>
                  <a:lnTo>
                    <a:pt x="1884269" y="360355"/>
                  </a:lnTo>
                  <a:lnTo>
                    <a:pt x="59338" y="0"/>
                  </a:lnTo>
                  <a:close/>
                </a:path>
                <a:path w="2838450" h="1468754">
                  <a:moveTo>
                    <a:pt x="1884269" y="360355"/>
                  </a:moveTo>
                  <a:lnTo>
                    <a:pt x="1265113" y="360355"/>
                  </a:lnTo>
                  <a:lnTo>
                    <a:pt x="2238120" y="532549"/>
                  </a:lnTo>
                  <a:lnTo>
                    <a:pt x="2271616" y="1169995"/>
                  </a:lnTo>
                  <a:lnTo>
                    <a:pt x="2217021" y="1171702"/>
                  </a:lnTo>
                  <a:lnTo>
                    <a:pt x="2817391" y="1171702"/>
                  </a:lnTo>
                  <a:lnTo>
                    <a:pt x="2769664" y="535187"/>
                  </a:lnTo>
                  <a:lnTo>
                    <a:pt x="1884269" y="360355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5883326" y="4611729"/>
              <a:ext cx="987425" cy="330200"/>
            </a:xfrm>
            <a:custGeom>
              <a:avLst/>
              <a:gdLst/>
              <a:ahLst/>
              <a:cxnLst/>
              <a:rect l="l" t="t" r="r" b="b"/>
              <a:pathLst>
                <a:path w="987425" h="330200">
                  <a:moveTo>
                    <a:pt x="412846" y="0"/>
                  </a:moveTo>
                  <a:lnTo>
                    <a:pt x="0" y="102436"/>
                  </a:lnTo>
                  <a:lnTo>
                    <a:pt x="401265" y="20418"/>
                  </a:lnTo>
                  <a:lnTo>
                    <a:pt x="399516" y="330063"/>
                  </a:lnTo>
                  <a:lnTo>
                    <a:pt x="422479" y="19915"/>
                  </a:lnTo>
                  <a:lnTo>
                    <a:pt x="987090" y="113389"/>
                  </a:lnTo>
                  <a:lnTo>
                    <a:pt x="412846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5635547" y="197134"/>
              <a:ext cx="481965" cy="638175"/>
            </a:xfrm>
            <a:custGeom>
              <a:avLst/>
              <a:gdLst/>
              <a:ahLst/>
              <a:cxnLst/>
              <a:rect l="l" t="t" r="r" b="b"/>
              <a:pathLst>
                <a:path w="481965" h="638175">
                  <a:moveTo>
                    <a:pt x="474854" y="0"/>
                  </a:moveTo>
                  <a:lnTo>
                    <a:pt x="337905" y="98384"/>
                  </a:lnTo>
                  <a:lnTo>
                    <a:pt x="238254" y="52155"/>
                  </a:lnTo>
                  <a:lnTo>
                    <a:pt x="239228" y="186517"/>
                  </a:lnTo>
                  <a:lnTo>
                    <a:pt x="16858" y="133315"/>
                  </a:lnTo>
                  <a:lnTo>
                    <a:pt x="0" y="522957"/>
                  </a:lnTo>
                  <a:lnTo>
                    <a:pt x="481398" y="637980"/>
                  </a:lnTo>
                  <a:lnTo>
                    <a:pt x="474854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5614569" y="720088"/>
              <a:ext cx="1048385" cy="488315"/>
            </a:xfrm>
            <a:custGeom>
              <a:avLst/>
              <a:gdLst/>
              <a:ahLst/>
              <a:cxnLst/>
              <a:rect l="l" t="t" r="r" b="b"/>
              <a:pathLst>
                <a:path w="1048384" h="488315">
                  <a:moveTo>
                    <a:pt x="20973" y="0"/>
                  </a:moveTo>
                  <a:lnTo>
                    <a:pt x="0" y="487880"/>
                  </a:lnTo>
                  <a:lnTo>
                    <a:pt x="1048177" y="481650"/>
                  </a:lnTo>
                  <a:lnTo>
                    <a:pt x="1019822" y="238662"/>
                  </a:lnTo>
                  <a:lnTo>
                    <a:pt x="20973" y="0"/>
                  </a:lnTo>
                  <a:close/>
                </a:path>
              </a:pathLst>
            </a:custGeom>
            <a:solidFill>
              <a:srgbClr val="2835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14496200" y="249294"/>
              <a:ext cx="1378585" cy="962660"/>
            </a:xfrm>
            <a:custGeom>
              <a:avLst/>
              <a:gdLst/>
              <a:ahLst/>
              <a:cxnLst/>
              <a:rect l="l" t="t" r="r" b="b"/>
              <a:pathLst>
                <a:path w="1378584" h="962660">
                  <a:moveTo>
                    <a:pt x="537362" y="326961"/>
                  </a:moveTo>
                  <a:lnTo>
                    <a:pt x="46024" y="490067"/>
                  </a:lnTo>
                  <a:lnTo>
                    <a:pt x="0" y="955268"/>
                  </a:lnTo>
                  <a:lnTo>
                    <a:pt x="502551" y="962342"/>
                  </a:lnTo>
                  <a:lnTo>
                    <a:pt x="537362" y="326961"/>
                  </a:lnTo>
                  <a:close/>
                </a:path>
                <a:path w="1378584" h="962660">
                  <a:moveTo>
                    <a:pt x="1156208" y="81153"/>
                  </a:moveTo>
                  <a:lnTo>
                    <a:pt x="600456" y="342036"/>
                  </a:lnTo>
                  <a:lnTo>
                    <a:pt x="1139342" y="470801"/>
                  </a:lnTo>
                  <a:lnTo>
                    <a:pt x="1156208" y="81153"/>
                  </a:lnTo>
                  <a:close/>
                </a:path>
                <a:path w="1378584" h="962660">
                  <a:moveTo>
                    <a:pt x="1378572" y="134366"/>
                  </a:moveTo>
                  <a:lnTo>
                    <a:pt x="1377594" y="0"/>
                  </a:lnTo>
                  <a:lnTo>
                    <a:pt x="1173607" y="86271"/>
                  </a:lnTo>
                  <a:lnTo>
                    <a:pt x="1378572" y="134366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18" name="object 15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15614561" y="197135"/>
              <a:ext cx="1048385" cy="1010919"/>
            </a:xfrm>
            <a:custGeom>
              <a:avLst/>
              <a:gdLst/>
              <a:ahLst/>
              <a:cxnLst/>
              <a:rect l="l" t="t" r="r" b="b"/>
              <a:pathLst>
                <a:path w="1048384" h="1010919">
                  <a:moveTo>
                    <a:pt x="1048181" y="1004608"/>
                  </a:moveTo>
                  <a:lnTo>
                    <a:pt x="1019822" y="761619"/>
                  </a:lnTo>
                  <a:lnTo>
                    <a:pt x="502373" y="637984"/>
                  </a:lnTo>
                  <a:lnTo>
                    <a:pt x="495833" y="0"/>
                  </a:lnTo>
                  <a:lnTo>
                    <a:pt x="358889" y="98386"/>
                  </a:lnTo>
                  <a:lnTo>
                    <a:pt x="259232" y="52158"/>
                  </a:lnTo>
                  <a:lnTo>
                    <a:pt x="260210" y="186524"/>
                  </a:lnTo>
                  <a:lnTo>
                    <a:pt x="37833" y="133324"/>
                  </a:lnTo>
                  <a:lnTo>
                    <a:pt x="20980" y="522960"/>
                  </a:lnTo>
                  <a:lnTo>
                    <a:pt x="0" y="1010843"/>
                  </a:lnTo>
                  <a:lnTo>
                    <a:pt x="1048181" y="1004608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96208" y="576254"/>
              <a:ext cx="537365" cy="635373"/>
            </a:xfrm>
            <a:prstGeom prst="rect">
              <a:avLst/>
            </a:prstGeom>
          </p:spPr>
        </p:pic>
        <p:pic>
          <p:nvPicPr>
            <p:cNvPr id="21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69817" y="249312"/>
              <a:ext cx="204957" cy="134340"/>
            </a:xfrm>
            <a:prstGeom prst="rect">
              <a:avLst/>
            </a:prstGeom>
          </p:spPr>
        </p:pic>
        <p:pic>
          <p:nvPicPr>
            <p:cNvPr id="22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96661" y="330461"/>
              <a:ext cx="555741" cy="389621"/>
            </a:xfrm>
            <a:prstGeom prst="rect">
              <a:avLst/>
            </a:prstGeom>
          </p:spPr>
        </p:pic>
        <p:pic>
          <p:nvPicPr>
            <p:cNvPr id="23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24" name="object 21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2"/>
            <p:cNvSpPr/>
            <p:nvPr/>
          </p:nvSpPr>
          <p:spPr>
            <a:xfrm>
              <a:off x="14776450" y="330447"/>
              <a:ext cx="1050290" cy="475615"/>
            </a:xfrm>
            <a:custGeom>
              <a:avLst/>
              <a:gdLst/>
              <a:ahLst/>
              <a:cxnLst/>
              <a:rect l="l" t="t" r="r" b="b"/>
              <a:pathLst>
                <a:path w="1050290" h="475615">
                  <a:moveTo>
                    <a:pt x="736422" y="360629"/>
                  </a:moveTo>
                  <a:lnTo>
                    <a:pt x="256590" y="245821"/>
                  </a:lnTo>
                  <a:lnTo>
                    <a:pt x="0" y="331139"/>
                  </a:lnTo>
                  <a:lnTo>
                    <a:pt x="248958" y="260388"/>
                  </a:lnTo>
                  <a:lnTo>
                    <a:pt x="244309" y="475449"/>
                  </a:lnTo>
                  <a:lnTo>
                    <a:pt x="263271" y="262216"/>
                  </a:lnTo>
                  <a:lnTo>
                    <a:pt x="736422" y="360629"/>
                  </a:lnTo>
                  <a:close/>
                </a:path>
                <a:path w="1050290" h="475615">
                  <a:moveTo>
                    <a:pt x="1050163" y="42456"/>
                  </a:moveTo>
                  <a:lnTo>
                    <a:pt x="874572" y="0"/>
                  </a:lnTo>
                  <a:lnTo>
                    <a:pt x="635342" y="112331"/>
                  </a:lnTo>
                  <a:lnTo>
                    <a:pt x="869721" y="13208"/>
                  </a:lnTo>
                  <a:lnTo>
                    <a:pt x="868781" y="127977"/>
                  </a:lnTo>
                  <a:lnTo>
                    <a:pt x="877163" y="13119"/>
                  </a:lnTo>
                  <a:lnTo>
                    <a:pt x="1050163" y="42456"/>
                  </a:lnTo>
                  <a:close/>
                </a:path>
              </a:pathLst>
            </a:custGeom>
            <a:solidFill>
              <a:srgbClr val="245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46886" y="249289"/>
              <a:ext cx="200747" cy="77641"/>
            </a:xfrm>
            <a:prstGeom prst="rect">
              <a:avLst/>
            </a:prstGeom>
          </p:spPr>
        </p:pic>
        <p:sp>
          <p:nvSpPr>
            <p:cNvPr id="27" name="object 24"/>
            <p:cNvSpPr/>
            <p:nvPr/>
          </p:nvSpPr>
          <p:spPr>
            <a:xfrm>
              <a:off x="10996790" y="8025500"/>
              <a:ext cx="2098040" cy="1412240"/>
            </a:xfrm>
            <a:custGeom>
              <a:avLst/>
              <a:gdLst/>
              <a:ahLst/>
              <a:cxnLst/>
              <a:rect l="l" t="t" r="r" b="b"/>
              <a:pathLst>
                <a:path w="2098039" h="1412240">
                  <a:moveTo>
                    <a:pt x="1054020" y="0"/>
                  </a:moveTo>
                  <a:lnTo>
                    <a:pt x="538737" y="293771"/>
                  </a:lnTo>
                  <a:lnTo>
                    <a:pt x="515146" y="744689"/>
                  </a:lnTo>
                  <a:lnTo>
                    <a:pt x="53307" y="902873"/>
                  </a:lnTo>
                  <a:lnTo>
                    <a:pt x="0" y="1409475"/>
                  </a:lnTo>
                  <a:lnTo>
                    <a:pt x="543784" y="1411977"/>
                  </a:lnTo>
                  <a:lnTo>
                    <a:pt x="2097946" y="1382010"/>
                  </a:lnTo>
                  <a:lnTo>
                    <a:pt x="2057811" y="1064239"/>
                  </a:lnTo>
                  <a:lnTo>
                    <a:pt x="1378837" y="908548"/>
                  </a:lnTo>
                  <a:lnTo>
                    <a:pt x="1342409" y="171376"/>
                  </a:lnTo>
                  <a:lnTo>
                    <a:pt x="1054020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1540574" y="8025500"/>
              <a:ext cx="1554480" cy="1412240"/>
            </a:xfrm>
            <a:custGeom>
              <a:avLst/>
              <a:gdLst/>
              <a:ahLst/>
              <a:cxnLst/>
              <a:rect l="l" t="t" r="r" b="b"/>
              <a:pathLst>
                <a:path w="1554479" h="1412240">
                  <a:moveTo>
                    <a:pt x="510235" y="0"/>
                  </a:moveTo>
                  <a:lnTo>
                    <a:pt x="521031" y="836539"/>
                  </a:lnTo>
                  <a:lnTo>
                    <a:pt x="31161" y="724218"/>
                  </a:lnTo>
                  <a:lnTo>
                    <a:pt x="0" y="1411977"/>
                  </a:lnTo>
                  <a:lnTo>
                    <a:pt x="1554162" y="1382010"/>
                  </a:lnTo>
                  <a:lnTo>
                    <a:pt x="1514027" y="1064239"/>
                  </a:lnTo>
                  <a:lnTo>
                    <a:pt x="835053" y="908548"/>
                  </a:lnTo>
                  <a:lnTo>
                    <a:pt x="798624" y="171376"/>
                  </a:lnTo>
                  <a:lnTo>
                    <a:pt x="510235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96837" y="8025504"/>
              <a:ext cx="1064763" cy="1411977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1311433" y="8025504"/>
              <a:ext cx="912494" cy="913130"/>
            </a:xfrm>
            <a:custGeom>
              <a:avLst/>
              <a:gdLst/>
              <a:ahLst/>
              <a:cxnLst/>
              <a:rect l="l" t="t" r="r" b="b"/>
              <a:pathLst>
                <a:path w="912495" h="913129">
                  <a:moveTo>
                    <a:pt x="489927" y="776871"/>
                  </a:moveTo>
                  <a:lnTo>
                    <a:pt x="260299" y="724217"/>
                  </a:lnTo>
                  <a:lnTo>
                    <a:pt x="0" y="813371"/>
                  </a:lnTo>
                  <a:lnTo>
                    <a:pt x="253669" y="736142"/>
                  </a:lnTo>
                  <a:lnTo>
                    <a:pt x="251752" y="912837"/>
                  </a:lnTo>
                  <a:lnTo>
                    <a:pt x="266788" y="735545"/>
                  </a:lnTo>
                  <a:lnTo>
                    <a:pt x="489927" y="776871"/>
                  </a:lnTo>
                  <a:close/>
                </a:path>
                <a:path w="912495" h="913129">
                  <a:moveTo>
                    <a:pt x="912291" y="102768"/>
                  </a:moveTo>
                  <a:lnTo>
                    <a:pt x="739368" y="0"/>
                  </a:lnTo>
                  <a:lnTo>
                    <a:pt x="480771" y="147434"/>
                  </a:lnTo>
                  <a:lnTo>
                    <a:pt x="734034" y="15011"/>
                  </a:lnTo>
                  <a:lnTo>
                    <a:pt x="741146" y="137934"/>
                  </a:lnTo>
                  <a:lnTo>
                    <a:pt x="744677" y="15189"/>
                  </a:lnTo>
                  <a:lnTo>
                    <a:pt x="912291" y="102768"/>
                  </a:lnTo>
                  <a:close/>
                </a:path>
              </a:pathLst>
            </a:custGeom>
            <a:solidFill>
              <a:srgbClr val="8FC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/>
            <p:cNvSpPr/>
            <p:nvPr/>
          </p:nvSpPr>
          <p:spPr>
            <a:xfrm>
              <a:off x="16726580" y="6240532"/>
              <a:ext cx="1683385" cy="742315"/>
            </a:xfrm>
            <a:custGeom>
              <a:avLst/>
              <a:gdLst/>
              <a:ahLst/>
              <a:cxnLst/>
              <a:rect l="l" t="t" r="r" b="b"/>
              <a:pathLst>
                <a:path w="1683384" h="742315">
                  <a:moveTo>
                    <a:pt x="511345" y="0"/>
                  </a:moveTo>
                  <a:lnTo>
                    <a:pt x="268504" y="79316"/>
                  </a:lnTo>
                  <a:lnTo>
                    <a:pt x="267541" y="96394"/>
                  </a:lnTo>
                  <a:lnTo>
                    <a:pt x="237196" y="89536"/>
                  </a:lnTo>
                  <a:lnTo>
                    <a:pt x="48187" y="151272"/>
                  </a:lnTo>
                  <a:lnTo>
                    <a:pt x="0" y="738040"/>
                  </a:lnTo>
                  <a:lnTo>
                    <a:pt x="198014" y="739736"/>
                  </a:lnTo>
                  <a:lnTo>
                    <a:pt x="231123" y="739548"/>
                  </a:lnTo>
                  <a:lnTo>
                    <a:pt x="231102" y="740019"/>
                  </a:lnTo>
                  <a:lnTo>
                    <a:pt x="490581" y="742249"/>
                  </a:lnTo>
                  <a:lnTo>
                    <a:pt x="776049" y="740145"/>
                  </a:lnTo>
                  <a:lnTo>
                    <a:pt x="957656" y="741485"/>
                  </a:lnTo>
                  <a:lnTo>
                    <a:pt x="1683215" y="735192"/>
                  </a:lnTo>
                  <a:lnTo>
                    <a:pt x="1633615" y="256662"/>
                  </a:lnTo>
                  <a:lnTo>
                    <a:pt x="940829" y="27203"/>
                  </a:lnTo>
                  <a:lnTo>
                    <a:pt x="773693" y="71212"/>
                  </a:lnTo>
                  <a:lnTo>
                    <a:pt x="773714" y="74971"/>
                  </a:lnTo>
                  <a:lnTo>
                    <a:pt x="511345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26610" y="6330069"/>
              <a:ext cx="237165" cy="650199"/>
            </a:xfrm>
            <a:prstGeom prst="rect">
              <a:avLst/>
            </a:prstGeom>
          </p:spPr>
        </p:pic>
        <p:sp>
          <p:nvSpPr>
            <p:cNvPr id="33" name="object 30"/>
            <p:cNvSpPr/>
            <p:nvPr/>
          </p:nvSpPr>
          <p:spPr>
            <a:xfrm>
              <a:off x="16924593" y="6330066"/>
              <a:ext cx="69850" cy="650240"/>
            </a:xfrm>
            <a:custGeom>
              <a:avLst/>
              <a:gdLst/>
              <a:ahLst/>
              <a:cxnLst/>
              <a:rect l="l" t="t" r="r" b="b"/>
              <a:pathLst>
                <a:path w="69850" h="650240">
                  <a:moveTo>
                    <a:pt x="39192" y="0"/>
                  </a:moveTo>
                  <a:lnTo>
                    <a:pt x="0" y="650200"/>
                  </a:lnTo>
                  <a:lnTo>
                    <a:pt x="33108" y="650011"/>
                  </a:lnTo>
                  <a:lnTo>
                    <a:pt x="69526" y="6858"/>
                  </a:lnTo>
                  <a:lnTo>
                    <a:pt x="39192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57702" y="6240539"/>
              <a:ext cx="280200" cy="742242"/>
            </a:xfrm>
            <a:prstGeom prst="rect">
              <a:avLst/>
            </a:prstGeom>
          </p:spPr>
        </p:pic>
        <p:sp>
          <p:nvSpPr>
            <p:cNvPr id="35" name="object 32"/>
            <p:cNvSpPr/>
            <p:nvPr/>
          </p:nvSpPr>
          <p:spPr>
            <a:xfrm>
              <a:off x="17217161" y="6240531"/>
              <a:ext cx="1193165" cy="742315"/>
            </a:xfrm>
            <a:custGeom>
              <a:avLst/>
              <a:gdLst/>
              <a:ahLst/>
              <a:cxnLst/>
              <a:rect l="l" t="t" r="r" b="b"/>
              <a:pathLst>
                <a:path w="1193165" h="742315">
                  <a:moveTo>
                    <a:pt x="285457" y="740156"/>
                  </a:moveTo>
                  <a:lnTo>
                    <a:pt x="283133" y="74980"/>
                  </a:lnTo>
                  <a:lnTo>
                    <a:pt x="20764" y="0"/>
                  </a:lnTo>
                  <a:lnTo>
                    <a:pt x="0" y="742251"/>
                  </a:lnTo>
                  <a:lnTo>
                    <a:pt x="285457" y="740156"/>
                  </a:lnTo>
                  <a:close/>
                </a:path>
                <a:path w="1193165" h="742315">
                  <a:moveTo>
                    <a:pt x="1192631" y="735190"/>
                  </a:moveTo>
                  <a:lnTo>
                    <a:pt x="1143025" y="256667"/>
                  </a:lnTo>
                  <a:lnTo>
                    <a:pt x="450253" y="27216"/>
                  </a:lnTo>
                  <a:lnTo>
                    <a:pt x="467067" y="741489"/>
                  </a:lnTo>
                  <a:lnTo>
                    <a:pt x="1192631" y="73519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500302" y="6267746"/>
              <a:ext cx="183932" cy="714271"/>
            </a:xfrm>
            <a:prstGeom prst="rect">
              <a:avLst/>
            </a:prstGeom>
          </p:spPr>
        </p:pic>
        <p:sp>
          <p:nvSpPr>
            <p:cNvPr id="37" name="object 34"/>
            <p:cNvSpPr/>
            <p:nvPr/>
          </p:nvSpPr>
          <p:spPr>
            <a:xfrm>
              <a:off x="16937919" y="6330066"/>
              <a:ext cx="55880" cy="29209"/>
            </a:xfrm>
            <a:custGeom>
              <a:avLst/>
              <a:gdLst/>
              <a:ahLst/>
              <a:cxnLst/>
              <a:rect l="l" t="t" r="r" b="b"/>
              <a:pathLst>
                <a:path w="55880" h="29210">
                  <a:moveTo>
                    <a:pt x="25863" y="0"/>
                  </a:moveTo>
                  <a:lnTo>
                    <a:pt x="0" y="8450"/>
                  </a:lnTo>
                  <a:lnTo>
                    <a:pt x="24062" y="3455"/>
                  </a:lnTo>
                  <a:lnTo>
                    <a:pt x="24114" y="28983"/>
                  </a:lnTo>
                  <a:lnTo>
                    <a:pt x="26973" y="3403"/>
                  </a:lnTo>
                  <a:lnTo>
                    <a:pt x="55527" y="6711"/>
                  </a:lnTo>
                  <a:lnTo>
                    <a:pt x="25863" y="0"/>
                  </a:lnTo>
                  <a:close/>
                </a:path>
              </a:pathLst>
            </a:custGeom>
            <a:solidFill>
              <a:srgbClr val="0EB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22705" y="6240532"/>
              <a:ext cx="247919" cy="129996"/>
            </a:xfrm>
            <a:prstGeom prst="rect">
              <a:avLst/>
            </a:prstGeom>
          </p:spPr>
        </p:pic>
        <p:pic>
          <p:nvPicPr>
            <p:cNvPr id="39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93495" y="6267738"/>
              <a:ext cx="157565" cy="79997"/>
            </a:xfrm>
            <a:prstGeom prst="rect">
              <a:avLst/>
            </a:prstGeom>
          </p:spPr>
        </p:pic>
        <p:sp>
          <p:nvSpPr>
            <p:cNvPr id="41" name="object 38"/>
            <p:cNvSpPr/>
            <p:nvPr/>
          </p:nvSpPr>
          <p:spPr>
            <a:xfrm>
              <a:off x="1111518" y="5366701"/>
              <a:ext cx="3856990" cy="1546225"/>
            </a:xfrm>
            <a:custGeom>
              <a:avLst/>
              <a:gdLst/>
              <a:ahLst/>
              <a:cxnLst/>
              <a:rect l="l" t="t" r="r" b="b"/>
              <a:pathLst>
                <a:path w="3856990" h="1546225">
                  <a:moveTo>
                    <a:pt x="932453" y="0"/>
                  </a:moveTo>
                  <a:lnTo>
                    <a:pt x="98489" y="206925"/>
                  </a:lnTo>
                  <a:lnTo>
                    <a:pt x="0" y="1537670"/>
                  </a:lnTo>
                  <a:lnTo>
                    <a:pt x="870015" y="1545649"/>
                  </a:lnTo>
                  <a:lnTo>
                    <a:pt x="3856919" y="1524236"/>
                  </a:lnTo>
                  <a:lnTo>
                    <a:pt x="3784858" y="563249"/>
                  </a:lnTo>
                  <a:lnTo>
                    <a:pt x="9324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0"/>
            <p:cNvSpPr/>
            <p:nvPr/>
          </p:nvSpPr>
          <p:spPr>
            <a:xfrm>
              <a:off x="3312957" y="5745940"/>
              <a:ext cx="1059815" cy="852169"/>
            </a:xfrm>
            <a:custGeom>
              <a:avLst/>
              <a:gdLst/>
              <a:ahLst/>
              <a:cxnLst/>
              <a:rect l="l" t="t" r="r" b="b"/>
              <a:pathLst>
                <a:path w="1059814" h="852170">
                  <a:moveTo>
                    <a:pt x="0" y="0"/>
                  </a:moveTo>
                  <a:lnTo>
                    <a:pt x="9214" y="799870"/>
                  </a:lnTo>
                  <a:lnTo>
                    <a:pt x="1059255" y="852089"/>
                  </a:lnTo>
                  <a:lnTo>
                    <a:pt x="1024010" y="18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3261940" y="6545812"/>
              <a:ext cx="1110615" cy="54610"/>
            </a:xfrm>
            <a:custGeom>
              <a:avLst/>
              <a:gdLst/>
              <a:ahLst/>
              <a:cxnLst/>
              <a:rect l="l" t="t" r="r" b="b"/>
              <a:pathLst>
                <a:path w="1110614" h="54609">
                  <a:moveTo>
                    <a:pt x="60228" y="0"/>
                  </a:moveTo>
                  <a:lnTo>
                    <a:pt x="0" y="2575"/>
                  </a:lnTo>
                  <a:lnTo>
                    <a:pt x="1052816" y="54008"/>
                  </a:lnTo>
                  <a:lnTo>
                    <a:pt x="1110280" y="52218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4665" y="5745951"/>
              <a:ext cx="67505" cy="802436"/>
            </a:xfrm>
            <a:prstGeom prst="rect">
              <a:avLst/>
            </a:prstGeom>
          </p:spPr>
        </p:pic>
        <p:sp>
          <p:nvSpPr>
            <p:cNvPr id="45" name="object 43"/>
            <p:cNvSpPr/>
            <p:nvPr/>
          </p:nvSpPr>
          <p:spPr>
            <a:xfrm>
              <a:off x="1981529" y="5366697"/>
              <a:ext cx="2987040" cy="1546225"/>
            </a:xfrm>
            <a:custGeom>
              <a:avLst/>
              <a:gdLst/>
              <a:ahLst/>
              <a:cxnLst/>
              <a:rect l="l" t="t" r="r" b="b"/>
              <a:pathLst>
                <a:path w="2987040" h="1546225">
                  <a:moveTo>
                    <a:pt x="62437" y="0"/>
                  </a:moveTo>
                  <a:lnTo>
                    <a:pt x="0" y="1545659"/>
                  </a:lnTo>
                  <a:lnTo>
                    <a:pt x="2986903" y="1524246"/>
                  </a:lnTo>
                  <a:lnTo>
                    <a:pt x="2965073" y="1233124"/>
                  </a:lnTo>
                  <a:lnTo>
                    <a:pt x="2333227" y="1233124"/>
                  </a:lnTo>
                  <a:lnTo>
                    <a:pt x="1280411" y="1181691"/>
                  </a:lnTo>
                  <a:lnTo>
                    <a:pt x="1273134" y="388145"/>
                  </a:lnTo>
                  <a:lnTo>
                    <a:pt x="1331425" y="379244"/>
                  </a:lnTo>
                  <a:lnTo>
                    <a:pt x="1983007" y="379244"/>
                  </a:lnTo>
                  <a:lnTo>
                    <a:pt x="62437" y="0"/>
                  </a:lnTo>
                  <a:close/>
                </a:path>
                <a:path w="2987040" h="1546225">
                  <a:moveTo>
                    <a:pt x="1983007" y="379244"/>
                  </a:moveTo>
                  <a:lnTo>
                    <a:pt x="1331425" y="379244"/>
                  </a:lnTo>
                  <a:lnTo>
                    <a:pt x="2355436" y="560475"/>
                  </a:lnTo>
                  <a:lnTo>
                    <a:pt x="2390691" y="1231334"/>
                  </a:lnTo>
                  <a:lnTo>
                    <a:pt x="2333227" y="1233124"/>
                  </a:lnTo>
                  <a:lnTo>
                    <a:pt x="2965073" y="1233124"/>
                  </a:lnTo>
                  <a:lnTo>
                    <a:pt x="2914843" y="563249"/>
                  </a:lnTo>
                  <a:lnTo>
                    <a:pt x="1983007" y="37924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1609481" y="5366700"/>
              <a:ext cx="1038860" cy="347980"/>
            </a:xfrm>
            <a:custGeom>
              <a:avLst/>
              <a:gdLst/>
              <a:ahLst/>
              <a:cxnLst/>
              <a:rect l="l" t="t" r="r" b="b"/>
              <a:pathLst>
                <a:path w="1038860" h="347979">
                  <a:moveTo>
                    <a:pt x="434489" y="0"/>
                  </a:moveTo>
                  <a:lnTo>
                    <a:pt x="0" y="107808"/>
                  </a:lnTo>
                  <a:lnTo>
                    <a:pt x="422301" y="21486"/>
                  </a:lnTo>
                  <a:lnTo>
                    <a:pt x="420458" y="347371"/>
                  </a:lnTo>
                  <a:lnTo>
                    <a:pt x="444625" y="20962"/>
                  </a:lnTo>
                  <a:lnTo>
                    <a:pt x="1038827" y="119336"/>
                  </a:lnTo>
                  <a:lnTo>
                    <a:pt x="434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6"/>
          <p:cNvGrpSpPr/>
          <p:nvPr/>
        </p:nvGrpSpPr>
        <p:grpSpPr>
          <a:xfrm>
            <a:off x="6972585" y="2612576"/>
            <a:ext cx="4607560" cy="7120255"/>
            <a:chOff x="5439620" y="851012"/>
            <a:chExt cx="4607560" cy="7120255"/>
          </a:xfrm>
        </p:grpSpPr>
        <p:sp>
          <p:nvSpPr>
            <p:cNvPr id="49" name="object 47"/>
            <p:cNvSpPr/>
            <p:nvPr/>
          </p:nvSpPr>
          <p:spPr>
            <a:xfrm>
              <a:off x="5439620" y="1173242"/>
              <a:ext cx="662940" cy="639445"/>
            </a:xfrm>
            <a:custGeom>
              <a:avLst/>
              <a:gdLst/>
              <a:ahLst/>
              <a:cxnLst/>
              <a:rect l="l" t="t" r="r" b="b"/>
              <a:pathLst>
                <a:path w="662939" h="639444">
                  <a:moveTo>
                    <a:pt x="662482" y="0"/>
                  </a:moveTo>
                  <a:lnTo>
                    <a:pt x="410333" y="0"/>
                  </a:lnTo>
                  <a:lnTo>
                    <a:pt x="410333" y="26187"/>
                  </a:lnTo>
                  <a:lnTo>
                    <a:pt x="456586" y="30398"/>
                  </a:lnTo>
                  <a:lnTo>
                    <a:pt x="480815" y="38171"/>
                  </a:lnTo>
                  <a:lnTo>
                    <a:pt x="490134" y="54417"/>
                  </a:lnTo>
                  <a:lnTo>
                    <a:pt x="491660" y="84049"/>
                  </a:lnTo>
                  <a:lnTo>
                    <a:pt x="491660" y="376857"/>
                  </a:lnTo>
                  <a:lnTo>
                    <a:pt x="489118" y="435547"/>
                  </a:lnTo>
                  <a:lnTo>
                    <a:pt x="481491" y="483631"/>
                  </a:lnTo>
                  <a:lnTo>
                    <a:pt x="468782" y="522390"/>
                  </a:lnTo>
                  <a:lnTo>
                    <a:pt x="427768" y="576839"/>
                  </a:lnTo>
                  <a:lnTo>
                    <a:pt x="367755" y="603971"/>
                  </a:lnTo>
                  <a:lnTo>
                    <a:pt x="330785" y="607363"/>
                  </a:lnTo>
                  <a:lnTo>
                    <a:pt x="294361" y="603971"/>
                  </a:lnTo>
                  <a:lnTo>
                    <a:pt x="234718" y="576839"/>
                  </a:lnTo>
                  <a:lnTo>
                    <a:pt x="193704" y="522390"/>
                  </a:lnTo>
                  <a:lnTo>
                    <a:pt x="180989" y="483631"/>
                  </a:lnTo>
                  <a:lnTo>
                    <a:pt x="173363" y="435547"/>
                  </a:lnTo>
                  <a:lnTo>
                    <a:pt x="170822" y="376857"/>
                  </a:lnTo>
                  <a:lnTo>
                    <a:pt x="170822" y="84049"/>
                  </a:lnTo>
                  <a:lnTo>
                    <a:pt x="172474" y="54417"/>
                  </a:lnTo>
                  <a:lnTo>
                    <a:pt x="182007" y="38171"/>
                  </a:lnTo>
                  <a:lnTo>
                    <a:pt x="206284" y="30398"/>
                  </a:lnTo>
                  <a:lnTo>
                    <a:pt x="252170" y="26187"/>
                  </a:lnTo>
                  <a:lnTo>
                    <a:pt x="252170" y="0"/>
                  </a:lnTo>
                  <a:lnTo>
                    <a:pt x="0" y="0"/>
                  </a:lnTo>
                  <a:lnTo>
                    <a:pt x="0" y="26187"/>
                  </a:lnTo>
                  <a:lnTo>
                    <a:pt x="46269" y="30398"/>
                  </a:lnTo>
                  <a:lnTo>
                    <a:pt x="70504" y="38171"/>
                  </a:lnTo>
                  <a:lnTo>
                    <a:pt x="79823" y="54417"/>
                  </a:lnTo>
                  <a:lnTo>
                    <a:pt x="81348" y="84049"/>
                  </a:lnTo>
                  <a:lnTo>
                    <a:pt x="81348" y="396741"/>
                  </a:lnTo>
                  <a:lnTo>
                    <a:pt x="83374" y="435540"/>
                  </a:lnTo>
                  <a:lnTo>
                    <a:pt x="95573" y="502634"/>
                  </a:lnTo>
                  <a:lnTo>
                    <a:pt x="130703" y="567643"/>
                  </a:lnTo>
                  <a:lnTo>
                    <a:pt x="162890" y="596675"/>
                  </a:lnTo>
                  <a:lnTo>
                    <a:pt x="200650" y="617070"/>
                  </a:lnTo>
                  <a:lnTo>
                    <a:pt x="242325" y="630082"/>
                  </a:lnTo>
                  <a:lnTo>
                    <a:pt x="286256" y="636969"/>
                  </a:lnTo>
                  <a:lnTo>
                    <a:pt x="330785" y="638985"/>
                  </a:lnTo>
                  <a:lnTo>
                    <a:pt x="375702" y="637031"/>
                  </a:lnTo>
                  <a:lnTo>
                    <a:pt x="419892" y="630280"/>
                  </a:lnTo>
                  <a:lnTo>
                    <a:pt x="461724" y="617403"/>
                  </a:lnTo>
                  <a:lnTo>
                    <a:pt x="499566" y="597071"/>
                  </a:lnTo>
                  <a:lnTo>
                    <a:pt x="531787" y="567952"/>
                  </a:lnTo>
                  <a:lnTo>
                    <a:pt x="556757" y="528716"/>
                  </a:lnTo>
                  <a:lnTo>
                    <a:pt x="574697" y="470310"/>
                  </a:lnTo>
                  <a:lnTo>
                    <a:pt x="581123" y="394940"/>
                  </a:lnTo>
                  <a:lnTo>
                    <a:pt x="581123" y="84049"/>
                  </a:lnTo>
                  <a:lnTo>
                    <a:pt x="582777" y="54417"/>
                  </a:lnTo>
                  <a:lnTo>
                    <a:pt x="592314" y="38171"/>
                  </a:lnTo>
                  <a:lnTo>
                    <a:pt x="616595" y="30398"/>
                  </a:lnTo>
                  <a:lnTo>
                    <a:pt x="662482" y="26187"/>
                  </a:lnTo>
                  <a:lnTo>
                    <a:pt x="662482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70740" y="1058428"/>
              <a:ext cx="1363623" cy="1363612"/>
            </a:xfrm>
            <a:prstGeom prst="rect">
              <a:avLst/>
            </a:prstGeom>
          </p:spPr>
        </p:pic>
        <p:pic>
          <p:nvPicPr>
            <p:cNvPr id="51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31753" y="851012"/>
              <a:ext cx="1915062" cy="1772692"/>
            </a:xfrm>
            <a:prstGeom prst="rect">
              <a:avLst/>
            </a:prstGeom>
          </p:spPr>
        </p:pic>
        <p:sp>
          <p:nvSpPr>
            <p:cNvPr id="52" name="object 50"/>
            <p:cNvSpPr/>
            <p:nvPr/>
          </p:nvSpPr>
          <p:spPr>
            <a:xfrm>
              <a:off x="8649500" y="7458056"/>
              <a:ext cx="1386840" cy="327660"/>
            </a:xfrm>
            <a:custGeom>
              <a:avLst/>
              <a:gdLst/>
              <a:ahLst/>
              <a:cxnLst/>
              <a:rect l="l" t="t" r="r" b="b"/>
              <a:pathLst>
                <a:path w="1386840" h="327659">
                  <a:moveTo>
                    <a:pt x="42125" y="1689"/>
                  </a:moveTo>
                  <a:lnTo>
                    <a:pt x="647" y="1600"/>
                  </a:lnTo>
                  <a:lnTo>
                    <a:pt x="0" y="324485"/>
                  </a:lnTo>
                  <a:lnTo>
                    <a:pt x="41478" y="324573"/>
                  </a:lnTo>
                  <a:lnTo>
                    <a:pt x="42125" y="1689"/>
                  </a:lnTo>
                  <a:close/>
                </a:path>
                <a:path w="1386840" h="327659">
                  <a:moveTo>
                    <a:pt x="413054" y="13728"/>
                  </a:moveTo>
                  <a:lnTo>
                    <a:pt x="391909" y="7759"/>
                  </a:lnTo>
                  <a:lnTo>
                    <a:pt x="369925" y="3479"/>
                  </a:lnTo>
                  <a:lnTo>
                    <a:pt x="347091" y="901"/>
                  </a:lnTo>
                  <a:lnTo>
                    <a:pt x="323418" y="0"/>
                  </a:lnTo>
                  <a:lnTo>
                    <a:pt x="272034" y="4318"/>
                  </a:lnTo>
                  <a:lnTo>
                    <a:pt x="229971" y="17500"/>
                  </a:lnTo>
                  <a:lnTo>
                    <a:pt x="197231" y="39547"/>
                  </a:lnTo>
                  <a:lnTo>
                    <a:pt x="173824" y="70446"/>
                  </a:lnTo>
                  <a:lnTo>
                    <a:pt x="159727" y="110210"/>
                  </a:lnTo>
                  <a:lnTo>
                    <a:pt x="154965" y="158851"/>
                  </a:lnTo>
                  <a:lnTo>
                    <a:pt x="159689" y="210261"/>
                  </a:lnTo>
                  <a:lnTo>
                    <a:pt x="174129" y="252336"/>
                  </a:lnTo>
                  <a:lnTo>
                    <a:pt x="198247" y="285089"/>
                  </a:lnTo>
                  <a:lnTo>
                    <a:pt x="232067" y="308521"/>
                  </a:lnTo>
                  <a:lnTo>
                    <a:pt x="275590" y="322630"/>
                  </a:lnTo>
                  <a:lnTo>
                    <a:pt x="328803" y="327406"/>
                  </a:lnTo>
                  <a:lnTo>
                    <a:pt x="350850" y="326529"/>
                  </a:lnTo>
                  <a:lnTo>
                    <a:pt x="392671" y="319163"/>
                  </a:lnTo>
                  <a:lnTo>
                    <a:pt x="412724" y="178549"/>
                  </a:lnTo>
                  <a:lnTo>
                    <a:pt x="371246" y="178473"/>
                  </a:lnTo>
                  <a:lnTo>
                    <a:pt x="371030" y="288201"/>
                  </a:lnTo>
                  <a:lnTo>
                    <a:pt x="358749" y="290550"/>
                  </a:lnTo>
                  <a:lnTo>
                    <a:pt x="347040" y="292227"/>
                  </a:lnTo>
                  <a:lnTo>
                    <a:pt x="335876" y="293217"/>
                  </a:lnTo>
                  <a:lnTo>
                    <a:pt x="325297" y="293522"/>
                  </a:lnTo>
                  <a:lnTo>
                    <a:pt x="278815" y="288061"/>
                  </a:lnTo>
                  <a:lnTo>
                    <a:pt x="242697" y="271868"/>
                  </a:lnTo>
                  <a:lnTo>
                    <a:pt x="216928" y="244944"/>
                  </a:lnTo>
                  <a:lnTo>
                    <a:pt x="201510" y="207302"/>
                  </a:lnTo>
                  <a:lnTo>
                    <a:pt x="196443" y="158927"/>
                  </a:lnTo>
                  <a:lnTo>
                    <a:pt x="201777" y="113817"/>
                  </a:lnTo>
                  <a:lnTo>
                    <a:pt x="217576" y="78765"/>
                  </a:lnTo>
                  <a:lnTo>
                    <a:pt x="243852" y="53759"/>
                  </a:lnTo>
                  <a:lnTo>
                    <a:pt x="280606" y="38798"/>
                  </a:lnTo>
                  <a:lnTo>
                    <a:pt x="327825" y="33883"/>
                  </a:lnTo>
                  <a:lnTo>
                    <a:pt x="349542" y="34912"/>
                  </a:lnTo>
                  <a:lnTo>
                    <a:pt x="370967" y="37922"/>
                  </a:lnTo>
                  <a:lnTo>
                    <a:pt x="392125" y="42900"/>
                  </a:lnTo>
                  <a:lnTo>
                    <a:pt x="412991" y="49860"/>
                  </a:lnTo>
                  <a:lnTo>
                    <a:pt x="413054" y="13728"/>
                  </a:lnTo>
                  <a:close/>
                </a:path>
                <a:path w="1386840" h="327659">
                  <a:moveTo>
                    <a:pt x="736930" y="3098"/>
                  </a:moveTo>
                  <a:lnTo>
                    <a:pt x="527316" y="3098"/>
                  </a:lnTo>
                  <a:lnTo>
                    <a:pt x="527316" y="36118"/>
                  </a:lnTo>
                  <a:lnTo>
                    <a:pt x="527291" y="37388"/>
                  </a:lnTo>
                  <a:lnTo>
                    <a:pt x="527177" y="145338"/>
                  </a:lnTo>
                  <a:lnTo>
                    <a:pt x="527037" y="145338"/>
                  </a:lnTo>
                  <a:lnTo>
                    <a:pt x="527037" y="178358"/>
                  </a:lnTo>
                  <a:lnTo>
                    <a:pt x="526999" y="179628"/>
                  </a:lnTo>
                  <a:lnTo>
                    <a:pt x="526859" y="179628"/>
                  </a:lnTo>
                  <a:lnTo>
                    <a:pt x="526859" y="325678"/>
                  </a:lnTo>
                  <a:lnTo>
                    <a:pt x="568325" y="325678"/>
                  </a:lnTo>
                  <a:lnTo>
                    <a:pt x="568325" y="179628"/>
                  </a:lnTo>
                  <a:lnTo>
                    <a:pt x="568477" y="179628"/>
                  </a:lnTo>
                  <a:lnTo>
                    <a:pt x="568477" y="178358"/>
                  </a:lnTo>
                  <a:lnTo>
                    <a:pt x="627849" y="178358"/>
                  </a:lnTo>
                  <a:lnTo>
                    <a:pt x="627849" y="179628"/>
                  </a:lnTo>
                  <a:lnTo>
                    <a:pt x="728764" y="179628"/>
                  </a:lnTo>
                  <a:lnTo>
                    <a:pt x="728764" y="178358"/>
                  </a:lnTo>
                  <a:lnTo>
                    <a:pt x="728802" y="145338"/>
                  </a:lnTo>
                  <a:lnTo>
                    <a:pt x="568655" y="145338"/>
                  </a:lnTo>
                  <a:lnTo>
                    <a:pt x="568655" y="37388"/>
                  </a:lnTo>
                  <a:lnTo>
                    <a:pt x="568769" y="36118"/>
                  </a:lnTo>
                  <a:lnTo>
                    <a:pt x="632612" y="36118"/>
                  </a:lnTo>
                  <a:lnTo>
                    <a:pt x="632612" y="37388"/>
                  </a:lnTo>
                  <a:lnTo>
                    <a:pt x="736904" y="37388"/>
                  </a:lnTo>
                  <a:lnTo>
                    <a:pt x="736904" y="36118"/>
                  </a:lnTo>
                  <a:lnTo>
                    <a:pt x="736930" y="3098"/>
                  </a:lnTo>
                  <a:close/>
                </a:path>
                <a:path w="1386840" h="327659">
                  <a:moveTo>
                    <a:pt x="1084173" y="326682"/>
                  </a:moveTo>
                  <a:lnTo>
                    <a:pt x="948093" y="3517"/>
                  </a:lnTo>
                  <a:lnTo>
                    <a:pt x="902131" y="3429"/>
                  </a:lnTo>
                  <a:lnTo>
                    <a:pt x="765416" y="326034"/>
                  </a:lnTo>
                  <a:lnTo>
                    <a:pt x="808443" y="326123"/>
                  </a:lnTo>
                  <a:lnTo>
                    <a:pt x="923569" y="44564"/>
                  </a:lnTo>
                  <a:lnTo>
                    <a:pt x="983132" y="190995"/>
                  </a:lnTo>
                  <a:lnTo>
                    <a:pt x="902423" y="190842"/>
                  </a:lnTo>
                  <a:lnTo>
                    <a:pt x="890917" y="224675"/>
                  </a:lnTo>
                  <a:lnTo>
                    <a:pt x="996950" y="224891"/>
                  </a:lnTo>
                  <a:lnTo>
                    <a:pt x="1038225" y="326580"/>
                  </a:lnTo>
                  <a:lnTo>
                    <a:pt x="1084173" y="326682"/>
                  </a:lnTo>
                  <a:close/>
                </a:path>
                <a:path w="1386840" h="327659">
                  <a:moveTo>
                    <a:pt x="1386801" y="293954"/>
                  </a:moveTo>
                  <a:lnTo>
                    <a:pt x="1337297" y="293954"/>
                  </a:lnTo>
                  <a:lnTo>
                    <a:pt x="1337297" y="292684"/>
                  </a:lnTo>
                  <a:lnTo>
                    <a:pt x="1215453" y="292684"/>
                  </a:lnTo>
                  <a:lnTo>
                    <a:pt x="1215453" y="180924"/>
                  </a:lnTo>
                  <a:lnTo>
                    <a:pt x="1215567" y="179654"/>
                  </a:lnTo>
                  <a:lnTo>
                    <a:pt x="1274953" y="179654"/>
                  </a:lnTo>
                  <a:lnTo>
                    <a:pt x="1274953" y="180924"/>
                  </a:lnTo>
                  <a:lnTo>
                    <a:pt x="1375854" y="180924"/>
                  </a:lnTo>
                  <a:lnTo>
                    <a:pt x="1375854" y="179654"/>
                  </a:lnTo>
                  <a:lnTo>
                    <a:pt x="1375892" y="146634"/>
                  </a:lnTo>
                  <a:lnTo>
                    <a:pt x="1215745" y="146634"/>
                  </a:lnTo>
                  <a:lnTo>
                    <a:pt x="1215745" y="38684"/>
                  </a:lnTo>
                  <a:lnTo>
                    <a:pt x="1215859" y="37414"/>
                  </a:lnTo>
                  <a:lnTo>
                    <a:pt x="1279702" y="37414"/>
                  </a:lnTo>
                  <a:lnTo>
                    <a:pt x="1279702" y="38684"/>
                  </a:lnTo>
                  <a:lnTo>
                    <a:pt x="1383995" y="38684"/>
                  </a:lnTo>
                  <a:lnTo>
                    <a:pt x="1383995" y="37414"/>
                  </a:lnTo>
                  <a:lnTo>
                    <a:pt x="1384020" y="4394"/>
                  </a:lnTo>
                  <a:lnTo>
                    <a:pt x="1174419" y="4394"/>
                  </a:lnTo>
                  <a:lnTo>
                    <a:pt x="1174419" y="37414"/>
                  </a:lnTo>
                  <a:lnTo>
                    <a:pt x="1174381" y="38684"/>
                  </a:lnTo>
                  <a:lnTo>
                    <a:pt x="1174280" y="146634"/>
                  </a:lnTo>
                  <a:lnTo>
                    <a:pt x="1174140" y="146634"/>
                  </a:lnTo>
                  <a:lnTo>
                    <a:pt x="1174140" y="179654"/>
                  </a:lnTo>
                  <a:lnTo>
                    <a:pt x="1174102" y="180924"/>
                  </a:lnTo>
                  <a:lnTo>
                    <a:pt x="1173988" y="292684"/>
                  </a:lnTo>
                  <a:lnTo>
                    <a:pt x="1173873" y="293954"/>
                  </a:lnTo>
                  <a:lnTo>
                    <a:pt x="1173848" y="326974"/>
                  </a:lnTo>
                  <a:lnTo>
                    <a:pt x="1386801" y="326974"/>
                  </a:lnTo>
                  <a:lnTo>
                    <a:pt x="1386801" y="293954"/>
                  </a:lnTo>
                  <a:close/>
                </a:path>
              </a:pathLst>
            </a:custGeom>
            <a:solidFill>
              <a:srgbClr val="282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7399" y="7892245"/>
              <a:ext cx="1418939" cy="67487"/>
            </a:xfrm>
            <a:prstGeom prst="rect">
              <a:avLst/>
            </a:prstGeom>
          </p:spPr>
        </p:pic>
        <p:pic>
          <p:nvPicPr>
            <p:cNvPr id="54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91916" y="7352038"/>
              <a:ext cx="617070" cy="618975"/>
            </a:xfrm>
            <a:prstGeom prst="rect">
              <a:avLst/>
            </a:prstGeom>
          </p:spPr>
        </p:pic>
        <p:sp>
          <p:nvSpPr>
            <p:cNvPr id="55" name="object 53"/>
            <p:cNvSpPr/>
            <p:nvPr/>
          </p:nvSpPr>
          <p:spPr>
            <a:xfrm>
              <a:off x="7892444" y="7355012"/>
              <a:ext cx="616585" cy="613410"/>
            </a:xfrm>
            <a:custGeom>
              <a:avLst/>
              <a:gdLst/>
              <a:ahLst/>
              <a:cxnLst/>
              <a:rect l="l" t="t" r="r" b="b"/>
              <a:pathLst>
                <a:path w="616584" h="613409">
                  <a:moveTo>
                    <a:pt x="271449" y="580390"/>
                  </a:moveTo>
                  <a:lnTo>
                    <a:pt x="264740" y="580390"/>
                  </a:lnTo>
                  <a:lnTo>
                    <a:pt x="265020" y="588010"/>
                  </a:lnTo>
                  <a:lnTo>
                    <a:pt x="265457" y="598170"/>
                  </a:lnTo>
                  <a:lnTo>
                    <a:pt x="265853" y="605790"/>
                  </a:lnTo>
                  <a:lnTo>
                    <a:pt x="266381" y="613410"/>
                  </a:lnTo>
                  <a:lnTo>
                    <a:pt x="273105" y="613410"/>
                  </a:lnTo>
                  <a:lnTo>
                    <a:pt x="272306" y="601980"/>
                  </a:lnTo>
                  <a:lnTo>
                    <a:pt x="271686" y="588010"/>
                  </a:lnTo>
                  <a:lnTo>
                    <a:pt x="271449" y="580390"/>
                  </a:lnTo>
                  <a:close/>
                </a:path>
                <a:path w="616584" h="613409">
                  <a:moveTo>
                    <a:pt x="292405" y="379730"/>
                  </a:moveTo>
                  <a:lnTo>
                    <a:pt x="285137" y="379730"/>
                  </a:lnTo>
                  <a:lnTo>
                    <a:pt x="276169" y="424180"/>
                  </a:lnTo>
                  <a:lnTo>
                    <a:pt x="269721" y="467360"/>
                  </a:lnTo>
                  <a:lnTo>
                    <a:pt x="265806" y="511810"/>
                  </a:lnTo>
                  <a:lnTo>
                    <a:pt x="264550" y="553720"/>
                  </a:lnTo>
                  <a:lnTo>
                    <a:pt x="264457" y="561340"/>
                  </a:lnTo>
                  <a:lnTo>
                    <a:pt x="260081" y="572770"/>
                  </a:lnTo>
                  <a:lnTo>
                    <a:pt x="255481" y="585470"/>
                  </a:lnTo>
                  <a:lnTo>
                    <a:pt x="250657" y="598170"/>
                  </a:lnTo>
                  <a:lnTo>
                    <a:pt x="245926" y="609600"/>
                  </a:lnTo>
                  <a:lnTo>
                    <a:pt x="252528" y="610870"/>
                  </a:lnTo>
                  <a:lnTo>
                    <a:pt x="255537" y="603250"/>
                  </a:lnTo>
                  <a:lnTo>
                    <a:pt x="258695" y="595630"/>
                  </a:lnTo>
                  <a:lnTo>
                    <a:pt x="261764" y="588010"/>
                  </a:lnTo>
                  <a:lnTo>
                    <a:pt x="264740" y="580390"/>
                  </a:lnTo>
                  <a:lnTo>
                    <a:pt x="271449" y="580390"/>
                  </a:lnTo>
                  <a:lnTo>
                    <a:pt x="271331" y="576580"/>
                  </a:lnTo>
                  <a:lnTo>
                    <a:pt x="271261" y="572770"/>
                  </a:lnTo>
                  <a:lnTo>
                    <a:pt x="271127" y="561340"/>
                  </a:lnTo>
                  <a:lnTo>
                    <a:pt x="277772" y="539750"/>
                  </a:lnTo>
                  <a:lnTo>
                    <a:pt x="271336" y="539750"/>
                  </a:lnTo>
                  <a:lnTo>
                    <a:pt x="274204" y="488950"/>
                  </a:lnTo>
                  <a:lnTo>
                    <a:pt x="280345" y="439420"/>
                  </a:lnTo>
                  <a:lnTo>
                    <a:pt x="289744" y="389890"/>
                  </a:lnTo>
                  <a:lnTo>
                    <a:pt x="292405" y="379730"/>
                  </a:lnTo>
                  <a:close/>
                </a:path>
                <a:path w="616584" h="613409">
                  <a:moveTo>
                    <a:pt x="315502" y="384810"/>
                  </a:moveTo>
                  <a:lnTo>
                    <a:pt x="308487" y="384810"/>
                  </a:lnTo>
                  <a:lnTo>
                    <a:pt x="314268" y="430530"/>
                  </a:lnTo>
                  <a:lnTo>
                    <a:pt x="322768" y="474980"/>
                  </a:lnTo>
                  <a:lnTo>
                    <a:pt x="333975" y="519430"/>
                  </a:lnTo>
                  <a:lnTo>
                    <a:pt x="347878" y="563880"/>
                  </a:lnTo>
                  <a:lnTo>
                    <a:pt x="364464" y="607060"/>
                  </a:lnTo>
                  <a:lnTo>
                    <a:pt x="365988" y="610870"/>
                  </a:lnTo>
                  <a:lnTo>
                    <a:pt x="372614" y="609600"/>
                  </a:lnTo>
                  <a:lnTo>
                    <a:pt x="370600" y="604520"/>
                  </a:lnTo>
                  <a:lnTo>
                    <a:pt x="351422" y="553720"/>
                  </a:lnTo>
                  <a:lnTo>
                    <a:pt x="335978" y="501650"/>
                  </a:lnTo>
                  <a:lnTo>
                    <a:pt x="324287" y="449580"/>
                  </a:lnTo>
                  <a:lnTo>
                    <a:pt x="316367" y="396240"/>
                  </a:lnTo>
                  <a:lnTo>
                    <a:pt x="315502" y="384810"/>
                  </a:lnTo>
                  <a:close/>
                </a:path>
                <a:path w="616584" h="613409">
                  <a:moveTo>
                    <a:pt x="329617" y="337820"/>
                  </a:moveTo>
                  <a:lnTo>
                    <a:pt x="322570" y="337820"/>
                  </a:lnTo>
                  <a:lnTo>
                    <a:pt x="325062" y="344170"/>
                  </a:lnTo>
                  <a:lnTo>
                    <a:pt x="327492" y="349250"/>
                  </a:lnTo>
                  <a:lnTo>
                    <a:pt x="329869" y="355600"/>
                  </a:lnTo>
                  <a:lnTo>
                    <a:pt x="348289" y="403860"/>
                  </a:lnTo>
                  <a:lnTo>
                    <a:pt x="363294" y="453390"/>
                  </a:lnTo>
                  <a:lnTo>
                    <a:pt x="374867" y="502920"/>
                  </a:lnTo>
                  <a:lnTo>
                    <a:pt x="382993" y="554990"/>
                  </a:lnTo>
                  <a:lnTo>
                    <a:pt x="387615" y="605790"/>
                  </a:lnTo>
                  <a:lnTo>
                    <a:pt x="394225" y="604520"/>
                  </a:lnTo>
                  <a:lnTo>
                    <a:pt x="389466" y="552450"/>
                  </a:lnTo>
                  <a:lnTo>
                    <a:pt x="381244" y="501650"/>
                  </a:lnTo>
                  <a:lnTo>
                    <a:pt x="369583" y="450850"/>
                  </a:lnTo>
                  <a:lnTo>
                    <a:pt x="354498" y="401320"/>
                  </a:lnTo>
                  <a:lnTo>
                    <a:pt x="336005" y="353060"/>
                  </a:lnTo>
                  <a:lnTo>
                    <a:pt x="330937" y="340360"/>
                  </a:lnTo>
                  <a:lnTo>
                    <a:pt x="329617" y="337820"/>
                  </a:lnTo>
                  <a:close/>
                </a:path>
                <a:path w="616584" h="613409">
                  <a:moveTo>
                    <a:pt x="358319" y="330200"/>
                  </a:moveTo>
                  <a:lnTo>
                    <a:pt x="282530" y="330200"/>
                  </a:lnTo>
                  <a:lnTo>
                    <a:pt x="285954" y="334010"/>
                  </a:lnTo>
                  <a:lnTo>
                    <a:pt x="290184" y="337820"/>
                  </a:lnTo>
                  <a:lnTo>
                    <a:pt x="294948" y="339090"/>
                  </a:lnTo>
                  <a:lnTo>
                    <a:pt x="292574" y="345440"/>
                  </a:lnTo>
                  <a:lnTo>
                    <a:pt x="290147" y="351790"/>
                  </a:lnTo>
                  <a:lnTo>
                    <a:pt x="287665" y="358140"/>
                  </a:lnTo>
                  <a:lnTo>
                    <a:pt x="285127" y="363220"/>
                  </a:lnTo>
                  <a:lnTo>
                    <a:pt x="264000" y="408940"/>
                  </a:lnTo>
                  <a:lnTo>
                    <a:pt x="240030" y="453390"/>
                  </a:lnTo>
                  <a:lnTo>
                    <a:pt x="213264" y="495300"/>
                  </a:lnTo>
                  <a:lnTo>
                    <a:pt x="183748" y="535940"/>
                  </a:lnTo>
                  <a:lnTo>
                    <a:pt x="152030" y="574040"/>
                  </a:lnTo>
                  <a:lnTo>
                    <a:pt x="158001" y="576580"/>
                  </a:lnTo>
                  <a:lnTo>
                    <a:pt x="187818" y="541020"/>
                  </a:lnTo>
                  <a:lnTo>
                    <a:pt x="215812" y="502920"/>
                  </a:lnTo>
                  <a:lnTo>
                    <a:pt x="241388" y="463550"/>
                  </a:lnTo>
                  <a:lnTo>
                    <a:pt x="264509" y="422910"/>
                  </a:lnTo>
                  <a:lnTo>
                    <a:pt x="285137" y="379730"/>
                  </a:lnTo>
                  <a:lnTo>
                    <a:pt x="292405" y="379730"/>
                  </a:lnTo>
                  <a:lnTo>
                    <a:pt x="302383" y="341630"/>
                  </a:lnTo>
                  <a:lnTo>
                    <a:pt x="315890" y="341630"/>
                  </a:lnTo>
                  <a:lnTo>
                    <a:pt x="319366" y="340360"/>
                  </a:lnTo>
                  <a:lnTo>
                    <a:pt x="322570" y="337820"/>
                  </a:lnTo>
                  <a:lnTo>
                    <a:pt x="329617" y="337820"/>
                  </a:lnTo>
                  <a:lnTo>
                    <a:pt x="328298" y="335280"/>
                  </a:lnTo>
                  <a:lnTo>
                    <a:pt x="328811" y="334010"/>
                  </a:lnTo>
                  <a:lnTo>
                    <a:pt x="349049" y="334010"/>
                  </a:lnTo>
                  <a:lnTo>
                    <a:pt x="345920" y="331470"/>
                  </a:lnTo>
                  <a:lnTo>
                    <a:pt x="360685" y="331470"/>
                  </a:lnTo>
                  <a:lnTo>
                    <a:pt x="358319" y="330200"/>
                  </a:lnTo>
                  <a:close/>
                </a:path>
                <a:path w="616584" h="613409">
                  <a:moveTo>
                    <a:pt x="312236" y="341630"/>
                  </a:moveTo>
                  <a:lnTo>
                    <a:pt x="304424" y="341630"/>
                  </a:lnTo>
                  <a:lnTo>
                    <a:pt x="301054" y="392430"/>
                  </a:lnTo>
                  <a:lnTo>
                    <a:pt x="294406" y="441960"/>
                  </a:lnTo>
                  <a:lnTo>
                    <a:pt x="284496" y="491490"/>
                  </a:lnTo>
                  <a:lnTo>
                    <a:pt x="271336" y="539750"/>
                  </a:lnTo>
                  <a:lnTo>
                    <a:pt x="277772" y="539750"/>
                  </a:lnTo>
                  <a:lnTo>
                    <a:pt x="284417" y="518160"/>
                  </a:lnTo>
                  <a:lnTo>
                    <a:pt x="295080" y="474980"/>
                  </a:lnTo>
                  <a:lnTo>
                    <a:pt x="303107" y="429260"/>
                  </a:lnTo>
                  <a:lnTo>
                    <a:pt x="308487" y="384810"/>
                  </a:lnTo>
                  <a:lnTo>
                    <a:pt x="315502" y="384810"/>
                  </a:lnTo>
                  <a:lnTo>
                    <a:pt x="312236" y="341630"/>
                  </a:lnTo>
                  <a:close/>
                </a:path>
                <a:path w="616584" h="613409">
                  <a:moveTo>
                    <a:pt x="338989" y="334010"/>
                  </a:moveTo>
                  <a:lnTo>
                    <a:pt x="329795" y="334010"/>
                  </a:lnTo>
                  <a:lnTo>
                    <a:pt x="344452" y="351790"/>
                  </a:lnTo>
                  <a:lnTo>
                    <a:pt x="375514" y="387350"/>
                  </a:lnTo>
                  <a:lnTo>
                    <a:pt x="423758" y="434340"/>
                  </a:lnTo>
                  <a:lnTo>
                    <a:pt x="457079" y="463550"/>
                  </a:lnTo>
                  <a:lnTo>
                    <a:pt x="491830" y="488950"/>
                  </a:lnTo>
                  <a:lnTo>
                    <a:pt x="527967" y="513080"/>
                  </a:lnTo>
                  <a:lnTo>
                    <a:pt x="532456" y="518160"/>
                  </a:lnTo>
                  <a:lnTo>
                    <a:pt x="537606" y="513080"/>
                  </a:lnTo>
                  <a:lnTo>
                    <a:pt x="538710" y="511810"/>
                  </a:lnTo>
                  <a:lnTo>
                    <a:pt x="532355" y="508000"/>
                  </a:lnTo>
                  <a:lnTo>
                    <a:pt x="521064" y="495300"/>
                  </a:lnTo>
                  <a:lnTo>
                    <a:pt x="511434" y="495300"/>
                  </a:lnTo>
                  <a:lnTo>
                    <a:pt x="481155" y="473710"/>
                  </a:lnTo>
                  <a:lnTo>
                    <a:pt x="451907" y="449580"/>
                  </a:lnTo>
                  <a:lnTo>
                    <a:pt x="423719" y="425450"/>
                  </a:lnTo>
                  <a:lnTo>
                    <a:pt x="396621" y="400050"/>
                  </a:lnTo>
                  <a:lnTo>
                    <a:pt x="381468" y="383540"/>
                  </a:lnTo>
                  <a:lnTo>
                    <a:pt x="366811" y="368300"/>
                  </a:lnTo>
                  <a:lnTo>
                    <a:pt x="352651" y="351790"/>
                  </a:lnTo>
                  <a:lnTo>
                    <a:pt x="338989" y="334010"/>
                  </a:lnTo>
                  <a:close/>
                </a:path>
                <a:path w="616584" h="613409">
                  <a:moveTo>
                    <a:pt x="359748" y="317500"/>
                  </a:moveTo>
                  <a:lnTo>
                    <a:pt x="274917" y="317500"/>
                  </a:lnTo>
                  <a:lnTo>
                    <a:pt x="275776" y="320040"/>
                  </a:lnTo>
                  <a:lnTo>
                    <a:pt x="276991" y="322580"/>
                  </a:lnTo>
                  <a:lnTo>
                    <a:pt x="278519" y="325120"/>
                  </a:lnTo>
                  <a:lnTo>
                    <a:pt x="249696" y="346710"/>
                  </a:lnTo>
                  <a:lnTo>
                    <a:pt x="193875" y="392430"/>
                  </a:lnTo>
                  <a:lnTo>
                    <a:pt x="143081" y="439420"/>
                  </a:lnTo>
                  <a:lnTo>
                    <a:pt x="97001" y="486410"/>
                  </a:lnTo>
                  <a:lnTo>
                    <a:pt x="74899" y="509270"/>
                  </a:lnTo>
                  <a:lnTo>
                    <a:pt x="79608" y="514350"/>
                  </a:lnTo>
                  <a:lnTo>
                    <a:pt x="101449" y="490220"/>
                  </a:lnTo>
                  <a:lnTo>
                    <a:pt x="124219" y="467360"/>
                  </a:lnTo>
                  <a:lnTo>
                    <a:pt x="171434" y="421640"/>
                  </a:lnTo>
                  <a:lnTo>
                    <a:pt x="225729" y="374650"/>
                  </a:lnTo>
                  <a:lnTo>
                    <a:pt x="282530" y="330200"/>
                  </a:lnTo>
                  <a:lnTo>
                    <a:pt x="358319" y="330200"/>
                  </a:lnTo>
                  <a:lnTo>
                    <a:pt x="339387" y="320040"/>
                  </a:lnTo>
                  <a:lnTo>
                    <a:pt x="339774" y="320040"/>
                  </a:lnTo>
                  <a:lnTo>
                    <a:pt x="339952" y="318770"/>
                  </a:lnTo>
                  <a:lnTo>
                    <a:pt x="364280" y="318770"/>
                  </a:lnTo>
                  <a:lnTo>
                    <a:pt x="359748" y="317500"/>
                  </a:lnTo>
                  <a:close/>
                </a:path>
                <a:path w="616584" h="613409">
                  <a:moveTo>
                    <a:pt x="349049" y="334010"/>
                  </a:moveTo>
                  <a:lnTo>
                    <a:pt x="338989" y="334010"/>
                  </a:lnTo>
                  <a:lnTo>
                    <a:pt x="372446" y="361950"/>
                  </a:lnTo>
                  <a:lnTo>
                    <a:pt x="405026" y="389890"/>
                  </a:lnTo>
                  <a:lnTo>
                    <a:pt x="436675" y="417830"/>
                  </a:lnTo>
                  <a:lnTo>
                    <a:pt x="467341" y="448310"/>
                  </a:lnTo>
                  <a:lnTo>
                    <a:pt x="500620" y="482600"/>
                  </a:lnTo>
                  <a:lnTo>
                    <a:pt x="511434" y="495300"/>
                  </a:lnTo>
                  <a:lnTo>
                    <a:pt x="521064" y="495300"/>
                  </a:lnTo>
                  <a:lnTo>
                    <a:pt x="517677" y="491490"/>
                  </a:lnTo>
                  <a:lnTo>
                    <a:pt x="502735" y="474980"/>
                  </a:lnTo>
                  <a:lnTo>
                    <a:pt x="487530" y="459740"/>
                  </a:lnTo>
                  <a:lnTo>
                    <a:pt x="472063" y="443230"/>
                  </a:lnTo>
                  <a:lnTo>
                    <a:pt x="441900" y="414020"/>
                  </a:lnTo>
                  <a:lnTo>
                    <a:pt x="410786" y="386080"/>
                  </a:lnTo>
                  <a:lnTo>
                    <a:pt x="378775" y="358140"/>
                  </a:lnTo>
                  <a:lnTo>
                    <a:pt x="349049" y="334010"/>
                  </a:lnTo>
                  <a:close/>
                </a:path>
                <a:path w="616584" h="613409">
                  <a:moveTo>
                    <a:pt x="360685" y="331470"/>
                  </a:moveTo>
                  <a:lnTo>
                    <a:pt x="345920" y="331470"/>
                  </a:lnTo>
                  <a:lnTo>
                    <a:pt x="378735" y="349250"/>
                  </a:lnTo>
                  <a:lnTo>
                    <a:pt x="411043" y="368300"/>
                  </a:lnTo>
                  <a:lnTo>
                    <a:pt x="442799" y="387350"/>
                  </a:lnTo>
                  <a:lnTo>
                    <a:pt x="473958" y="408940"/>
                  </a:lnTo>
                  <a:lnTo>
                    <a:pt x="497414" y="424180"/>
                  </a:lnTo>
                  <a:lnTo>
                    <a:pt x="520528" y="441960"/>
                  </a:lnTo>
                  <a:lnTo>
                    <a:pt x="543288" y="458470"/>
                  </a:lnTo>
                  <a:lnTo>
                    <a:pt x="565683" y="476250"/>
                  </a:lnTo>
                  <a:lnTo>
                    <a:pt x="566909" y="474980"/>
                  </a:lnTo>
                  <a:lnTo>
                    <a:pt x="568977" y="471170"/>
                  </a:lnTo>
                  <a:lnTo>
                    <a:pt x="569271" y="471170"/>
                  </a:lnTo>
                  <a:lnTo>
                    <a:pt x="524204" y="435610"/>
                  </a:lnTo>
                  <a:lnTo>
                    <a:pt x="477707" y="402590"/>
                  </a:lnTo>
                  <a:lnTo>
                    <a:pt x="444094" y="381000"/>
                  </a:lnTo>
                  <a:lnTo>
                    <a:pt x="409803" y="359410"/>
                  </a:lnTo>
                  <a:lnTo>
                    <a:pt x="374885" y="339090"/>
                  </a:lnTo>
                  <a:lnTo>
                    <a:pt x="360685" y="331470"/>
                  </a:lnTo>
                  <a:close/>
                </a:path>
                <a:path w="616584" h="613409">
                  <a:moveTo>
                    <a:pt x="364280" y="318770"/>
                  </a:moveTo>
                  <a:lnTo>
                    <a:pt x="339952" y="318770"/>
                  </a:lnTo>
                  <a:lnTo>
                    <a:pt x="385043" y="331470"/>
                  </a:lnTo>
                  <a:lnTo>
                    <a:pt x="473922" y="361950"/>
                  </a:lnTo>
                  <a:lnTo>
                    <a:pt x="517664" y="379730"/>
                  </a:lnTo>
                  <a:lnTo>
                    <a:pt x="557180" y="397510"/>
                  </a:lnTo>
                  <a:lnTo>
                    <a:pt x="576738" y="407670"/>
                  </a:lnTo>
                  <a:lnTo>
                    <a:pt x="595799" y="416560"/>
                  </a:lnTo>
                  <a:lnTo>
                    <a:pt x="598196" y="410210"/>
                  </a:lnTo>
                  <a:lnTo>
                    <a:pt x="579114" y="401320"/>
                  </a:lnTo>
                  <a:lnTo>
                    <a:pt x="559631" y="391160"/>
                  </a:lnTo>
                  <a:lnTo>
                    <a:pt x="540015" y="382270"/>
                  </a:lnTo>
                  <a:lnTo>
                    <a:pt x="520271" y="374650"/>
                  </a:lnTo>
                  <a:lnTo>
                    <a:pt x="476293" y="356870"/>
                  </a:lnTo>
                  <a:lnTo>
                    <a:pt x="431843" y="340360"/>
                  </a:lnTo>
                  <a:lnTo>
                    <a:pt x="386944" y="325120"/>
                  </a:lnTo>
                  <a:lnTo>
                    <a:pt x="364280" y="318770"/>
                  </a:lnTo>
                  <a:close/>
                </a:path>
                <a:path w="616584" h="613409">
                  <a:moveTo>
                    <a:pt x="228533" y="323850"/>
                  </a:moveTo>
                  <a:lnTo>
                    <a:pt x="191768" y="323850"/>
                  </a:lnTo>
                  <a:lnTo>
                    <a:pt x="144780" y="335280"/>
                  </a:lnTo>
                  <a:lnTo>
                    <a:pt x="98367" y="347980"/>
                  </a:lnTo>
                  <a:lnTo>
                    <a:pt x="52548" y="361950"/>
                  </a:lnTo>
                  <a:lnTo>
                    <a:pt x="8150" y="377190"/>
                  </a:lnTo>
                  <a:lnTo>
                    <a:pt x="9602" y="383540"/>
                  </a:lnTo>
                  <a:lnTo>
                    <a:pt x="57323" y="367030"/>
                  </a:lnTo>
                  <a:lnTo>
                    <a:pt x="106426" y="351790"/>
                  </a:lnTo>
                  <a:lnTo>
                    <a:pt x="156210" y="339090"/>
                  </a:lnTo>
                  <a:lnTo>
                    <a:pt x="206647" y="327660"/>
                  </a:lnTo>
                  <a:lnTo>
                    <a:pt x="228533" y="323850"/>
                  </a:lnTo>
                  <a:close/>
                </a:path>
                <a:path w="616584" h="613409">
                  <a:moveTo>
                    <a:pt x="0" y="313690"/>
                  </a:moveTo>
                  <a:lnTo>
                    <a:pt x="481" y="321310"/>
                  </a:lnTo>
                  <a:lnTo>
                    <a:pt x="29210" y="322580"/>
                  </a:lnTo>
                  <a:lnTo>
                    <a:pt x="58711" y="325120"/>
                  </a:lnTo>
                  <a:lnTo>
                    <a:pt x="88260" y="326390"/>
                  </a:lnTo>
                  <a:lnTo>
                    <a:pt x="154784" y="326390"/>
                  </a:lnTo>
                  <a:lnTo>
                    <a:pt x="191768" y="323850"/>
                  </a:lnTo>
                  <a:lnTo>
                    <a:pt x="228533" y="323850"/>
                  </a:lnTo>
                  <a:lnTo>
                    <a:pt x="250419" y="320040"/>
                  </a:lnTo>
                  <a:lnTo>
                    <a:pt x="102199" y="320040"/>
                  </a:lnTo>
                  <a:lnTo>
                    <a:pt x="50794" y="317500"/>
                  </a:lnTo>
                  <a:lnTo>
                    <a:pt x="0" y="313690"/>
                  </a:lnTo>
                  <a:close/>
                </a:path>
                <a:path w="616584" h="613409">
                  <a:moveTo>
                    <a:pt x="9533" y="269240"/>
                  </a:moveTo>
                  <a:lnTo>
                    <a:pt x="2245" y="269240"/>
                  </a:lnTo>
                  <a:lnTo>
                    <a:pt x="1743" y="276860"/>
                  </a:lnTo>
                  <a:lnTo>
                    <a:pt x="63148" y="276860"/>
                  </a:lnTo>
                  <a:lnTo>
                    <a:pt x="116410" y="280670"/>
                  </a:lnTo>
                  <a:lnTo>
                    <a:pt x="169279" y="285750"/>
                  </a:lnTo>
                  <a:lnTo>
                    <a:pt x="221727" y="293370"/>
                  </a:lnTo>
                  <a:lnTo>
                    <a:pt x="273724" y="303530"/>
                  </a:lnTo>
                  <a:lnTo>
                    <a:pt x="273609" y="309880"/>
                  </a:lnTo>
                  <a:lnTo>
                    <a:pt x="271253" y="309880"/>
                  </a:lnTo>
                  <a:lnTo>
                    <a:pt x="265734" y="311150"/>
                  </a:lnTo>
                  <a:lnTo>
                    <a:pt x="257065" y="312420"/>
                  </a:lnTo>
                  <a:lnTo>
                    <a:pt x="205361" y="316230"/>
                  </a:lnTo>
                  <a:lnTo>
                    <a:pt x="153730" y="318770"/>
                  </a:lnTo>
                  <a:lnTo>
                    <a:pt x="102199" y="320040"/>
                  </a:lnTo>
                  <a:lnTo>
                    <a:pt x="250419" y="320040"/>
                  </a:lnTo>
                  <a:lnTo>
                    <a:pt x="257714" y="318770"/>
                  </a:lnTo>
                  <a:lnTo>
                    <a:pt x="269190" y="317500"/>
                  </a:lnTo>
                  <a:lnTo>
                    <a:pt x="359748" y="317500"/>
                  </a:lnTo>
                  <a:lnTo>
                    <a:pt x="341617" y="312420"/>
                  </a:lnTo>
                  <a:lnTo>
                    <a:pt x="341826" y="311150"/>
                  </a:lnTo>
                  <a:lnTo>
                    <a:pt x="341942" y="309880"/>
                  </a:lnTo>
                  <a:lnTo>
                    <a:pt x="341994" y="308610"/>
                  </a:lnTo>
                  <a:lnTo>
                    <a:pt x="372901" y="306070"/>
                  </a:lnTo>
                  <a:lnTo>
                    <a:pt x="434633" y="303530"/>
                  </a:lnTo>
                  <a:lnTo>
                    <a:pt x="602065" y="303530"/>
                  </a:lnTo>
                  <a:lnTo>
                    <a:pt x="574118" y="300990"/>
                  </a:lnTo>
                  <a:lnTo>
                    <a:pt x="341397" y="300990"/>
                  </a:lnTo>
                  <a:lnTo>
                    <a:pt x="340790" y="297180"/>
                  </a:lnTo>
                  <a:lnTo>
                    <a:pt x="274781" y="297180"/>
                  </a:lnTo>
                  <a:lnTo>
                    <a:pt x="222576" y="287020"/>
                  </a:lnTo>
                  <a:lnTo>
                    <a:pt x="169918" y="279400"/>
                  </a:lnTo>
                  <a:lnTo>
                    <a:pt x="116838" y="274320"/>
                  </a:lnTo>
                  <a:lnTo>
                    <a:pt x="63367" y="270510"/>
                  </a:lnTo>
                  <a:lnTo>
                    <a:pt x="9533" y="269240"/>
                  </a:lnTo>
                  <a:close/>
                </a:path>
                <a:path w="616584" h="613409">
                  <a:moveTo>
                    <a:pt x="602065" y="303530"/>
                  </a:moveTo>
                  <a:lnTo>
                    <a:pt x="503210" y="303530"/>
                  </a:lnTo>
                  <a:lnTo>
                    <a:pt x="540899" y="304800"/>
                  </a:lnTo>
                  <a:lnTo>
                    <a:pt x="616007" y="312420"/>
                  </a:lnTo>
                  <a:lnTo>
                    <a:pt x="616038" y="304800"/>
                  </a:lnTo>
                  <a:lnTo>
                    <a:pt x="602065" y="303530"/>
                  </a:lnTo>
                  <a:close/>
                </a:path>
                <a:path w="616584" h="613409">
                  <a:moveTo>
                    <a:pt x="605494" y="227330"/>
                  </a:moveTo>
                  <a:lnTo>
                    <a:pt x="554259" y="246380"/>
                  </a:lnTo>
                  <a:lnTo>
                    <a:pt x="502200" y="262890"/>
                  </a:lnTo>
                  <a:lnTo>
                    <a:pt x="449350" y="278130"/>
                  </a:lnTo>
                  <a:lnTo>
                    <a:pt x="395738" y="290830"/>
                  </a:lnTo>
                  <a:lnTo>
                    <a:pt x="341397" y="300990"/>
                  </a:lnTo>
                  <a:lnTo>
                    <a:pt x="574118" y="300990"/>
                  </a:lnTo>
                  <a:lnTo>
                    <a:pt x="560145" y="299720"/>
                  </a:lnTo>
                  <a:lnTo>
                    <a:pt x="532099" y="298450"/>
                  </a:lnTo>
                  <a:lnTo>
                    <a:pt x="391416" y="298450"/>
                  </a:lnTo>
                  <a:lnTo>
                    <a:pt x="446583" y="285750"/>
                  </a:lnTo>
                  <a:lnTo>
                    <a:pt x="500954" y="270510"/>
                  </a:lnTo>
                  <a:lnTo>
                    <a:pt x="554494" y="252730"/>
                  </a:lnTo>
                  <a:lnTo>
                    <a:pt x="607001" y="233680"/>
                  </a:lnTo>
                  <a:lnTo>
                    <a:pt x="605816" y="228600"/>
                  </a:lnTo>
                  <a:lnTo>
                    <a:pt x="605494" y="227330"/>
                  </a:lnTo>
                  <a:close/>
                </a:path>
                <a:path w="616584" h="613409">
                  <a:moveTo>
                    <a:pt x="447798" y="295910"/>
                  </a:moveTo>
                  <a:lnTo>
                    <a:pt x="391416" y="298450"/>
                  </a:lnTo>
                  <a:lnTo>
                    <a:pt x="532099" y="298450"/>
                  </a:lnTo>
                  <a:lnTo>
                    <a:pt x="504053" y="297180"/>
                  </a:lnTo>
                  <a:lnTo>
                    <a:pt x="447798" y="295910"/>
                  </a:lnTo>
                  <a:close/>
                </a:path>
                <a:path w="616584" h="613409">
                  <a:moveTo>
                    <a:pt x="17189" y="205740"/>
                  </a:moveTo>
                  <a:lnTo>
                    <a:pt x="14778" y="212090"/>
                  </a:lnTo>
                  <a:lnTo>
                    <a:pt x="63060" y="223520"/>
                  </a:lnTo>
                  <a:lnTo>
                    <a:pt x="111134" y="236220"/>
                  </a:lnTo>
                  <a:lnTo>
                    <a:pt x="158727" y="251460"/>
                  </a:lnTo>
                  <a:lnTo>
                    <a:pt x="205811" y="267970"/>
                  </a:lnTo>
                  <a:lnTo>
                    <a:pt x="252363" y="287020"/>
                  </a:lnTo>
                  <a:lnTo>
                    <a:pt x="259860" y="290830"/>
                  </a:lnTo>
                  <a:lnTo>
                    <a:pt x="267326" y="293370"/>
                  </a:lnTo>
                  <a:lnTo>
                    <a:pt x="274781" y="297180"/>
                  </a:lnTo>
                  <a:lnTo>
                    <a:pt x="340790" y="297180"/>
                  </a:lnTo>
                  <a:lnTo>
                    <a:pt x="339764" y="294640"/>
                  </a:lnTo>
                  <a:lnTo>
                    <a:pt x="338381" y="292100"/>
                  </a:lnTo>
                  <a:lnTo>
                    <a:pt x="340122" y="290830"/>
                  </a:lnTo>
                  <a:lnTo>
                    <a:pt x="277692" y="290830"/>
                  </a:lnTo>
                  <a:lnTo>
                    <a:pt x="270143" y="287020"/>
                  </a:lnTo>
                  <a:lnTo>
                    <a:pt x="262572" y="284480"/>
                  </a:lnTo>
                  <a:lnTo>
                    <a:pt x="208324" y="261620"/>
                  </a:lnTo>
                  <a:lnTo>
                    <a:pt x="161146" y="245110"/>
                  </a:lnTo>
                  <a:lnTo>
                    <a:pt x="113461" y="229870"/>
                  </a:lnTo>
                  <a:lnTo>
                    <a:pt x="65295" y="217170"/>
                  </a:lnTo>
                  <a:lnTo>
                    <a:pt x="17189" y="205740"/>
                  </a:lnTo>
                  <a:close/>
                </a:path>
                <a:path w="616584" h="613409">
                  <a:moveTo>
                    <a:pt x="40629" y="153670"/>
                  </a:moveTo>
                  <a:lnTo>
                    <a:pt x="37366" y="160020"/>
                  </a:lnTo>
                  <a:lnTo>
                    <a:pt x="42150" y="162560"/>
                  </a:lnTo>
                  <a:lnTo>
                    <a:pt x="47469" y="163830"/>
                  </a:lnTo>
                  <a:lnTo>
                    <a:pt x="52788" y="166370"/>
                  </a:lnTo>
                  <a:lnTo>
                    <a:pt x="98830" y="186690"/>
                  </a:lnTo>
                  <a:lnTo>
                    <a:pt x="144110" y="209550"/>
                  </a:lnTo>
                  <a:lnTo>
                    <a:pt x="188528" y="233680"/>
                  </a:lnTo>
                  <a:lnTo>
                    <a:pt x="231985" y="260350"/>
                  </a:lnTo>
                  <a:lnTo>
                    <a:pt x="274383" y="288290"/>
                  </a:lnTo>
                  <a:lnTo>
                    <a:pt x="275629" y="288290"/>
                  </a:lnTo>
                  <a:lnTo>
                    <a:pt x="278101" y="290830"/>
                  </a:lnTo>
                  <a:lnTo>
                    <a:pt x="340122" y="290830"/>
                  </a:lnTo>
                  <a:lnTo>
                    <a:pt x="347085" y="285750"/>
                  </a:lnTo>
                  <a:lnTo>
                    <a:pt x="334832" y="285750"/>
                  </a:lnTo>
                  <a:lnTo>
                    <a:pt x="333429" y="284480"/>
                  </a:lnTo>
                  <a:lnTo>
                    <a:pt x="281975" y="284480"/>
                  </a:lnTo>
                  <a:lnTo>
                    <a:pt x="235507" y="254000"/>
                  </a:lnTo>
                  <a:lnTo>
                    <a:pt x="191829" y="228600"/>
                  </a:lnTo>
                  <a:lnTo>
                    <a:pt x="147184" y="203200"/>
                  </a:lnTo>
                  <a:lnTo>
                    <a:pt x="55395" y="160020"/>
                  </a:lnTo>
                  <a:lnTo>
                    <a:pt x="50306" y="158750"/>
                  </a:lnTo>
                  <a:lnTo>
                    <a:pt x="40629" y="153670"/>
                  </a:lnTo>
                  <a:close/>
                </a:path>
                <a:path w="616584" h="613409">
                  <a:moveTo>
                    <a:pt x="579214" y="161290"/>
                  </a:moveTo>
                  <a:lnTo>
                    <a:pt x="536189" y="179070"/>
                  </a:lnTo>
                  <a:lnTo>
                    <a:pt x="493638" y="198120"/>
                  </a:lnTo>
                  <a:lnTo>
                    <a:pt x="451737" y="218440"/>
                  </a:lnTo>
                  <a:lnTo>
                    <a:pt x="410509" y="240030"/>
                  </a:lnTo>
                  <a:lnTo>
                    <a:pt x="369972" y="264160"/>
                  </a:lnTo>
                  <a:lnTo>
                    <a:pt x="361126" y="269240"/>
                  </a:lnTo>
                  <a:lnTo>
                    <a:pt x="352320" y="275590"/>
                  </a:lnTo>
                  <a:lnTo>
                    <a:pt x="334832" y="285750"/>
                  </a:lnTo>
                  <a:lnTo>
                    <a:pt x="347085" y="285750"/>
                  </a:lnTo>
                  <a:lnTo>
                    <a:pt x="364606" y="275590"/>
                  </a:lnTo>
                  <a:lnTo>
                    <a:pt x="373428" y="269240"/>
                  </a:lnTo>
                  <a:lnTo>
                    <a:pt x="455055" y="223520"/>
                  </a:lnTo>
                  <a:lnTo>
                    <a:pt x="496888" y="203200"/>
                  </a:lnTo>
                  <a:lnTo>
                    <a:pt x="539373" y="184150"/>
                  </a:lnTo>
                  <a:lnTo>
                    <a:pt x="582468" y="166370"/>
                  </a:lnTo>
                  <a:lnTo>
                    <a:pt x="579214" y="161290"/>
                  </a:lnTo>
                  <a:close/>
                </a:path>
                <a:path w="616584" h="613409">
                  <a:moveTo>
                    <a:pt x="121621" y="60960"/>
                  </a:moveTo>
                  <a:lnTo>
                    <a:pt x="116158" y="66040"/>
                  </a:lnTo>
                  <a:lnTo>
                    <a:pt x="129219" y="76200"/>
                  </a:lnTo>
                  <a:lnTo>
                    <a:pt x="142296" y="88900"/>
                  </a:lnTo>
                  <a:lnTo>
                    <a:pt x="192252" y="138430"/>
                  </a:lnTo>
                  <a:lnTo>
                    <a:pt x="237301" y="193040"/>
                  </a:lnTo>
                  <a:lnTo>
                    <a:pt x="265489" y="236220"/>
                  </a:lnTo>
                  <a:lnTo>
                    <a:pt x="273470" y="250190"/>
                  </a:lnTo>
                  <a:lnTo>
                    <a:pt x="281737" y="264160"/>
                  </a:lnTo>
                  <a:lnTo>
                    <a:pt x="290289" y="278130"/>
                  </a:lnTo>
                  <a:lnTo>
                    <a:pt x="287158" y="279400"/>
                  </a:lnTo>
                  <a:lnTo>
                    <a:pt x="284362" y="281940"/>
                  </a:lnTo>
                  <a:lnTo>
                    <a:pt x="281975" y="284480"/>
                  </a:lnTo>
                  <a:lnTo>
                    <a:pt x="333429" y="284480"/>
                  </a:lnTo>
                  <a:lnTo>
                    <a:pt x="332026" y="283210"/>
                  </a:lnTo>
                  <a:lnTo>
                    <a:pt x="328518" y="279400"/>
                  </a:lnTo>
                  <a:lnTo>
                    <a:pt x="324497" y="276860"/>
                  </a:lnTo>
                  <a:lnTo>
                    <a:pt x="325607" y="274320"/>
                  </a:lnTo>
                  <a:lnTo>
                    <a:pt x="297911" y="274320"/>
                  </a:lnTo>
                  <a:lnTo>
                    <a:pt x="289758" y="260350"/>
                  </a:lnTo>
                  <a:lnTo>
                    <a:pt x="281306" y="246380"/>
                  </a:lnTo>
                  <a:lnTo>
                    <a:pt x="272557" y="232410"/>
                  </a:lnTo>
                  <a:lnTo>
                    <a:pt x="263515" y="218440"/>
                  </a:lnTo>
                  <a:lnTo>
                    <a:pt x="255766" y="203200"/>
                  </a:lnTo>
                  <a:lnTo>
                    <a:pt x="248342" y="187960"/>
                  </a:lnTo>
                  <a:lnTo>
                    <a:pt x="247160" y="185420"/>
                  </a:lnTo>
                  <a:lnTo>
                    <a:pt x="239557" y="185420"/>
                  </a:lnTo>
                  <a:lnTo>
                    <a:pt x="207378" y="146050"/>
                  </a:lnTo>
                  <a:lnTo>
                    <a:pt x="172449" y="107950"/>
                  </a:lnTo>
                  <a:lnTo>
                    <a:pt x="160009" y="96520"/>
                  </a:lnTo>
                  <a:lnTo>
                    <a:pt x="147332" y="83820"/>
                  </a:lnTo>
                  <a:lnTo>
                    <a:pt x="121621" y="60960"/>
                  </a:lnTo>
                  <a:close/>
                </a:path>
                <a:path w="616584" h="613409">
                  <a:moveTo>
                    <a:pt x="313848" y="273050"/>
                  </a:moveTo>
                  <a:lnTo>
                    <a:pt x="301765" y="273050"/>
                  </a:lnTo>
                  <a:lnTo>
                    <a:pt x="299807" y="274320"/>
                  </a:lnTo>
                  <a:lnTo>
                    <a:pt x="315251" y="274320"/>
                  </a:lnTo>
                  <a:lnTo>
                    <a:pt x="313848" y="273050"/>
                  </a:lnTo>
                  <a:close/>
                </a:path>
                <a:path w="616584" h="613409">
                  <a:moveTo>
                    <a:pt x="351477" y="85090"/>
                  </a:moveTo>
                  <a:lnTo>
                    <a:pt x="345125" y="85090"/>
                  </a:lnTo>
                  <a:lnTo>
                    <a:pt x="342459" y="133350"/>
                  </a:lnTo>
                  <a:lnTo>
                    <a:pt x="336812" y="180340"/>
                  </a:lnTo>
                  <a:lnTo>
                    <a:pt x="328199" y="227330"/>
                  </a:lnTo>
                  <a:lnTo>
                    <a:pt x="316633" y="274320"/>
                  </a:lnTo>
                  <a:lnTo>
                    <a:pt x="325607" y="274320"/>
                  </a:lnTo>
                  <a:lnTo>
                    <a:pt x="326717" y="271780"/>
                  </a:lnTo>
                  <a:lnTo>
                    <a:pt x="328989" y="266700"/>
                  </a:lnTo>
                  <a:lnTo>
                    <a:pt x="331335" y="260350"/>
                  </a:lnTo>
                  <a:lnTo>
                    <a:pt x="339003" y="243840"/>
                  </a:lnTo>
                  <a:lnTo>
                    <a:pt x="331324" y="243840"/>
                  </a:lnTo>
                  <a:lnTo>
                    <a:pt x="340292" y="200660"/>
                  </a:lnTo>
                  <a:lnTo>
                    <a:pt x="346740" y="156210"/>
                  </a:lnTo>
                  <a:lnTo>
                    <a:pt x="350655" y="111760"/>
                  </a:lnTo>
                  <a:lnTo>
                    <a:pt x="351477" y="85090"/>
                  </a:lnTo>
                  <a:close/>
                </a:path>
                <a:path w="616584" h="613409">
                  <a:moveTo>
                    <a:pt x="246448" y="5080"/>
                  </a:moveTo>
                  <a:lnTo>
                    <a:pt x="239821" y="6350"/>
                  </a:lnTo>
                  <a:lnTo>
                    <a:pt x="241777" y="10160"/>
                  </a:lnTo>
                  <a:lnTo>
                    <a:pt x="243850" y="15240"/>
                  </a:lnTo>
                  <a:lnTo>
                    <a:pt x="264428" y="68580"/>
                  </a:lnTo>
                  <a:lnTo>
                    <a:pt x="279520" y="119380"/>
                  </a:lnTo>
                  <a:lnTo>
                    <a:pt x="291120" y="170180"/>
                  </a:lnTo>
                  <a:lnTo>
                    <a:pt x="299211" y="220980"/>
                  </a:lnTo>
                  <a:lnTo>
                    <a:pt x="303775" y="273050"/>
                  </a:lnTo>
                  <a:lnTo>
                    <a:pt x="312414" y="273050"/>
                  </a:lnTo>
                  <a:lnTo>
                    <a:pt x="314962" y="240030"/>
                  </a:lnTo>
                  <a:lnTo>
                    <a:pt x="307984" y="240030"/>
                  </a:lnTo>
                  <a:lnTo>
                    <a:pt x="302200" y="194310"/>
                  </a:lnTo>
                  <a:lnTo>
                    <a:pt x="293699" y="148590"/>
                  </a:lnTo>
                  <a:lnTo>
                    <a:pt x="282491" y="104140"/>
                  </a:lnTo>
                  <a:lnTo>
                    <a:pt x="268587" y="60960"/>
                  </a:lnTo>
                  <a:lnTo>
                    <a:pt x="251997" y="17780"/>
                  </a:lnTo>
                  <a:lnTo>
                    <a:pt x="250143" y="12700"/>
                  </a:lnTo>
                  <a:lnTo>
                    <a:pt x="248248" y="8890"/>
                  </a:lnTo>
                  <a:lnTo>
                    <a:pt x="246448" y="5080"/>
                  </a:lnTo>
                  <a:close/>
                </a:path>
                <a:path w="616584" h="613409">
                  <a:moveTo>
                    <a:pt x="464330" y="40640"/>
                  </a:moveTo>
                  <a:lnTo>
                    <a:pt x="432601" y="78740"/>
                  </a:lnTo>
                  <a:lnTo>
                    <a:pt x="403372" y="116840"/>
                  </a:lnTo>
                  <a:lnTo>
                    <a:pt x="376721" y="157480"/>
                  </a:lnTo>
                  <a:lnTo>
                    <a:pt x="352692" y="200660"/>
                  </a:lnTo>
                  <a:lnTo>
                    <a:pt x="331324" y="243840"/>
                  </a:lnTo>
                  <a:lnTo>
                    <a:pt x="339003" y="243840"/>
                  </a:lnTo>
                  <a:lnTo>
                    <a:pt x="353162" y="213360"/>
                  </a:lnTo>
                  <a:lnTo>
                    <a:pt x="378011" y="168910"/>
                  </a:lnTo>
                  <a:lnTo>
                    <a:pt x="405831" y="125730"/>
                  </a:lnTo>
                  <a:lnTo>
                    <a:pt x="436570" y="83820"/>
                  </a:lnTo>
                  <a:lnTo>
                    <a:pt x="470178" y="44450"/>
                  </a:lnTo>
                  <a:lnTo>
                    <a:pt x="466336" y="41910"/>
                  </a:lnTo>
                  <a:lnTo>
                    <a:pt x="464330" y="40640"/>
                  </a:lnTo>
                  <a:close/>
                </a:path>
                <a:path w="616584" h="613409">
                  <a:moveTo>
                    <a:pt x="344989" y="0"/>
                  </a:moveTo>
                  <a:lnTo>
                    <a:pt x="342576" y="0"/>
                  </a:lnTo>
                  <a:lnTo>
                    <a:pt x="343728" y="15240"/>
                  </a:lnTo>
                  <a:lnTo>
                    <a:pt x="344578" y="31750"/>
                  </a:lnTo>
                  <a:lnTo>
                    <a:pt x="345117" y="46990"/>
                  </a:lnTo>
                  <a:lnTo>
                    <a:pt x="345345" y="62230"/>
                  </a:lnTo>
                  <a:lnTo>
                    <a:pt x="332049" y="105410"/>
                  </a:lnTo>
                  <a:lnTo>
                    <a:pt x="321383" y="149860"/>
                  </a:lnTo>
                  <a:lnTo>
                    <a:pt x="313358" y="194310"/>
                  </a:lnTo>
                  <a:lnTo>
                    <a:pt x="307984" y="240030"/>
                  </a:lnTo>
                  <a:lnTo>
                    <a:pt x="314962" y="240030"/>
                  </a:lnTo>
                  <a:lnTo>
                    <a:pt x="316138" y="224790"/>
                  </a:lnTo>
                  <a:lnTo>
                    <a:pt x="322840" y="177800"/>
                  </a:lnTo>
                  <a:lnTo>
                    <a:pt x="332507" y="130810"/>
                  </a:lnTo>
                  <a:lnTo>
                    <a:pt x="345125" y="85090"/>
                  </a:lnTo>
                  <a:lnTo>
                    <a:pt x="351477" y="85090"/>
                  </a:lnTo>
                  <a:lnTo>
                    <a:pt x="351986" y="68580"/>
                  </a:lnTo>
                  <a:lnTo>
                    <a:pt x="352004" y="63500"/>
                  </a:lnTo>
                  <a:lnTo>
                    <a:pt x="356591" y="50800"/>
                  </a:lnTo>
                  <a:lnTo>
                    <a:pt x="359004" y="44450"/>
                  </a:lnTo>
                  <a:lnTo>
                    <a:pt x="351721" y="44450"/>
                  </a:lnTo>
                  <a:lnTo>
                    <a:pt x="351348" y="33020"/>
                  </a:lnTo>
                  <a:lnTo>
                    <a:pt x="350675" y="20320"/>
                  </a:lnTo>
                  <a:lnTo>
                    <a:pt x="350150" y="11430"/>
                  </a:lnTo>
                  <a:lnTo>
                    <a:pt x="349324" y="1270"/>
                  </a:lnTo>
                  <a:lnTo>
                    <a:pt x="347083" y="1270"/>
                  </a:lnTo>
                  <a:lnTo>
                    <a:pt x="344989" y="0"/>
                  </a:lnTo>
                  <a:close/>
                </a:path>
                <a:path w="616584" h="613409">
                  <a:moveTo>
                    <a:pt x="191908" y="21590"/>
                  </a:moveTo>
                  <a:lnTo>
                    <a:pt x="203715" y="92710"/>
                  </a:lnTo>
                  <a:lnTo>
                    <a:pt x="228343" y="160020"/>
                  </a:lnTo>
                  <a:lnTo>
                    <a:pt x="239557" y="185420"/>
                  </a:lnTo>
                  <a:lnTo>
                    <a:pt x="247160" y="185420"/>
                  </a:lnTo>
                  <a:lnTo>
                    <a:pt x="241248" y="172720"/>
                  </a:lnTo>
                  <a:lnTo>
                    <a:pt x="234489" y="157480"/>
                  </a:lnTo>
                  <a:lnTo>
                    <a:pt x="221367" y="124460"/>
                  </a:lnTo>
                  <a:lnTo>
                    <a:pt x="209883" y="90170"/>
                  </a:lnTo>
                  <a:lnTo>
                    <a:pt x="200039" y="55880"/>
                  </a:lnTo>
                  <a:lnTo>
                    <a:pt x="191908" y="21590"/>
                  </a:lnTo>
                  <a:close/>
                </a:path>
                <a:path w="616584" h="613409">
                  <a:moveTo>
                    <a:pt x="367794" y="3810"/>
                  </a:moveTo>
                  <a:lnTo>
                    <a:pt x="351721" y="44450"/>
                  </a:lnTo>
                  <a:lnTo>
                    <a:pt x="359004" y="44450"/>
                  </a:lnTo>
                  <a:lnTo>
                    <a:pt x="361417" y="38100"/>
                  </a:lnTo>
                  <a:lnTo>
                    <a:pt x="366487" y="24130"/>
                  </a:lnTo>
                  <a:lnTo>
                    <a:pt x="371805" y="11430"/>
                  </a:lnTo>
                  <a:lnTo>
                    <a:pt x="374408" y="5080"/>
                  </a:lnTo>
                  <a:lnTo>
                    <a:pt x="367794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6138273" y="7352038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483775" y="0"/>
                  </a:moveTo>
                  <a:lnTo>
                    <a:pt x="0" y="0"/>
                  </a:lnTo>
                  <a:lnTo>
                    <a:pt x="0" y="483775"/>
                  </a:lnTo>
                  <a:lnTo>
                    <a:pt x="483775" y="483775"/>
                  </a:lnTo>
                  <a:lnTo>
                    <a:pt x="483775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6211152" y="7419475"/>
              <a:ext cx="338455" cy="349885"/>
            </a:xfrm>
            <a:custGeom>
              <a:avLst/>
              <a:gdLst/>
              <a:ahLst/>
              <a:cxnLst/>
              <a:rect l="l" t="t" r="r" b="b"/>
              <a:pathLst>
                <a:path w="338454" h="349884">
                  <a:moveTo>
                    <a:pt x="338377" y="0"/>
                  </a:moveTo>
                  <a:lnTo>
                    <a:pt x="233207" y="0"/>
                  </a:lnTo>
                  <a:lnTo>
                    <a:pt x="170015" y="275017"/>
                  </a:lnTo>
                  <a:lnTo>
                    <a:pt x="106342" y="0"/>
                  </a:lnTo>
                  <a:lnTo>
                    <a:pt x="0" y="0"/>
                  </a:lnTo>
                  <a:lnTo>
                    <a:pt x="0" y="349769"/>
                  </a:lnTo>
                  <a:lnTo>
                    <a:pt x="68102" y="349769"/>
                  </a:lnTo>
                  <a:lnTo>
                    <a:pt x="68102" y="113190"/>
                  </a:lnTo>
                  <a:lnTo>
                    <a:pt x="67631" y="56239"/>
                  </a:lnTo>
                  <a:lnTo>
                    <a:pt x="133430" y="349769"/>
                  </a:lnTo>
                  <a:lnTo>
                    <a:pt x="204464" y="349769"/>
                  </a:lnTo>
                  <a:lnTo>
                    <a:pt x="270745" y="56239"/>
                  </a:lnTo>
                  <a:lnTo>
                    <a:pt x="270274" y="349769"/>
                  </a:lnTo>
                  <a:lnTo>
                    <a:pt x="338377" y="349769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5698998" y="7409681"/>
              <a:ext cx="1562735" cy="364490"/>
            </a:xfrm>
            <a:custGeom>
              <a:avLst/>
              <a:gdLst/>
              <a:ahLst/>
              <a:cxnLst/>
              <a:rect l="l" t="t" r="r" b="b"/>
              <a:pathLst>
                <a:path w="1562734" h="364490">
                  <a:moveTo>
                    <a:pt x="247218" y="299313"/>
                  </a:moveTo>
                  <a:lnTo>
                    <a:pt x="201244" y="309194"/>
                  </a:lnTo>
                  <a:lnTo>
                    <a:pt x="172834" y="310832"/>
                  </a:lnTo>
                  <a:lnTo>
                    <a:pt x="160172" y="310362"/>
                  </a:lnTo>
                  <a:lnTo>
                    <a:pt x="116446" y="299161"/>
                  </a:lnTo>
                  <a:lnTo>
                    <a:pt x="84874" y="273316"/>
                  </a:lnTo>
                  <a:lnTo>
                    <a:pt x="66382" y="232994"/>
                  </a:lnTo>
                  <a:lnTo>
                    <a:pt x="62103" y="193459"/>
                  </a:lnTo>
                  <a:lnTo>
                    <a:pt x="62623" y="179273"/>
                  </a:lnTo>
                  <a:lnTo>
                    <a:pt x="70446" y="141554"/>
                  </a:lnTo>
                  <a:lnTo>
                    <a:pt x="93662" y="103365"/>
                  </a:lnTo>
                  <a:lnTo>
                    <a:pt x="129260" y="79794"/>
                  </a:lnTo>
                  <a:lnTo>
                    <a:pt x="174548" y="71691"/>
                  </a:lnTo>
                  <a:lnTo>
                    <a:pt x="182702" y="71856"/>
                  </a:lnTo>
                  <a:lnTo>
                    <a:pt x="225323" y="77533"/>
                  </a:lnTo>
                  <a:lnTo>
                    <a:pt x="244284" y="82740"/>
                  </a:lnTo>
                  <a:lnTo>
                    <a:pt x="244284" y="31673"/>
                  </a:lnTo>
                  <a:lnTo>
                    <a:pt x="201180" y="22453"/>
                  </a:lnTo>
                  <a:lnTo>
                    <a:pt x="171119" y="20866"/>
                  </a:lnTo>
                  <a:lnTo>
                    <a:pt x="151269" y="21818"/>
                  </a:lnTo>
                  <a:lnTo>
                    <a:pt x="98069" y="34632"/>
                  </a:lnTo>
                  <a:lnTo>
                    <a:pt x="55714" y="60540"/>
                  </a:lnTo>
                  <a:lnTo>
                    <a:pt x="25336" y="97421"/>
                  </a:lnTo>
                  <a:lnTo>
                    <a:pt x="6413" y="143852"/>
                  </a:lnTo>
                  <a:lnTo>
                    <a:pt x="0" y="197154"/>
                  </a:lnTo>
                  <a:lnTo>
                    <a:pt x="660" y="215061"/>
                  </a:lnTo>
                  <a:lnTo>
                    <a:pt x="10668" y="264058"/>
                  </a:lnTo>
                  <a:lnTo>
                    <a:pt x="32626" y="304723"/>
                  </a:lnTo>
                  <a:lnTo>
                    <a:pt x="66433" y="335394"/>
                  </a:lnTo>
                  <a:lnTo>
                    <a:pt x="111975" y="354952"/>
                  </a:lnTo>
                  <a:lnTo>
                    <a:pt x="168910" y="361670"/>
                  </a:lnTo>
                  <a:lnTo>
                    <a:pt x="179501" y="361492"/>
                  </a:lnTo>
                  <a:lnTo>
                    <a:pt x="219938" y="357301"/>
                  </a:lnTo>
                  <a:lnTo>
                    <a:pt x="247218" y="351116"/>
                  </a:lnTo>
                  <a:lnTo>
                    <a:pt x="247218" y="299313"/>
                  </a:lnTo>
                  <a:close/>
                </a:path>
                <a:path w="1562734" h="364490">
                  <a:moveTo>
                    <a:pt x="374992" y="117614"/>
                  </a:moveTo>
                  <a:lnTo>
                    <a:pt x="316788" y="117614"/>
                  </a:lnTo>
                  <a:lnTo>
                    <a:pt x="316788" y="355498"/>
                  </a:lnTo>
                  <a:lnTo>
                    <a:pt x="374992" y="355498"/>
                  </a:lnTo>
                  <a:lnTo>
                    <a:pt x="374992" y="117614"/>
                  </a:lnTo>
                  <a:close/>
                </a:path>
                <a:path w="1562734" h="364490">
                  <a:moveTo>
                    <a:pt x="376453" y="0"/>
                  </a:moveTo>
                  <a:lnTo>
                    <a:pt x="315328" y="0"/>
                  </a:lnTo>
                  <a:lnTo>
                    <a:pt x="315328" y="63106"/>
                  </a:lnTo>
                  <a:lnTo>
                    <a:pt x="376453" y="63106"/>
                  </a:lnTo>
                  <a:lnTo>
                    <a:pt x="376453" y="0"/>
                  </a:lnTo>
                  <a:close/>
                </a:path>
                <a:path w="1562734" h="364490">
                  <a:moveTo>
                    <a:pt x="1261529" y="29540"/>
                  </a:moveTo>
                  <a:lnTo>
                    <a:pt x="1201407" y="29540"/>
                  </a:lnTo>
                  <a:lnTo>
                    <a:pt x="1201407" y="217589"/>
                  </a:lnTo>
                  <a:lnTo>
                    <a:pt x="1200873" y="234086"/>
                  </a:lnTo>
                  <a:lnTo>
                    <a:pt x="1193050" y="272110"/>
                  </a:lnTo>
                  <a:lnTo>
                    <a:pt x="1165783" y="303669"/>
                  </a:lnTo>
                  <a:lnTo>
                    <a:pt x="1123556" y="313359"/>
                  </a:lnTo>
                  <a:lnTo>
                    <a:pt x="1111808" y="312750"/>
                  </a:lnTo>
                  <a:lnTo>
                    <a:pt x="1072908" y="298056"/>
                  </a:lnTo>
                  <a:lnTo>
                    <a:pt x="1050417" y="261340"/>
                  </a:lnTo>
                  <a:lnTo>
                    <a:pt x="1045705" y="217589"/>
                  </a:lnTo>
                  <a:lnTo>
                    <a:pt x="1045705" y="29540"/>
                  </a:lnTo>
                  <a:lnTo>
                    <a:pt x="985570" y="29540"/>
                  </a:lnTo>
                  <a:lnTo>
                    <a:pt x="985570" y="222999"/>
                  </a:lnTo>
                  <a:lnTo>
                    <a:pt x="985710" y="233057"/>
                  </a:lnTo>
                  <a:lnTo>
                    <a:pt x="991006" y="276288"/>
                  </a:lnTo>
                  <a:lnTo>
                    <a:pt x="1008062" y="314540"/>
                  </a:lnTo>
                  <a:lnTo>
                    <a:pt x="1040091" y="344652"/>
                  </a:lnTo>
                  <a:lnTo>
                    <a:pt x="1076413" y="359143"/>
                  </a:lnTo>
                  <a:lnTo>
                    <a:pt x="1122807" y="364185"/>
                  </a:lnTo>
                  <a:lnTo>
                    <a:pt x="1135405" y="363867"/>
                  </a:lnTo>
                  <a:lnTo>
                    <a:pt x="1179601" y="356362"/>
                  </a:lnTo>
                  <a:lnTo>
                    <a:pt x="1214158" y="339674"/>
                  </a:lnTo>
                  <a:lnTo>
                    <a:pt x="1243711" y="307073"/>
                  </a:lnTo>
                  <a:lnTo>
                    <a:pt x="1257833" y="268490"/>
                  </a:lnTo>
                  <a:lnTo>
                    <a:pt x="1261529" y="222999"/>
                  </a:lnTo>
                  <a:lnTo>
                    <a:pt x="1261529" y="29540"/>
                  </a:lnTo>
                  <a:close/>
                </a:path>
                <a:path w="1562734" h="364490">
                  <a:moveTo>
                    <a:pt x="1562315" y="261289"/>
                  </a:moveTo>
                  <a:lnTo>
                    <a:pt x="1553705" y="218960"/>
                  </a:lnTo>
                  <a:lnTo>
                    <a:pt x="1522755" y="187198"/>
                  </a:lnTo>
                  <a:lnTo>
                    <a:pt x="1487004" y="173189"/>
                  </a:lnTo>
                  <a:lnTo>
                    <a:pt x="1443850" y="162979"/>
                  </a:lnTo>
                  <a:lnTo>
                    <a:pt x="1423847" y="157772"/>
                  </a:lnTo>
                  <a:lnTo>
                    <a:pt x="1392936" y="132626"/>
                  </a:lnTo>
                  <a:lnTo>
                    <a:pt x="1391183" y="125755"/>
                  </a:lnTo>
                  <a:lnTo>
                    <a:pt x="1391183" y="117424"/>
                  </a:lnTo>
                  <a:lnTo>
                    <a:pt x="1416151" y="80302"/>
                  </a:lnTo>
                  <a:lnTo>
                    <a:pt x="1453057" y="74206"/>
                  </a:lnTo>
                  <a:lnTo>
                    <a:pt x="1463548" y="74485"/>
                  </a:lnTo>
                  <a:lnTo>
                    <a:pt x="1508975" y="81381"/>
                  </a:lnTo>
                  <a:lnTo>
                    <a:pt x="1546110" y="93370"/>
                  </a:lnTo>
                  <a:lnTo>
                    <a:pt x="1546110" y="41783"/>
                  </a:lnTo>
                  <a:lnTo>
                    <a:pt x="1500441" y="28536"/>
                  </a:lnTo>
                  <a:lnTo>
                    <a:pt x="1460804" y="23698"/>
                  </a:lnTo>
                  <a:lnTo>
                    <a:pt x="1447660" y="23380"/>
                  </a:lnTo>
                  <a:lnTo>
                    <a:pt x="1434846" y="23774"/>
                  </a:lnTo>
                  <a:lnTo>
                    <a:pt x="1390230" y="33185"/>
                  </a:lnTo>
                  <a:lnTo>
                    <a:pt x="1356423" y="55295"/>
                  </a:lnTo>
                  <a:lnTo>
                    <a:pt x="1335163" y="90538"/>
                  </a:lnTo>
                  <a:lnTo>
                    <a:pt x="1330045" y="125755"/>
                  </a:lnTo>
                  <a:lnTo>
                    <a:pt x="1330540" y="137071"/>
                  </a:lnTo>
                  <a:lnTo>
                    <a:pt x="1347114" y="179387"/>
                  </a:lnTo>
                  <a:lnTo>
                    <a:pt x="1381252" y="203758"/>
                  </a:lnTo>
                  <a:lnTo>
                    <a:pt x="1433449" y="218351"/>
                  </a:lnTo>
                  <a:lnTo>
                    <a:pt x="1462684" y="224929"/>
                  </a:lnTo>
                  <a:lnTo>
                    <a:pt x="1498384" y="248653"/>
                  </a:lnTo>
                  <a:lnTo>
                    <a:pt x="1500441" y="255422"/>
                  </a:lnTo>
                  <a:lnTo>
                    <a:pt x="1500441" y="263740"/>
                  </a:lnTo>
                  <a:lnTo>
                    <a:pt x="1500441" y="273265"/>
                  </a:lnTo>
                  <a:lnTo>
                    <a:pt x="1476248" y="303047"/>
                  </a:lnTo>
                  <a:lnTo>
                    <a:pt x="1437703" y="312775"/>
                  </a:lnTo>
                  <a:lnTo>
                    <a:pt x="1423593" y="313372"/>
                  </a:lnTo>
                  <a:lnTo>
                    <a:pt x="1411401" y="313067"/>
                  </a:lnTo>
                  <a:lnTo>
                    <a:pt x="1364348" y="305816"/>
                  </a:lnTo>
                  <a:lnTo>
                    <a:pt x="1328572" y="293243"/>
                  </a:lnTo>
                  <a:lnTo>
                    <a:pt x="1328572" y="344043"/>
                  </a:lnTo>
                  <a:lnTo>
                    <a:pt x="1371676" y="358902"/>
                  </a:lnTo>
                  <a:lnTo>
                    <a:pt x="1410982" y="363855"/>
                  </a:lnTo>
                  <a:lnTo>
                    <a:pt x="1424317" y="364185"/>
                  </a:lnTo>
                  <a:lnTo>
                    <a:pt x="1439367" y="363791"/>
                  </a:lnTo>
                  <a:lnTo>
                    <a:pt x="1480794" y="358038"/>
                  </a:lnTo>
                  <a:lnTo>
                    <a:pt x="1524622" y="339255"/>
                  </a:lnTo>
                  <a:lnTo>
                    <a:pt x="1552486" y="307238"/>
                  </a:lnTo>
                  <a:lnTo>
                    <a:pt x="1561693" y="274104"/>
                  </a:lnTo>
                  <a:lnTo>
                    <a:pt x="1562315" y="261289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7"/>
          <p:cNvSpPr txBox="1"/>
          <p:nvPr/>
        </p:nvSpPr>
        <p:spPr>
          <a:xfrm>
            <a:off x="7658535" y="9634759"/>
            <a:ext cx="1583055" cy="4648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85"/>
              </a:spcBef>
            </a:pP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9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Inve</a:t>
            </a: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stigación 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Medic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Molecula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b="1" spc="-7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Enferm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dade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10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Crónicas</a:t>
            </a:r>
            <a:endParaRPr sz="1000">
              <a:latin typeface="Corbel"/>
              <a:cs typeface="Corbel"/>
            </a:endParaRPr>
          </a:p>
        </p:txBody>
      </p:sp>
      <p:grpSp>
        <p:nvGrpSpPr>
          <p:cNvPr id="60" name="object 58"/>
          <p:cNvGrpSpPr/>
          <p:nvPr/>
        </p:nvGrpSpPr>
        <p:grpSpPr>
          <a:xfrm>
            <a:off x="4841023" y="9113602"/>
            <a:ext cx="1598295" cy="495300"/>
            <a:chOff x="3308058" y="7352038"/>
            <a:chExt cx="1598295" cy="495300"/>
          </a:xfrm>
        </p:grpSpPr>
        <p:sp>
          <p:nvSpPr>
            <p:cNvPr id="61" name="object 59"/>
            <p:cNvSpPr/>
            <p:nvPr/>
          </p:nvSpPr>
          <p:spPr>
            <a:xfrm>
              <a:off x="3757320" y="735203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494738" y="0"/>
                  </a:moveTo>
                  <a:lnTo>
                    <a:pt x="0" y="0"/>
                  </a:lnTo>
                  <a:lnTo>
                    <a:pt x="0" y="494738"/>
                  </a:lnTo>
                  <a:lnTo>
                    <a:pt x="494738" y="494738"/>
                  </a:lnTo>
                  <a:lnTo>
                    <a:pt x="494738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3823972" y="7415074"/>
              <a:ext cx="361950" cy="372110"/>
            </a:xfrm>
            <a:custGeom>
              <a:avLst/>
              <a:gdLst/>
              <a:ahLst/>
              <a:cxnLst/>
              <a:rect l="l" t="t" r="r" b="b"/>
              <a:pathLst>
                <a:path w="361950" h="372109">
                  <a:moveTo>
                    <a:pt x="354179" y="330220"/>
                  </a:moveTo>
                  <a:lnTo>
                    <a:pt x="250128" y="330220"/>
                  </a:lnTo>
                  <a:lnTo>
                    <a:pt x="257775" y="336858"/>
                  </a:lnTo>
                  <a:lnTo>
                    <a:pt x="299484" y="361807"/>
                  </a:lnTo>
                  <a:lnTo>
                    <a:pt x="337204" y="371664"/>
                  </a:lnTo>
                  <a:lnTo>
                    <a:pt x="354179" y="330220"/>
                  </a:lnTo>
                  <a:close/>
                </a:path>
                <a:path w="361950" h="372109">
                  <a:moveTo>
                    <a:pt x="167670" y="0"/>
                  </a:moveTo>
                  <a:lnTo>
                    <a:pt x="98626" y="13161"/>
                  </a:lnTo>
                  <a:lnTo>
                    <a:pt x="44260" y="52647"/>
                  </a:lnTo>
                  <a:lnTo>
                    <a:pt x="11069" y="107954"/>
                  </a:lnTo>
                  <a:lnTo>
                    <a:pt x="0" y="175136"/>
                  </a:lnTo>
                  <a:lnTo>
                    <a:pt x="2767" y="210209"/>
                  </a:lnTo>
                  <a:lnTo>
                    <a:pt x="24900" y="271451"/>
                  </a:lnTo>
                  <a:lnTo>
                    <a:pt x="69608" y="320647"/>
                  </a:lnTo>
                  <a:lnTo>
                    <a:pt x="131314" y="346971"/>
                  </a:lnTo>
                  <a:lnTo>
                    <a:pt x="167670" y="350261"/>
                  </a:lnTo>
                  <a:lnTo>
                    <a:pt x="178940" y="349938"/>
                  </a:lnTo>
                  <a:lnTo>
                    <a:pt x="221119" y="342272"/>
                  </a:lnTo>
                  <a:lnTo>
                    <a:pt x="250128" y="330220"/>
                  </a:lnTo>
                  <a:lnTo>
                    <a:pt x="354179" y="330220"/>
                  </a:lnTo>
                  <a:lnTo>
                    <a:pt x="361423" y="312534"/>
                  </a:lnTo>
                  <a:lnTo>
                    <a:pt x="351948" y="311003"/>
                  </a:lnTo>
                  <a:lnTo>
                    <a:pt x="342621" y="308748"/>
                  </a:lnTo>
                  <a:lnTo>
                    <a:pt x="304446" y="289689"/>
                  </a:lnTo>
                  <a:lnTo>
                    <a:pt x="300880" y="285520"/>
                  </a:lnTo>
                  <a:lnTo>
                    <a:pt x="304302" y="280389"/>
                  </a:lnTo>
                  <a:lnTo>
                    <a:pt x="167670" y="280389"/>
                  </a:lnTo>
                  <a:lnTo>
                    <a:pt x="128667" y="271771"/>
                  </a:lnTo>
                  <a:lnTo>
                    <a:pt x="93131" y="231011"/>
                  </a:lnTo>
                  <a:lnTo>
                    <a:pt x="82918" y="175136"/>
                  </a:lnTo>
                  <a:lnTo>
                    <a:pt x="84431" y="150020"/>
                  </a:lnTo>
                  <a:lnTo>
                    <a:pt x="96533" y="109734"/>
                  </a:lnTo>
                  <a:lnTo>
                    <a:pt x="133213" y="76053"/>
                  </a:lnTo>
                  <a:lnTo>
                    <a:pt x="167670" y="69872"/>
                  </a:lnTo>
                  <a:lnTo>
                    <a:pt x="303835" y="69872"/>
                  </a:lnTo>
                  <a:lnTo>
                    <a:pt x="291090" y="52647"/>
                  </a:lnTo>
                  <a:lnTo>
                    <a:pt x="265741" y="29614"/>
                  </a:lnTo>
                  <a:lnTo>
                    <a:pt x="236719" y="13161"/>
                  </a:lnTo>
                  <a:lnTo>
                    <a:pt x="204027" y="3290"/>
                  </a:lnTo>
                  <a:lnTo>
                    <a:pt x="167670" y="0"/>
                  </a:lnTo>
                  <a:close/>
                </a:path>
                <a:path w="361950" h="372109">
                  <a:moveTo>
                    <a:pt x="303835" y="69872"/>
                  </a:moveTo>
                  <a:lnTo>
                    <a:pt x="167670" y="69872"/>
                  </a:lnTo>
                  <a:lnTo>
                    <a:pt x="187843" y="71939"/>
                  </a:lnTo>
                  <a:lnTo>
                    <a:pt x="205514" y="78138"/>
                  </a:lnTo>
                  <a:lnTo>
                    <a:pt x="241705" y="118104"/>
                  </a:lnTo>
                  <a:lnTo>
                    <a:pt x="252453" y="175136"/>
                  </a:lnTo>
                  <a:lnTo>
                    <a:pt x="251257" y="195866"/>
                  </a:lnTo>
                  <a:lnTo>
                    <a:pt x="233354" y="246851"/>
                  </a:lnTo>
                  <a:lnTo>
                    <a:pt x="187843" y="278294"/>
                  </a:lnTo>
                  <a:lnTo>
                    <a:pt x="167670" y="280389"/>
                  </a:lnTo>
                  <a:lnTo>
                    <a:pt x="304302" y="280389"/>
                  </a:lnTo>
                  <a:lnTo>
                    <a:pt x="326723" y="234286"/>
                  </a:lnTo>
                  <a:lnTo>
                    <a:pt x="334802" y="190708"/>
                  </a:lnTo>
                  <a:lnTo>
                    <a:pt x="335340" y="175136"/>
                  </a:lnTo>
                  <a:lnTo>
                    <a:pt x="332575" y="140062"/>
                  </a:lnTo>
                  <a:lnTo>
                    <a:pt x="324280" y="107954"/>
                  </a:lnTo>
                  <a:lnTo>
                    <a:pt x="310452" y="78815"/>
                  </a:lnTo>
                  <a:lnTo>
                    <a:pt x="303835" y="6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3308058" y="7410989"/>
              <a:ext cx="1598295" cy="372745"/>
            </a:xfrm>
            <a:custGeom>
              <a:avLst/>
              <a:gdLst/>
              <a:ahLst/>
              <a:cxnLst/>
              <a:rect l="l" t="t" r="r" b="b"/>
              <a:pathLst>
                <a:path w="1598295" h="372745">
                  <a:moveTo>
                    <a:pt x="252844" y="306095"/>
                  </a:moveTo>
                  <a:lnTo>
                    <a:pt x="215696" y="314883"/>
                  </a:lnTo>
                  <a:lnTo>
                    <a:pt x="176771" y="317881"/>
                  </a:lnTo>
                  <a:lnTo>
                    <a:pt x="163817" y="317398"/>
                  </a:lnTo>
                  <a:lnTo>
                    <a:pt x="119113" y="305955"/>
                  </a:lnTo>
                  <a:lnTo>
                    <a:pt x="86817" y="279514"/>
                  </a:lnTo>
                  <a:lnTo>
                    <a:pt x="67906" y="238277"/>
                  </a:lnTo>
                  <a:lnTo>
                    <a:pt x="63538" y="197853"/>
                  </a:lnTo>
                  <a:lnTo>
                    <a:pt x="64071" y="183337"/>
                  </a:lnTo>
                  <a:lnTo>
                    <a:pt x="72072" y="144767"/>
                  </a:lnTo>
                  <a:lnTo>
                    <a:pt x="95808" y="105702"/>
                  </a:lnTo>
                  <a:lnTo>
                    <a:pt x="132207" y="81610"/>
                  </a:lnTo>
                  <a:lnTo>
                    <a:pt x="178536" y="73317"/>
                  </a:lnTo>
                  <a:lnTo>
                    <a:pt x="186867" y="73482"/>
                  </a:lnTo>
                  <a:lnTo>
                    <a:pt x="230441" y="79286"/>
                  </a:lnTo>
                  <a:lnTo>
                    <a:pt x="249847" y="84620"/>
                  </a:lnTo>
                  <a:lnTo>
                    <a:pt x="249847" y="32385"/>
                  </a:lnTo>
                  <a:lnTo>
                    <a:pt x="205752" y="22961"/>
                  </a:lnTo>
                  <a:lnTo>
                    <a:pt x="175018" y="21348"/>
                  </a:lnTo>
                  <a:lnTo>
                    <a:pt x="154724" y="22313"/>
                  </a:lnTo>
                  <a:lnTo>
                    <a:pt x="100317" y="35407"/>
                  </a:lnTo>
                  <a:lnTo>
                    <a:pt x="56997" y="61912"/>
                  </a:lnTo>
                  <a:lnTo>
                    <a:pt x="25933" y="99631"/>
                  </a:lnTo>
                  <a:lnTo>
                    <a:pt x="6578" y="147116"/>
                  </a:lnTo>
                  <a:lnTo>
                    <a:pt x="0" y="201637"/>
                  </a:lnTo>
                  <a:lnTo>
                    <a:pt x="685" y="219938"/>
                  </a:lnTo>
                  <a:lnTo>
                    <a:pt x="10934" y="270040"/>
                  </a:lnTo>
                  <a:lnTo>
                    <a:pt x="33401" y="311632"/>
                  </a:lnTo>
                  <a:lnTo>
                    <a:pt x="67957" y="342988"/>
                  </a:lnTo>
                  <a:lnTo>
                    <a:pt x="114528" y="363004"/>
                  </a:lnTo>
                  <a:lnTo>
                    <a:pt x="172758" y="369874"/>
                  </a:lnTo>
                  <a:lnTo>
                    <a:pt x="183591" y="369697"/>
                  </a:lnTo>
                  <a:lnTo>
                    <a:pt x="224942" y="365404"/>
                  </a:lnTo>
                  <a:lnTo>
                    <a:pt x="252844" y="359067"/>
                  </a:lnTo>
                  <a:lnTo>
                    <a:pt x="252844" y="306095"/>
                  </a:lnTo>
                  <a:close/>
                </a:path>
                <a:path w="1598295" h="372745">
                  <a:moveTo>
                    <a:pt x="383514" y="120281"/>
                  </a:moveTo>
                  <a:lnTo>
                    <a:pt x="323989" y="120281"/>
                  </a:lnTo>
                  <a:lnTo>
                    <a:pt x="323989" y="363562"/>
                  </a:lnTo>
                  <a:lnTo>
                    <a:pt x="383514" y="363562"/>
                  </a:lnTo>
                  <a:lnTo>
                    <a:pt x="383514" y="120281"/>
                  </a:lnTo>
                  <a:close/>
                </a:path>
                <a:path w="1598295" h="372745">
                  <a:moveTo>
                    <a:pt x="385013" y="0"/>
                  </a:moveTo>
                  <a:lnTo>
                    <a:pt x="322491" y="0"/>
                  </a:lnTo>
                  <a:lnTo>
                    <a:pt x="322491" y="64528"/>
                  </a:lnTo>
                  <a:lnTo>
                    <a:pt x="385013" y="64528"/>
                  </a:lnTo>
                  <a:lnTo>
                    <a:pt x="385013" y="0"/>
                  </a:lnTo>
                  <a:close/>
                </a:path>
                <a:path w="1598295" h="372745">
                  <a:moveTo>
                    <a:pt x="1290154" y="30187"/>
                  </a:moveTo>
                  <a:lnTo>
                    <a:pt x="1228661" y="30187"/>
                  </a:lnTo>
                  <a:lnTo>
                    <a:pt x="1228661" y="222529"/>
                  </a:lnTo>
                  <a:lnTo>
                    <a:pt x="1228128" y="239395"/>
                  </a:lnTo>
                  <a:lnTo>
                    <a:pt x="1220114" y="278269"/>
                  </a:lnTo>
                  <a:lnTo>
                    <a:pt x="1192237" y="310565"/>
                  </a:lnTo>
                  <a:lnTo>
                    <a:pt x="1149057" y="320471"/>
                  </a:lnTo>
                  <a:lnTo>
                    <a:pt x="1137031" y="319849"/>
                  </a:lnTo>
                  <a:lnTo>
                    <a:pt x="1097254" y="304825"/>
                  </a:lnTo>
                  <a:lnTo>
                    <a:pt x="1074254" y="267258"/>
                  </a:lnTo>
                  <a:lnTo>
                    <a:pt x="1069441" y="222529"/>
                  </a:lnTo>
                  <a:lnTo>
                    <a:pt x="1069441" y="30187"/>
                  </a:lnTo>
                  <a:lnTo>
                    <a:pt x="1007922" y="30187"/>
                  </a:lnTo>
                  <a:lnTo>
                    <a:pt x="1007922" y="228053"/>
                  </a:lnTo>
                  <a:lnTo>
                    <a:pt x="1008075" y="238340"/>
                  </a:lnTo>
                  <a:lnTo>
                    <a:pt x="1013485" y="282549"/>
                  </a:lnTo>
                  <a:lnTo>
                    <a:pt x="1030947" y="321678"/>
                  </a:lnTo>
                  <a:lnTo>
                    <a:pt x="1063688" y="352463"/>
                  </a:lnTo>
                  <a:lnTo>
                    <a:pt x="1100836" y="367296"/>
                  </a:lnTo>
                  <a:lnTo>
                    <a:pt x="1148283" y="372440"/>
                  </a:lnTo>
                  <a:lnTo>
                    <a:pt x="1161173" y="372122"/>
                  </a:lnTo>
                  <a:lnTo>
                    <a:pt x="1206373" y="364439"/>
                  </a:lnTo>
                  <a:lnTo>
                    <a:pt x="1241704" y="347370"/>
                  </a:lnTo>
                  <a:lnTo>
                    <a:pt x="1271930" y="314032"/>
                  </a:lnTo>
                  <a:lnTo>
                    <a:pt x="1286383" y="274574"/>
                  </a:lnTo>
                  <a:lnTo>
                    <a:pt x="1290154" y="228053"/>
                  </a:lnTo>
                  <a:lnTo>
                    <a:pt x="1290154" y="30187"/>
                  </a:lnTo>
                  <a:close/>
                </a:path>
                <a:path w="1598295" h="372745">
                  <a:moveTo>
                    <a:pt x="1597761" y="267220"/>
                  </a:moveTo>
                  <a:lnTo>
                    <a:pt x="1588960" y="223926"/>
                  </a:lnTo>
                  <a:lnTo>
                    <a:pt x="1557312" y="191439"/>
                  </a:lnTo>
                  <a:lnTo>
                    <a:pt x="1520748" y="177126"/>
                  </a:lnTo>
                  <a:lnTo>
                    <a:pt x="1476616" y="166662"/>
                  </a:lnTo>
                  <a:lnTo>
                    <a:pt x="1456143" y="161353"/>
                  </a:lnTo>
                  <a:lnTo>
                    <a:pt x="1424533" y="135636"/>
                  </a:lnTo>
                  <a:lnTo>
                    <a:pt x="1422755" y="128612"/>
                  </a:lnTo>
                  <a:lnTo>
                    <a:pt x="1422755" y="120078"/>
                  </a:lnTo>
                  <a:lnTo>
                    <a:pt x="1448282" y="82118"/>
                  </a:lnTo>
                  <a:lnTo>
                    <a:pt x="1486027" y="75882"/>
                  </a:lnTo>
                  <a:lnTo>
                    <a:pt x="1496758" y="76174"/>
                  </a:lnTo>
                  <a:lnTo>
                    <a:pt x="1543215" y="83223"/>
                  </a:lnTo>
                  <a:lnTo>
                    <a:pt x="1581175" y="95491"/>
                  </a:lnTo>
                  <a:lnTo>
                    <a:pt x="1581175" y="42735"/>
                  </a:lnTo>
                  <a:lnTo>
                    <a:pt x="1534477" y="29171"/>
                  </a:lnTo>
                  <a:lnTo>
                    <a:pt x="1493951" y="24244"/>
                  </a:lnTo>
                  <a:lnTo>
                    <a:pt x="1480502" y="23914"/>
                  </a:lnTo>
                  <a:lnTo>
                    <a:pt x="1467408" y="24307"/>
                  </a:lnTo>
                  <a:lnTo>
                    <a:pt x="1421777" y="33934"/>
                  </a:lnTo>
                  <a:lnTo>
                    <a:pt x="1387195" y="56540"/>
                  </a:lnTo>
                  <a:lnTo>
                    <a:pt x="1365453" y="92583"/>
                  </a:lnTo>
                  <a:lnTo>
                    <a:pt x="1360220" y="128612"/>
                  </a:lnTo>
                  <a:lnTo>
                    <a:pt x="1360728" y="140169"/>
                  </a:lnTo>
                  <a:lnTo>
                    <a:pt x="1372628" y="176479"/>
                  </a:lnTo>
                  <a:lnTo>
                    <a:pt x="1404480" y="204571"/>
                  </a:lnTo>
                  <a:lnTo>
                    <a:pt x="1448968" y="219544"/>
                  </a:lnTo>
                  <a:lnTo>
                    <a:pt x="1473136" y="224828"/>
                  </a:lnTo>
                  <a:lnTo>
                    <a:pt x="1493456" y="229616"/>
                  </a:lnTo>
                  <a:lnTo>
                    <a:pt x="1532382" y="254292"/>
                  </a:lnTo>
                  <a:lnTo>
                    <a:pt x="1534477" y="261213"/>
                  </a:lnTo>
                  <a:lnTo>
                    <a:pt x="1534477" y="269722"/>
                  </a:lnTo>
                  <a:lnTo>
                    <a:pt x="1517180" y="306070"/>
                  </a:lnTo>
                  <a:lnTo>
                    <a:pt x="1477454" y="319100"/>
                  </a:lnTo>
                  <a:lnTo>
                    <a:pt x="1455889" y="320471"/>
                  </a:lnTo>
                  <a:lnTo>
                    <a:pt x="1443431" y="320167"/>
                  </a:lnTo>
                  <a:lnTo>
                    <a:pt x="1395298" y="312750"/>
                  </a:lnTo>
                  <a:lnTo>
                    <a:pt x="1358722" y="299885"/>
                  </a:lnTo>
                  <a:lnTo>
                    <a:pt x="1358722" y="351840"/>
                  </a:lnTo>
                  <a:lnTo>
                    <a:pt x="1402803" y="367042"/>
                  </a:lnTo>
                  <a:lnTo>
                    <a:pt x="1442999" y="372110"/>
                  </a:lnTo>
                  <a:lnTo>
                    <a:pt x="1456626" y="372440"/>
                  </a:lnTo>
                  <a:lnTo>
                    <a:pt x="1472018" y="372046"/>
                  </a:lnTo>
                  <a:lnTo>
                    <a:pt x="1514386" y="366153"/>
                  </a:lnTo>
                  <a:lnTo>
                    <a:pt x="1559217" y="346951"/>
                  </a:lnTo>
                  <a:lnTo>
                    <a:pt x="1587703" y="314198"/>
                  </a:lnTo>
                  <a:lnTo>
                    <a:pt x="1597126" y="280327"/>
                  </a:lnTo>
                  <a:lnTo>
                    <a:pt x="1597761" y="26722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4"/>
          <p:cNvSpPr txBox="1"/>
          <p:nvPr/>
        </p:nvSpPr>
        <p:spPr>
          <a:xfrm>
            <a:off x="5277579" y="9646872"/>
            <a:ext cx="1619250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85"/>
              </a:spcBef>
            </a:pPr>
            <a:r>
              <a:rPr sz="1000" spc="-3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8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Químic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Biol</a:t>
            </a:r>
            <a:r>
              <a:rPr sz="1000" b="1" spc="-45" dirty="0">
                <a:solidFill>
                  <a:srgbClr val="585656"/>
                </a:solidFill>
                <a:latin typeface="Corbel"/>
                <a:cs typeface="Corbel"/>
              </a:rPr>
              <a:t>ó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xic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Materiai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Moleculares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5" name="object 38"/>
          <p:cNvSpPr/>
          <p:nvPr/>
        </p:nvSpPr>
        <p:spPr>
          <a:xfrm>
            <a:off x="16842372" y="6305634"/>
            <a:ext cx="3856990" cy="1546225"/>
          </a:xfrm>
          <a:custGeom>
            <a:avLst/>
            <a:gdLst/>
            <a:ahLst/>
            <a:cxnLst/>
            <a:rect l="l" t="t" r="r" b="b"/>
            <a:pathLst>
              <a:path w="3856990" h="1546225">
                <a:moveTo>
                  <a:pt x="932453" y="0"/>
                </a:moveTo>
                <a:lnTo>
                  <a:pt x="98489" y="206925"/>
                </a:lnTo>
                <a:lnTo>
                  <a:pt x="0" y="1537670"/>
                </a:lnTo>
                <a:lnTo>
                  <a:pt x="870015" y="1545649"/>
                </a:lnTo>
                <a:lnTo>
                  <a:pt x="3856919" y="1524236"/>
                </a:lnTo>
                <a:lnTo>
                  <a:pt x="3784858" y="563249"/>
                </a:lnTo>
                <a:lnTo>
                  <a:pt x="93245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40"/>
          <p:cNvSpPr/>
          <p:nvPr/>
        </p:nvSpPr>
        <p:spPr>
          <a:xfrm>
            <a:off x="19043811" y="6684873"/>
            <a:ext cx="1059815" cy="852169"/>
          </a:xfrm>
          <a:custGeom>
            <a:avLst/>
            <a:gdLst/>
            <a:ahLst/>
            <a:cxnLst/>
            <a:rect l="l" t="t" r="r" b="b"/>
            <a:pathLst>
              <a:path w="1059814" h="852170">
                <a:moveTo>
                  <a:pt x="0" y="0"/>
                </a:moveTo>
                <a:lnTo>
                  <a:pt x="9214" y="799870"/>
                </a:lnTo>
                <a:lnTo>
                  <a:pt x="1059255" y="852089"/>
                </a:lnTo>
                <a:lnTo>
                  <a:pt x="1024010" y="1812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3"/>
          <p:cNvSpPr/>
          <p:nvPr/>
        </p:nvSpPr>
        <p:spPr>
          <a:xfrm>
            <a:off x="17712383" y="6305630"/>
            <a:ext cx="2987040" cy="1546225"/>
          </a:xfrm>
          <a:custGeom>
            <a:avLst/>
            <a:gdLst/>
            <a:ahLst/>
            <a:cxnLst/>
            <a:rect l="l" t="t" r="r" b="b"/>
            <a:pathLst>
              <a:path w="2987040" h="1546225">
                <a:moveTo>
                  <a:pt x="62437" y="0"/>
                </a:moveTo>
                <a:lnTo>
                  <a:pt x="0" y="1545659"/>
                </a:lnTo>
                <a:lnTo>
                  <a:pt x="2986903" y="1524246"/>
                </a:lnTo>
                <a:lnTo>
                  <a:pt x="2965073" y="1233124"/>
                </a:lnTo>
                <a:lnTo>
                  <a:pt x="2333227" y="1233124"/>
                </a:lnTo>
                <a:lnTo>
                  <a:pt x="1280411" y="1181691"/>
                </a:lnTo>
                <a:lnTo>
                  <a:pt x="1273134" y="388145"/>
                </a:lnTo>
                <a:lnTo>
                  <a:pt x="1331425" y="379244"/>
                </a:lnTo>
                <a:lnTo>
                  <a:pt x="1983007" y="379244"/>
                </a:lnTo>
                <a:lnTo>
                  <a:pt x="62437" y="0"/>
                </a:lnTo>
                <a:close/>
              </a:path>
              <a:path w="2987040" h="1546225">
                <a:moveTo>
                  <a:pt x="1983007" y="379244"/>
                </a:moveTo>
                <a:lnTo>
                  <a:pt x="1331425" y="379244"/>
                </a:lnTo>
                <a:lnTo>
                  <a:pt x="2355436" y="560475"/>
                </a:lnTo>
                <a:lnTo>
                  <a:pt x="2390691" y="1231334"/>
                </a:lnTo>
                <a:lnTo>
                  <a:pt x="2333227" y="1233124"/>
                </a:lnTo>
                <a:lnTo>
                  <a:pt x="2965073" y="1233124"/>
                </a:lnTo>
                <a:lnTo>
                  <a:pt x="2914843" y="563249"/>
                </a:lnTo>
                <a:lnTo>
                  <a:pt x="1983007" y="37924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99" y="8990290"/>
            <a:ext cx="2676220" cy="9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Google Shape;72;p7"/>
          <p:cNvCxnSpPr>
            <a:cxnSpLocks/>
            <a:stCxn id="75" idx="1"/>
            <a:endCxn id="106" idx="3"/>
          </p:cNvCxnSpPr>
          <p:nvPr/>
        </p:nvCxnSpPr>
        <p:spPr>
          <a:xfrm flipH="1">
            <a:off x="6449894" y="2524332"/>
            <a:ext cx="11579646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7"/>
          <p:cNvSpPr/>
          <p:nvPr/>
        </p:nvSpPr>
        <p:spPr>
          <a:xfrm>
            <a:off x="18029540" y="2251332"/>
            <a:ext cx="4885223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1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BUSINESS AND SOCIAL COUNCIL</a:t>
            </a:r>
          </a:p>
        </p:txBody>
      </p:sp>
      <p:cxnSp>
        <p:nvCxnSpPr>
          <p:cNvPr id="76" name="Google Shape;76;p7"/>
          <p:cNvCxnSpPr/>
          <p:nvPr/>
        </p:nvCxnSpPr>
        <p:spPr>
          <a:xfrm rot="10800000" flipH="1">
            <a:off x="12598178" y="1643256"/>
            <a:ext cx="8100" cy="302400"/>
          </a:xfrm>
          <a:prstGeom prst="straightConnector1">
            <a:avLst/>
          </a:pr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7"/>
          <p:cNvSpPr/>
          <p:nvPr/>
        </p:nvSpPr>
        <p:spPr>
          <a:xfrm>
            <a:off x="2774493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STRATEGIC AREA</a:t>
            </a:r>
          </a:p>
        </p:txBody>
      </p:sp>
      <p:sp>
        <p:nvSpPr>
          <p:cNvPr id="81" name="Google Shape;81;p7"/>
          <p:cNvSpPr/>
          <p:nvPr/>
        </p:nvSpPr>
        <p:spPr>
          <a:xfrm>
            <a:off x="7878853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TECHNICAL AREA</a:t>
            </a:r>
          </a:p>
        </p:txBody>
      </p:sp>
      <p:sp>
        <p:nvSpPr>
          <p:cNvPr id="82" name="Google Shape;82;p7"/>
          <p:cNvSpPr/>
          <p:nvPr/>
        </p:nvSpPr>
        <p:spPr>
          <a:xfrm>
            <a:off x="12983212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COMMUNICATION AREA</a:t>
            </a:r>
          </a:p>
        </p:txBody>
      </p:sp>
      <p:sp>
        <p:nvSpPr>
          <p:cNvPr id="83" name="Google Shape;83;p7"/>
          <p:cNvSpPr/>
          <p:nvPr/>
        </p:nvSpPr>
        <p:spPr>
          <a:xfrm>
            <a:off x="18087572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PLANNING AREA</a:t>
            </a:r>
          </a:p>
        </p:txBody>
      </p:sp>
      <p:cxnSp>
        <p:nvCxnSpPr>
          <p:cNvPr id="88" name="Google Shape;88;p7"/>
          <p:cNvCxnSpPr/>
          <p:nvPr/>
        </p:nvCxnSpPr>
        <p:spPr>
          <a:xfrm flipH="1">
            <a:off x="4917323" y="12139153"/>
            <a:ext cx="15282000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7"/>
          <p:cNvCxnSpPr/>
          <p:nvPr/>
        </p:nvCxnSpPr>
        <p:spPr>
          <a:xfrm>
            <a:off x="4922431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7"/>
          <p:cNvCxnSpPr/>
          <p:nvPr/>
        </p:nvCxnSpPr>
        <p:spPr>
          <a:xfrm>
            <a:off x="10015308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7"/>
          <p:cNvCxnSpPr/>
          <p:nvPr/>
        </p:nvCxnSpPr>
        <p:spPr>
          <a:xfrm>
            <a:off x="15118256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" name="Google Shape;92;p7"/>
          <p:cNvCxnSpPr/>
          <p:nvPr/>
        </p:nvCxnSpPr>
        <p:spPr>
          <a:xfrm>
            <a:off x="20193907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7"/>
          <p:cNvSpPr/>
          <p:nvPr/>
        </p:nvSpPr>
        <p:spPr>
          <a:xfrm>
            <a:off x="2683406" y="2930400"/>
            <a:ext cx="4942236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+mn-lt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pic>
        <p:nvPicPr>
          <p:cNvPr id="94" name="Google Shape;94;p7"/>
          <p:cNvPicPr preferRelativeResize="0"/>
          <p:nvPr/>
        </p:nvPicPr>
        <p:blipFill rotWithShape="1">
          <a:blip r:embed="rId3">
            <a:alphaModFix/>
          </a:blip>
          <a:srcRect l="16193" r="16193"/>
          <a:stretch/>
        </p:blipFill>
        <p:spPr>
          <a:xfrm>
            <a:off x="1945746" y="3220527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/>
          <p:cNvPicPr preferRelativeResize="0"/>
          <p:nvPr/>
        </p:nvPicPr>
        <p:blipFill rotWithShape="1">
          <a:blip r:embed="rId4">
            <a:alphaModFix/>
          </a:blip>
          <a:srcRect t="15711" b="15711"/>
          <a:stretch/>
        </p:blipFill>
        <p:spPr>
          <a:xfrm>
            <a:off x="1945746" y="4462175"/>
            <a:ext cx="1196198" cy="10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 preferRelativeResize="0"/>
          <p:nvPr/>
        </p:nvPicPr>
        <p:blipFill rotWithShape="1">
          <a:blip r:embed="rId5">
            <a:alphaModFix/>
          </a:blip>
          <a:srcRect t="15325" b="15325"/>
          <a:stretch/>
        </p:blipFill>
        <p:spPr>
          <a:xfrm>
            <a:off x="1945746" y="5703825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 preferRelativeResize="0"/>
          <p:nvPr/>
        </p:nvPicPr>
        <p:blipFill rotWithShape="1">
          <a:blip r:embed="rId6">
            <a:alphaModFix/>
          </a:blip>
          <a:srcRect t="17337" b="17337"/>
          <a:stretch/>
        </p:blipFill>
        <p:spPr>
          <a:xfrm>
            <a:off x="1945746" y="6945473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 rotWithShape="1">
          <a:blip r:embed="rId7">
            <a:alphaModFix/>
          </a:blip>
          <a:srcRect t="19249" b="19249"/>
          <a:stretch/>
        </p:blipFill>
        <p:spPr>
          <a:xfrm>
            <a:off x="1945747" y="8187121"/>
            <a:ext cx="1196197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7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11872" b="29788"/>
          <a:stretch/>
        </p:blipFill>
        <p:spPr>
          <a:xfrm>
            <a:off x="8781452" y="5551898"/>
            <a:ext cx="246771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t="-51" b="12539"/>
          <a:stretch/>
        </p:blipFill>
        <p:spPr>
          <a:xfrm>
            <a:off x="13788144" y="5551898"/>
            <a:ext cx="2468311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 txBox="1"/>
          <p:nvPr/>
        </p:nvSpPr>
        <p:spPr>
          <a:xfrm>
            <a:off x="3324777" y="3077608"/>
            <a:ext cx="412489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RAMÓN LÓPEZ DE MÁNTARAS</a:t>
            </a:r>
            <a:endParaRPr sz="1700" b="1" i="0" u="none" strike="noStrike" cap="none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INSTITUT D’INVESTIGACIÓ EN INTELIGÉNCIA ARTIFICIAL DEL CENTRO SUPERIOR DE INVESTIGACIONES CIENTÍFICAS - IIIA-CSIC</a:t>
            </a:r>
            <a:endParaRPr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2" name="Google Shape;102;p7"/>
          <p:cNvSpPr txBox="1"/>
          <p:nvPr/>
        </p:nvSpPr>
        <p:spPr>
          <a:xfrm>
            <a:off x="3324777" y="4425616"/>
            <a:ext cx="412405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Aft>
                <a:spcPts val="1200"/>
              </a:spcAft>
              <a:buSzPts val="1400"/>
            </a:pPr>
            <a:r>
              <a:rPr lang="en-US" sz="1700" b="1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MAITE TABOADA</a:t>
            </a:r>
            <a:endParaRPr sz="1700" b="1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SIMON FRASER UNIVERSITY – SFU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Canadá</a:t>
            </a:r>
            <a:endParaRPr b="1" dirty="0">
              <a:solidFill>
                <a:schemeClr val="tx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3324777" y="5586342"/>
            <a:ext cx="4030765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700" b="1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GUSTAVO ALONSO</a:t>
            </a:r>
            <a:endParaRPr sz="1700" b="1" i="0" u="none" strike="noStrike" cap="none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EIDGENÖSSISCHE TECHNISCHE HOCHSCHULE ZÜRICH – ETHZ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Suiza</a:t>
            </a:r>
            <a:endParaRPr b="1" i="0" u="none" strike="noStrike" cap="none" dirty="0">
              <a:solidFill>
                <a:schemeClr val="tx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4" name="Google Shape;104;p7"/>
          <p:cNvSpPr txBox="1"/>
          <p:nvPr/>
        </p:nvSpPr>
        <p:spPr>
          <a:xfrm>
            <a:off x="3324777" y="6845627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700" b="1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FRANCISCO TIRADO</a:t>
            </a:r>
            <a:endParaRPr sz="1700" b="1" i="0" u="none" strike="noStrike" cap="none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CENTRO DE SUPERCOMPUTACIÓN COMPLUTENSE DE LA UNIVERSIDAD COMPLUTENSE DE MADRID - UCM</a:t>
            </a:r>
            <a:endParaRPr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5" name="Google Shape;105;p7"/>
          <p:cNvSpPr txBox="1"/>
          <p:nvPr/>
        </p:nvSpPr>
        <p:spPr>
          <a:xfrm>
            <a:off x="3324777" y="8158746"/>
            <a:ext cx="4030765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700" b="1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PEDRO LARRAÑAGA</a:t>
            </a:r>
            <a:endParaRPr sz="1700" b="1" i="0" u="none" strike="noStrike" cap="none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UNIVERSIDAD POLITÉCNICA DE MADRID - UPM</a:t>
            </a:r>
            <a:endParaRPr b="0" i="0" u="none" strike="noStrike" cap="none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1925894" y="2251332"/>
            <a:ext cx="45240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1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SCIENTIFIC ADVISORY BOARD</a:t>
            </a:r>
          </a:p>
        </p:txBody>
      </p:sp>
      <p:sp>
        <p:nvSpPr>
          <p:cNvPr id="107" name="Google Shape;107;p7"/>
          <p:cNvSpPr/>
          <p:nvPr/>
        </p:nvSpPr>
        <p:spPr>
          <a:xfrm>
            <a:off x="10691029" y="1398150"/>
            <a:ext cx="36882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1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GOVERNING COMMITTEE</a:t>
            </a:r>
          </a:p>
        </p:txBody>
      </p:sp>
      <p:sp>
        <p:nvSpPr>
          <p:cNvPr id="109" name="Google Shape;109;p7"/>
          <p:cNvSpPr txBox="1"/>
          <p:nvPr/>
        </p:nvSpPr>
        <p:spPr>
          <a:xfrm>
            <a:off x="9204558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+mn-lt"/>
                <a:ea typeface="Proxima Nova Semibold"/>
                <a:cs typeface="Arial" panose="020B0604020202020204" pitchFamily="34" charset="0"/>
                <a:sym typeface="Proxima Nova Semibold"/>
              </a:rPr>
              <a:t>SCIENTIFIC DIRECTOR</a:t>
            </a:r>
          </a:p>
        </p:txBody>
      </p:sp>
      <p:sp>
        <p:nvSpPr>
          <p:cNvPr id="110" name="Google Shape;110;p7"/>
          <p:cNvSpPr txBox="1"/>
          <p:nvPr/>
        </p:nvSpPr>
        <p:spPr>
          <a:xfrm>
            <a:off x="14211549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+mn-lt"/>
                <a:ea typeface="Proxima Nova Semibold"/>
                <a:cs typeface="Arial" panose="020B0604020202020204" pitchFamily="34" charset="0"/>
                <a:sym typeface="Proxima Nova Semibold"/>
              </a:rPr>
              <a:t>DEPUTY DIRECTOR</a:t>
            </a:r>
          </a:p>
        </p:txBody>
      </p:sp>
      <p:cxnSp>
        <p:nvCxnSpPr>
          <p:cNvPr id="111" name="Google Shape;111;p7"/>
          <p:cNvCxnSpPr/>
          <p:nvPr/>
        </p:nvCxnSpPr>
        <p:spPr>
          <a:xfrm>
            <a:off x="11642501" y="6631898"/>
            <a:ext cx="1374784" cy="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7"/>
          <p:cNvCxnSpPr/>
          <p:nvPr/>
        </p:nvCxnSpPr>
        <p:spPr>
          <a:xfrm flipV="1">
            <a:off x="12329893" y="6631898"/>
            <a:ext cx="0" cy="1310856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7"/>
          <p:cNvSpPr txBox="1"/>
          <p:nvPr/>
        </p:nvSpPr>
        <p:spPr>
          <a:xfrm>
            <a:off x="11776038" y="7947265"/>
            <a:ext cx="1443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Support Committee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000000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4" name="Google Shape;114;p7"/>
          <p:cNvPicPr preferRelativeResize="0"/>
          <p:nvPr/>
        </p:nvPicPr>
        <p:blipFill rotWithShape="1">
          <a:blip r:embed="rId10">
            <a:alphaModFix/>
          </a:blip>
          <a:srcRect t="12496" b="12496"/>
          <a:stretch/>
        </p:blipFill>
        <p:spPr>
          <a:xfrm>
            <a:off x="1945747" y="9428769"/>
            <a:ext cx="1196196" cy="10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>
          <a:xfrm>
            <a:off x="3324777" y="9353613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700" b="1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DAVID ATIENZA</a:t>
            </a:r>
            <a:endParaRPr sz="1700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ÉCOLE POLYTECHNIQUE FÉDÉRALE DE LAUSANNE - EPFL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chemeClr val="tx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Suiza</a:t>
            </a:r>
            <a:endParaRPr b="1" dirty="0">
              <a:solidFill>
                <a:schemeClr val="tx1"/>
              </a:solidFill>
              <a:highlight>
                <a:srgbClr val="E75F4D"/>
              </a:highlight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116" name="Google Shape;116;p7"/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 r="-1512"/>
          <a:stretch/>
        </p:blipFill>
        <p:spPr>
          <a:xfrm>
            <a:off x="18100916" y="3104494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 l="-1092" r="-1978"/>
          <a:stretch/>
        </p:blipFill>
        <p:spPr>
          <a:xfrm>
            <a:off x="20306182" y="3795261"/>
            <a:ext cx="2214161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 t="19912" b="19912"/>
          <a:stretch/>
        </p:blipFill>
        <p:spPr>
          <a:xfrm>
            <a:off x="18100915" y="4394818"/>
            <a:ext cx="1878963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14">
            <a:alphaModFix/>
          </a:blip>
          <a:srcRect t="-271" b="3484"/>
          <a:stretch/>
        </p:blipFill>
        <p:spPr>
          <a:xfrm>
            <a:off x="20306182" y="4719027"/>
            <a:ext cx="187177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 l="2123" t="8846" r="3705" b="8604"/>
          <a:stretch/>
        </p:blipFill>
        <p:spPr>
          <a:xfrm>
            <a:off x="17635102" y="5685142"/>
            <a:ext cx="2344776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 l="2936" r="2936"/>
          <a:stretch/>
        </p:blipFill>
        <p:spPr>
          <a:xfrm>
            <a:off x="18100916" y="6921678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7"/>
          <p:cNvPicPr preferRelativeResize="0">
            <a:picLocks noChangeAspect="1"/>
          </p:cNvPicPr>
          <p:nvPr/>
        </p:nvPicPr>
        <p:blipFill rotWithShape="1">
          <a:blip r:embed="rId17">
            <a:alphaModFix/>
          </a:blip>
          <a:srcRect t="27003" b="27003"/>
          <a:stretch/>
        </p:blipFill>
        <p:spPr>
          <a:xfrm>
            <a:off x="18101446" y="9543255"/>
            <a:ext cx="187843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 l="-2086" r="-1187"/>
          <a:stretch/>
        </p:blipFill>
        <p:spPr>
          <a:xfrm>
            <a:off x="20306182" y="10147979"/>
            <a:ext cx="2214150" cy="4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"/>
          <p:cNvCxnSpPr/>
          <p:nvPr/>
        </p:nvCxnSpPr>
        <p:spPr>
          <a:xfrm>
            <a:off x="12534791" y="1944150"/>
            <a:ext cx="0" cy="57680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7"/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rcRect l="-580" r="580"/>
          <a:stretch/>
        </p:blipFill>
        <p:spPr>
          <a:xfrm>
            <a:off x="18446587" y="10657087"/>
            <a:ext cx="1506397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0306182" y="11206217"/>
            <a:ext cx="1627760" cy="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6;g137c1428306_0_0"/>
          <p:cNvSpPr txBox="1"/>
          <p:nvPr/>
        </p:nvSpPr>
        <p:spPr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>
                <a:solidFill>
                  <a:schemeClr val="accent1"/>
                </a:solidFill>
                <a:latin typeface="+mn-lt"/>
                <a:ea typeface="Proxima Nova Semibold"/>
                <a:cs typeface="Arial" panose="020B0604020202020204" pitchFamily="34" charset="0"/>
                <a:sym typeface="Proxima Nova Semibold"/>
              </a:rPr>
              <a:t>Governance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60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38;g137c1428306_0_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93;p7"/>
          <p:cNvSpPr/>
          <p:nvPr/>
        </p:nvSpPr>
        <p:spPr>
          <a:xfrm>
            <a:off x="17430748" y="2930400"/>
            <a:ext cx="5499928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+mn-lt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654" y="7241241"/>
            <a:ext cx="1062097" cy="90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917"/>
          <a:stretch/>
        </p:blipFill>
        <p:spPr>
          <a:xfrm>
            <a:off x="20120438" y="6277134"/>
            <a:ext cx="2810238" cy="48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68588" y="11389659"/>
            <a:ext cx="1148679" cy="332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5" t="7036" r="27630" b="21579"/>
          <a:stretch/>
        </p:blipFill>
        <p:spPr>
          <a:xfrm>
            <a:off x="1939446" y="10670419"/>
            <a:ext cx="1208799" cy="10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115;p7"/>
          <p:cNvSpPr txBox="1"/>
          <p:nvPr/>
        </p:nvSpPr>
        <p:spPr>
          <a:xfrm>
            <a:off x="3324777" y="10570986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700" b="1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ANA PAIVA</a:t>
            </a:r>
            <a:endParaRPr sz="1700" dirty="0">
              <a:solidFill>
                <a:schemeClr val="dk1"/>
              </a:solidFill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INSTITUTO SUPERIOR TÉCNICO, UNIVERSIDADE DE LISBOA - IST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Portugal</a:t>
            </a:r>
            <a:endParaRPr b="1" dirty="0">
              <a:solidFill>
                <a:schemeClr val="tx1"/>
              </a:solidFill>
              <a:highlight>
                <a:srgbClr val="E75F4D"/>
              </a:highlight>
              <a:latin typeface="+mn-lt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8" b="37001"/>
          <a:stretch/>
        </p:blipFill>
        <p:spPr>
          <a:xfrm>
            <a:off x="17923889" y="8187119"/>
            <a:ext cx="2468882" cy="3630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4" b="30363"/>
          <a:stretch/>
        </p:blipFill>
        <p:spPr>
          <a:xfrm>
            <a:off x="20300919" y="8819579"/>
            <a:ext cx="2449276" cy="54355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923399" y="10282730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ángulo 66"/>
          <p:cNvSpPr/>
          <p:nvPr/>
        </p:nvSpPr>
        <p:spPr>
          <a:xfrm>
            <a:off x="4142230" y="11492166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2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82;p17"/>
          <p:cNvCxnSpPr/>
          <p:nvPr/>
        </p:nvCxnSpPr>
        <p:spPr>
          <a:xfrm flipH="1">
            <a:off x="18078452" y="9540919"/>
            <a:ext cx="971316" cy="0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382;p17"/>
          <p:cNvCxnSpPr/>
          <p:nvPr/>
        </p:nvCxnSpPr>
        <p:spPr>
          <a:xfrm>
            <a:off x="9646303" y="9598885"/>
            <a:ext cx="0" cy="64754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382;p17"/>
          <p:cNvCxnSpPr/>
          <p:nvPr/>
        </p:nvCxnSpPr>
        <p:spPr>
          <a:xfrm>
            <a:off x="12013424" y="9598885"/>
            <a:ext cx="0" cy="64754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382;p17"/>
          <p:cNvCxnSpPr/>
          <p:nvPr/>
        </p:nvCxnSpPr>
        <p:spPr>
          <a:xfrm>
            <a:off x="3069019" y="8994674"/>
            <a:ext cx="1" cy="720481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382;p17"/>
          <p:cNvCxnSpPr/>
          <p:nvPr/>
        </p:nvCxnSpPr>
        <p:spPr>
          <a:xfrm>
            <a:off x="6359095" y="6032523"/>
            <a:ext cx="0" cy="666665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382;p17"/>
          <p:cNvCxnSpPr/>
          <p:nvPr/>
        </p:nvCxnSpPr>
        <p:spPr>
          <a:xfrm>
            <a:off x="3069020" y="3805841"/>
            <a:ext cx="1" cy="720481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97" r="5627"/>
          <a:stretch/>
        </p:blipFill>
        <p:spPr>
          <a:xfrm>
            <a:off x="5292897" y="6688214"/>
            <a:ext cx="2160208" cy="2145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3022" t="10258" r="18774" b="15558"/>
          <a:stretch/>
        </p:blipFill>
        <p:spPr>
          <a:xfrm>
            <a:off x="10931880" y="7483821"/>
            <a:ext cx="2120057" cy="2145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299"/>
          <a:stretch/>
        </p:blipFill>
        <p:spPr>
          <a:xfrm>
            <a:off x="8510944" y="7496241"/>
            <a:ext cx="2205938" cy="2145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3022" t="18206" r="24527" b="13790"/>
          <a:stretch/>
        </p:blipFill>
        <p:spPr>
          <a:xfrm>
            <a:off x="16525813" y="4849486"/>
            <a:ext cx="2117735" cy="2145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8774" t="19971" r="13843" b="8491"/>
          <a:stretch/>
        </p:blipFill>
        <p:spPr>
          <a:xfrm>
            <a:off x="19029185" y="8412456"/>
            <a:ext cx="2172089" cy="2145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28318" b="2510"/>
          <a:stretch/>
        </p:blipFill>
        <p:spPr>
          <a:xfrm>
            <a:off x="1949363" y="6893179"/>
            <a:ext cx="2239316" cy="21441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6415" y="6433364"/>
            <a:ext cx="2306022" cy="21456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3581545" y="9212113"/>
            <a:ext cx="1741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Robotics</a:t>
            </a:r>
          </a:p>
        </p:txBody>
      </p:sp>
      <p:cxnSp>
        <p:nvCxnSpPr>
          <p:cNvPr id="10" name="Google Shape;382;p17"/>
          <p:cNvCxnSpPr/>
          <p:nvPr/>
        </p:nvCxnSpPr>
        <p:spPr>
          <a:xfrm>
            <a:off x="14452107" y="8564569"/>
            <a:ext cx="0" cy="64754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CuadroTexto 10"/>
          <p:cNvSpPr txBox="1"/>
          <p:nvPr/>
        </p:nvSpPr>
        <p:spPr>
          <a:xfrm>
            <a:off x="5404481" y="4840405"/>
            <a:ext cx="1919441" cy="101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Automatic learning and reasoning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947924" y="3059307"/>
            <a:ext cx="2242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High performance computing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6468412" y="8705534"/>
            <a:ext cx="1741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latin typeface="+mn-lt"/>
            </a:endParaRPr>
          </a:p>
          <a:p>
            <a:pPr algn="ctr"/>
            <a:endParaRPr lang="en-GB" sz="2000" dirty="0">
              <a:latin typeface="+mn-lt"/>
            </a:endParaRPr>
          </a:p>
          <a:p>
            <a:pPr algn="ctr"/>
            <a:r>
              <a:rPr lang="en-GB" sz="2000" dirty="0">
                <a:latin typeface="+mn-lt"/>
              </a:rPr>
              <a:t>Trustworthy AI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696544" y="9672303"/>
            <a:ext cx="278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Electronic design of intelligent devices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9446962" y="5412595"/>
            <a:ext cx="1741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Intelligent systems and environments</a:t>
            </a:r>
          </a:p>
        </p:txBody>
      </p:sp>
      <p:cxnSp>
        <p:nvCxnSpPr>
          <p:cNvPr id="18" name="Google Shape;382;p17"/>
          <p:cNvCxnSpPr>
            <a:stCxn id="17" idx="1"/>
          </p:cNvCxnSpPr>
          <p:nvPr/>
        </p:nvCxnSpPr>
        <p:spPr>
          <a:xfrm flipH="1">
            <a:off x="18611408" y="5920427"/>
            <a:ext cx="835554" cy="0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CuadroTexto 18"/>
          <p:cNvSpPr txBox="1"/>
          <p:nvPr/>
        </p:nvSpPr>
        <p:spPr>
          <a:xfrm>
            <a:off x="8580655" y="10246429"/>
            <a:ext cx="2167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Data and process science and engineering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1066829" y="3355170"/>
            <a:ext cx="1741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latin typeface="+mn-lt"/>
            </a:endParaRPr>
          </a:p>
          <a:p>
            <a:pPr algn="ctr"/>
            <a:r>
              <a:rPr lang="en-GB" sz="2000" dirty="0">
                <a:latin typeface="+mn-lt"/>
              </a:rPr>
              <a:t>Computer Vision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367" y="4522553"/>
            <a:ext cx="2241480" cy="2086444"/>
          </a:xfrm>
          <a:prstGeom prst="rect">
            <a:avLst/>
          </a:prstGeom>
        </p:spPr>
      </p:pic>
      <p:cxnSp>
        <p:nvCxnSpPr>
          <p:cNvPr id="23" name="Google Shape;382;p17"/>
          <p:cNvCxnSpPr/>
          <p:nvPr/>
        </p:nvCxnSpPr>
        <p:spPr>
          <a:xfrm>
            <a:off x="11937391" y="4448592"/>
            <a:ext cx="0" cy="64754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CuadroTexto 23"/>
          <p:cNvSpPr txBox="1"/>
          <p:nvPr/>
        </p:nvSpPr>
        <p:spPr>
          <a:xfrm>
            <a:off x="11142862" y="10246429"/>
            <a:ext cx="1741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Language technologies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749114" y="3352636"/>
            <a:ext cx="1741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Virtual and augmented reality</a:t>
            </a:r>
          </a:p>
        </p:txBody>
      </p:sp>
      <p:cxnSp>
        <p:nvCxnSpPr>
          <p:cNvPr id="27" name="Google Shape;382;p17"/>
          <p:cNvCxnSpPr/>
          <p:nvPr/>
        </p:nvCxnSpPr>
        <p:spPr>
          <a:xfrm>
            <a:off x="9619676" y="4446058"/>
            <a:ext cx="0" cy="64754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r="21505"/>
          <a:stretch/>
        </p:blipFill>
        <p:spPr>
          <a:xfrm>
            <a:off x="8563151" y="5090111"/>
            <a:ext cx="2153731" cy="21456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1"/>
          <a:srcRect l="19014" t="35047" r="40071" b="9742"/>
          <a:stretch/>
        </p:blipFill>
        <p:spPr>
          <a:xfrm>
            <a:off x="10932052" y="5109994"/>
            <a:ext cx="2145600" cy="2145600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730651" y="2370072"/>
            <a:ext cx="2857776" cy="10424703"/>
          </a:xfrm>
          <a:prstGeom prst="rect">
            <a:avLst/>
          </a:prstGeom>
          <a:noFill/>
          <a:ln w="28575">
            <a:solidFill>
              <a:srgbClr val="919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uadroTexto 31"/>
          <p:cNvSpPr txBox="1"/>
          <p:nvPr/>
        </p:nvSpPr>
        <p:spPr>
          <a:xfrm>
            <a:off x="1758622" y="11095905"/>
            <a:ext cx="277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Devices and computing resources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4958322" y="2370072"/>
            <a:ext cx="2857776" cy="10424703"/>
          </a:xfrm>
          <a:prstGeom prst="rect">
            <a:avLst/>
          </a:prstGeom>
          <a:noFill/>
          <a:ln w="28575">
            <a:solidFill>
              <a:srgbClr val="919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uadroTexto 33"/>
          <p:cNvSpPr txBox="1"/>
          <p:nvPr/>
        </p:nvSpPr>
        <p:spPr>
          <a:xfrm>
            <a:off x="4958321" y="11303401"/>
            <a:ext cx="285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Support to machine intelligence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8185992" y="2370072"/>
            <a:ext cx="7707015" cy="10424703"/>
          </a:xfrm>
          <a:prstGeom prst="rect">
            <a:avLst/>
          </a:prstGeom>
          <a:noFill/>
          <a:ln w="28575">
            <a:solidFill>
              <a:srgbClr val="919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uadroTexto 35"/>
          <p:cNvSpPr txBox="1"/>
          <p:nvPr/>
        </p:nvSpPr>
        <p:spPr>
          <a:xfrm>
            <a:off x="8178618" y="11727287"/>
            <a:ext cx="771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Intelligent Technologies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6262901" y="2370071"/>
            <a:ext cx="5300562" cy="5040971"/>
          </a:xfrm>
          <a:prstGeom prst="rect">
            <a:avLst/>
          </a:prstGeom>
          <a:noFill/>
          <a:ln w="28575">
            <a:solidFill>
              <a:srgbClr val="919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ángulo 37"/>
          <p:cNvSpPr/>
          <p:nvPr/>
        </p:nvSpPr>
        <p:spPr>
          <a:xfrm>
            <a:off x="16262902" y="7779224"/>
            <a:ext cx="5311677" cy="5011450"/>
          </a:xfrm>
          <a:prstGeom prst="rect">
            <a:avLst/>
          </a:prstGeom>
          <a:noFill/>
          <a:ln w="28575">
            <a:solidFill>
              <a:srgbClr val="919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uadroTexto 39"/>
          <p:cNvSpPr txBox="1"/>
          <p:nvPr/>
        </p:nvSpPr>
        <p:spPr>
          <a:xfrm>
            <a:off x="16718506" y="2931648"/>
            <a:ext cx="428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Natural and artificially intelligent word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16923224" y="11422523"/>
            <a:ext cx="3804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Social, economic, ethical and political framework</a:t>
            </a:r>
          </a:p>
        </p:txBody>
      </p:sp>
      <p:pic>
        <p:nvPicPr>
          <p:cNvPr id="42" name="Google Shape;463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;g137c1428306_0_0"/>
          <p:cNvSpPr txBox="1"/>
          <p:nvPr/>
        </p:nvSpPr>
        <p:spPr>
          <a:xfrm>
            <a:off x="1873600" y="638225"/>
            <a:ext cx="10295988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Scientific Areas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7590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" name="Imagen 9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73716" y="2186974"/>
            <a:ext cx="20128000" cy="11322000"/>
          </a:xfrm>
          <a:prstGeom prst="rect">
            <a:avLst/>
          </a:prstGeom>
        </p:spPr>
      </p:pic>
      <p:sp>
        <p:nvSpPr>
          <p:cNvPr id="36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defRPr/>
            </a:pPr>
            <a:r>
              <a:rPr lang="en-US" sz="7100" dirty="0">
                <a:solidFill>
                  <a:schemeClr val="accent1"/>
                </a:solidFill>
                <a:ea typeface="Proxima Nova"/>
              </a:rPr>
              <a:t>Team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Proxima Nova"/>
              <a:cs typeface="Arial"/>
            </a:endParaRPr>
          </a:p>
        </p:txBody>
      </p:sp>
      <p:cxnSp>
        <p:nvCxnSpPr>
          <p:cNvPr id="37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g137c1428306_0_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 bwMode="auto">
          <a:xfrm>
            <a:off x="10618249" y="6740384"/>
            <a:ext cx="26144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600" b="1" spc="300" dirty="0">
                <a:solidFill>
                  <a:schemeClr val="bg1"/>
                </a:solidFill>
                <a:latin typeface="Arial"/>
                <a:cs typeface="Arial"/>
              </a:rPr>
              <a:t>144</a:t>
            </a:r>
            <a:r>
              <a:rPr lang="en-GB" sz="3600" b="1" spc="300" dirty="0">
                <a:solidFill>
                  <a:schemeClr val="bg1"/>
                </a:solidFill>
                <a:latin typeface="Arial"/>
                <a:cs typeface="Arial"/>
              </a:rPr>
              <a:t> people</a:t>
            </a:r>
          </a:p>
        </p:txBody>
      </p:sp>
      <p:sp>
        <p:nvSpPr>
          <p:cNvPr id="68" name="CuadroTexto 67"/>
          <p:cNvSpPr txBox="1"/>
          <p:nvPr/>
        </p:nvSpPr>
        <p:spPr bwMode="auto">
          <a:xfrm>
            <a:off x="6402177" y="5786277"/>
            <a:ext cx="27944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researchers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101590" y="4662852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spc="500">
                <a:solidFill>
                  <a:schemeClr val="bg1"/>
                </a:solidFill>
                <a:latin typeface="Arial"/>
                <a:cs typeface="Arial"/>
              </a:rPr>
              <a:t>31</a:t>
            </a:r>
            <a:endParaRPr lang="en-GB" sz="2000" spc="500">
              <a:latin typeface="Arial"/>
              <a:cs typeface="Arial"/>
            </a:endParaRPr>
          </a:p>
        </p:txBody>
      </p:sp>
      <p:sp>
        <p:nvSpPr>
          <p:cNvPr id="69" name="CuadroTexto 68"/>
          <p:cNvSpPr txBox="1"/>
          <p:nvPr/>
        </p:nvSpPr>
        <p:spPr bwMode="auto">
          <a:xfrm>
            <a:off x="6473925" y="9400104"/>
            <a:ext cx="261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Postdoctoral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</a:p>
        </p:txBody>
      </p:sp>
      <p:sp>
        <p:nvSpPr>
          <p:cNvPr id="70" name="Rectángulo 69"/>
          <p:cNvSpPr/>
          <p:nvPr/>
        </p:nvSpPr>
        <p:spPr bwMode="auto">
          <a:xfrm>
            <a:off x="7022405" y="8276680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spc="500" dirty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endParaRPr lang="en-GB" sz="2000" spc="500" dirty="0"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7273373" y="2589055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GB" sz="5400">
              <a:latin typeface="Arial"/>
              <a:cs typeface="Arial"/>
            </a:endParaRPr>
          </a:p>
        </p:txBody>
      </p:sp>
      <p:sp>
        <p:nvSpPr>
          <p:cNvPr id="71" name="Rectángulo 70"/>
          <p:cNvSpPr/>
          <p:nvPr/>
        </p:nvSpPr>
        <p:spPr bwMode="auto">
          <a:xfrm>
            <a:off x="4815422" y="5589022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GB" sz="5400">
              <a:latin typeface="Arial"/>
              <a:cs typeface="Arial"/>
            </a:endParaRPr>
          </a:p>
        </p:txBody>
      </p:sp>
      <p:sp>
        <p:nvSpPr>
          <p:cNvPr id="72" name="Rectángulo 71"/>
          <p:cNvSpPr/>
          <p:nvPr/>
        </p:nvSpPr>
        <p:spPr bwMode="auto">
          <a:xfrm>
            <a:off x="5123548" y="3648584"/>
            <a:ext cx="6238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sz="5400">
              <a:latin typeface="Arial"/>
              <a:cs typeface="Arial"/>
            </a:endParaRPr>
          </a:p>
        </p:txBody>
      </p:sp>
      <p:sp>
        <p:nvSpPr>
          <p:cNvPr id="73" name="Rectángulo 72"/>
          <p:cNvSpPr/>
          <p:nvPr/>
        </p:nvSpPr>
        <p:spPr bwMode="auto">
          <a:xfrm>
            <a:off x="4815422" y="890745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GB" sz="5400">
              <a:latin typeface="Arial"/>
              <a:cs typeface="Arial"/>
            </a:endParaRPr>
          </a:p>
        </p:txBody>
      </p:sp>
      <p:sp>
        <p:nvSpPr>
          <p:cNvPr id="75" name="Rectángulo 74"/>
          <p:cNvSpPr/>
          <p:nvPr/>
        </p:nvSpPr>
        <p:spPr bwMode="auto">
          <a:xfrm>
            <a:off x="5615248" y="10775546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GB" sz="5400">
              <a:latin typeface="Arial"/>
              <a:cs typeface="Arial"/>
            </a:endParaRPr>
          </a:p>
        </p:txBody>
      </p:sp>
      <p:sp>
        <p:nvSpPr>
          <p:cNvPr id="76" name="Rectángulo 75"/>
          <p:cNvSpPr/>
          <p:nvPr/>
        </p:nvSpPr>
        <p:spPr bwMode="auto">
          <a:xfrm>
            <a:off x="7446571" y="11552510"/>
            <a:ext cx="6078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GB" sz="5400" dirty="0">
              <a:latin typeface="Arial"/>
              <a:cs typeface="Arial"/>
            </a:endParaRPr>
          </a:p>
        </p:txBody>
      </p:sp>
      <p:sp>
        <p:nvSpPr>
          <p:cNvPr id="77" name="CuadroTexto 76"/>
          <p:cNvSpPr txBox="1"/>
          <p:nvPr/>
        </p:nvSpPr>
        <p:spPr bwMode="auto">
          <a:xfrm>
            <a:off x="10548947" y="12123151"/>
            <a:ext cx="261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</a:p>
        </p:txBody>
      </p:sp>
      <p:sp>
        <p:nvSpPr>
          <p:cNvPr id="78" name="Rectángulo 77"/>
          <p:cNvSpPr/>
          <p:nvPr/>
        </p:nvSpPr>
        <p:spPr bwMode="auto">
          <a:xfrm>
            <a:off x="11173040" y="11006484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spc="500" dirty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endParaRPr lang="en-GB" sz="2000" spc="500" dirty="0">
              <a:latin typeface="Arial"/>
              <a:cs typeface="Arial"/>
            </a:endParaRPr>
          </a:p>
        </p:txBody>
      </p:sp>
      <p:sp>
        <p:nvSpPr>
          <p:cNvPr id="79" name="CuadroTexto 78"/>
          <p:cNvSpPr txBox="1"/>
          <p:nvPr/>
        </p:nvSpPr>
        <p:spPr bwMode="auto">
          <a:xfrm>
            <a:off x="13857242" y="10767833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technicians</a:t>
            </a:r>
          </a:p>
        </p:txBody>
      </p:sp>
      <p:sp>
        <p:nvSpPr>
          <p:cNvPr id="80" name="Rectángulo 79"/>
          <p:cNvSpPr/>
          <p:nvPr/>
        </p:nvSpPr>
        <p:spPr bwMode="auto">
          <a:xfrm>
            <a:off x="14717720" y="9661428"/>
            <a:ext cx="8194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spc="500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endParaRPr lang="en-GB" sz="2000" spc="500" dirty="0">
              <a:latin typeface="Arial"/>
              <a:cs typeface="Arial"/>
            </a:endParaRPr>
          </a:p>
        </p:txBody>
      </p:sp>
      <p:sp>
        <p:nvSpPr>
          <p:cNvPr id="81" name="CuadroTexto 80"/>
          <p:cNvSpPr txBox="1"/>
          <p:nvPr/>
        </p:nvSpPr>
        <p:spPr bwMode="auto">
          <a:xfrm>
            <a:off x="15248826" y="7582248"/>
            <a:ext cx="261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 err="1">
                <a:solidFill>
                  <a:schemeClr val="bg1"/>
                </a:solidFill>
              </a:rPr>
              <a:t>Investigadores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Predoctorales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2" name="Rectángulo 81"/>
          <p:cNvSpPr/>
          <p:nvPr/>
        </p:nvSpPr>
        <p:spPr bwMode="auto">
          <a:xfrm>
            <a:off x="15820894" y="6512352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spc="500" dirty="0">
                <a:solidFill>
                  <a:schemeClr val="bg1"/>
                </a:solidFill>
                <a:latin typeface="Arial"/>
                <a:cs typeface="Arial"/>
              </a:rPr>
              <a:t>73</a:t>
            </a:r>
            <a:endParaRPr lang="en-GB" sz="2000" spc="500" dirty="0">
              <a:latin typeface="Arial"/>
              <a:cs typeface="Arial"/>
            </a:endParaRPr>
          </a:p>
        </p:txBody>
      </p:sp>
      <p:sp>
        <p:nvSpPr>
          <p:cNvPr id="83" name="CuadroTexto 82"/>
          <p:cNvSpPr txBox="1"/>
          <p:nvPr/>
        </p:nvSpPr>
        <p:spPr bwMode="auto">
          <a:xfrm>
            <a:off x="13893100" y="4577418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600" b="1">
                <a:solidFill>
                  <a:schemeClr val="bg1"/>
                </a:solidFill>
                <a:latin typeface="Arial"/>
                <a:cs typeface="Arial"/>
              </a:rPr>
              <a:t>Unidades de Gestión</a:t>
            </a:r>
          </a:p>
        </p:txBody>
      </p:sp>
      <p:sp>
        <p:nvSpPr>
          <p:cNvPr id="84" name="Rectángulo 83"/>
          <p:cNvSpPr/>
          <p:nvPr/>
        </p:nvSpPr>
        <p:spPr bwMode="auto">
          <a:xfrm>
            <a:off x="14400326" y="3257067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8000" b="1" spc="500" dirty="0">
                <a:solidFill>
                  <a:schemeClr val="bg1"/>
                </a:solidFill>
                <a:latin typeface="Arial"/>
                <a:cs typeface="Arial"/>
              </a:rPr>
              <a:t>13</a:t>
            </a:r>
            <a:endParaRPr lang="en-GB" sz="2000" spc="500" dirty="0">
              <a:latin typeface="Arial"/>
              <a:cs typeface="Arial"/>
            </a:endParaRPr>
          </a:p>
        </p:txBody>
      </p:sp>
      <p:sp>
        <p:nvSpPr>
          <p:cNvPr id="85" name="Rectángulo 84"/>
          <p:cNvSpPr/>
          <p:nvPr/>
        </p:nvSpPr>
        <p:spPr bwMode="auto">
          <a:xfrm>
            <a:off x="17955079" y="9276073"/>
            <a:ext cx="6078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00" b="1" spc="300" dirty="0">
                <a:solidFill>
                  <a:schemeClr val="bg1"/>
                </a:solidFill>
                <a:latin typeface="Arial"/>
                <a:cs typeface="Arial"/>
              </a:rPr>
              <a:t>8</a:t>
            </a:r>
            <a:endParaRPr lang="en-GB" sz="5400" dirty="0">
              <a:latin typeface="Arial"/>
              <a:cs typeface="Arial"/>
            </a:endParaRPr>
          </a:p>
        </p:txBody>
      </p:sp>
      <p:sp>
        <p:nvSpPr>
          <p:cNvPr id="86" name="Rectángulo 85"/>
          <p:cNvSpPr/>
          <p:nvPr/>
        </p:nvSpPr>
        <p:spPr bwMode="auto">
          <a:xfrm>
            <a:off x="18612777" y="7127905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 b="1" spc="-300" dirty="0">
                <a:solidFill>
                  <a:schemeClr val="bg1"/>
                </a:solidFill>
              </a:rPr>
              <a:t>30</a:t>
            </a:r>
            <a:r>
              <a:rPr lang="en-GB" sz="3600" b="1" spc="-300" dirty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dirty="0"/>
          </a:p>
        </p:txBody>
      </p:sp>
      <p:sp>
        <p:nvSpPr>
          <p:cNvPr id="87" name="Rectángulo 86"/>
          <p:cNvSpPr/>
          <p:nvPr/>
        </p:nvSpPr>
        <p:spPr bwMode="auto">
          <a:xfrm>
            <a:off x="17686280" y="4964459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 b="1" spc="-300" dirty="0">
                <a:solidFill>
                  <a:schemeClr val="bg1"/>
                </a:solidFill>
              </a:rPr>
              <a:t>36</a:t>
            </a:r>
            <a:r>
              <a:rPr lang="en-GB" sz="3600" b="1" spc="-300" dirty="0">
                <a:solidFill>
                  <a:schemeClr val="bg1"/>
                </a:solidFill>
                <a:latin typeface="Arial"/>
                <a:cs typeface="Arial"/>
              </a:rPr>
              <a:t>%</a:t>
            </a:r>
            <a:endParaRPr lang="en-GB" sz="4400" spc="-300" dirty="0">
              <a:latin typeface="Arial"/>
              <a:cs typeface="Arial"/>
            </a:endParaRPr>
          </a:p>
        </p:txBody>
      </p:sp>
      <p:sp>
        <p:nvSpPr>
          <p:cNvPr id="88" name="CuadroTexto 87"/>
          <p:cNvSpPr txBox="1"/>
          <p:nvPr/>
        </p:nvSpPr>
        <p:spPr bwMode="auto">
          <a:xfrm>
            <a:off x="6246939" y="179615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>
                <a:solidFill>
                  <a:schemeClr val="accent4"/>
                </a:solidFill>
                <a:latin typeface="Arial"/>
                <a:cs typeface="Arial"/>
              </a:rPr>
              <a:t>ERC – CoG</a:t>
            </a:r>
          </a:p>
        </p:txBody>
      </p:sp>
      <p:sp>
        <p:nvSpPr>
          <p:cNvPr id="89" name="CuadroTexto 88"/>
          <p:cNvSpPr txBox="1"/>
          <p:nvPr/>
        </p:nvSpPr>
        <p:spPr bwMode="auto">
          <a:xfrm>
            <a:off x="2386038" y="360199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>
                <a:solidFill>
                  <a:schemeClr val="accent4"/>
                </a:solidFill>
                <a:latin typeface="Arial"/>
                <a:cs typeface="Arial"/>
              </a:rPr>
              <a:t>Ramón y Cajal</a:t>
            </a:r>
          </a:p>
        </p:txBody>
      </p:sp>
      <p:sp>
        <p:nvSpPr>
          <p:cNvPr id="90" name="CuadroTexto 89"/>
          <p:cNvSpPr txBox="1"/>
          <p:nvPr/>
        </p:nvSpPr>
        <p:spPr bwMode="auto">
          <a:xfrm>
            <a:off x="2070296" y="9169534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>
                <a:solidFill>
                  <a:schemeClr val="accent4"/>
                </a:solidFill>
                <a:latin typeface="Arial"/>
                <a:cs typeface="Arial"/>
              </a:rPr>
              <a:t>Ramón y Cajal</a:t>
            </a:r>
          </a:p>
        </p:txBody>
      </p:sp>
      <p:sp>
        <p:nvSpPr>
          <p:cNvPr id="92" name="CuadroTexto 91"/>
          <p:cNvSpPr txBox="1"/>
          <p:nvPr/>
        </p:nvSpPr>
        <p:spPr bwMode="auto">
          <a:xfrm>
            <a:off x="2020324" y="5693816"/>
            <a:ext cx="261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Distinguished researchers</a:t>
            </a:r>
          </a:p>
        </p:txBody>
      </p:sp>
      <p:sp>
        <p:nvSpPr>
          <p:cNvPr id="94" name="CuadroTexto 93"/>
          <p:cNvSpPr txBox="1"/>
          <p:nvPr/>
        </p:nvSpPr>
        <p:spPr bwMode="auto">
          <a:xfrm>
            <a:off x="2884181" y="11323867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>
                <a:solidFill>
                  <a:schemeClr val="accent4"/>
                </a:solidFill>
                <a:latin typeface="Arial"/>
                <a:cs typeface="Arial"/>
              </a:rPr>
              <a:t>Beatriz Galindo</a:t>
            </a:r>
            <a:endParaRPr/>
          </a:p>
        </p:txBody>
      </p:sp>
      <p:sp>
        <p:nvSpPr>
          <p:cNvPr id="96" name="CuadroTexto 95"/>
          <p:cNvSpPr txBox="1"/>
          <p:nvPr/>
        </p:nvSpPr>
        <p:spPr bwMode="auto">
          <a:xfrm>
            <a:off x="6473923" y="12713183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 err="1">
                <a:solidFill>
                  <a:schemeClr val="accent4"/>
                </a:solidFill>
                <a:latin typeface="Arial"/>
                <a:cs typeface="Arial"/>
              </a:rPr>
              <a:t>María</a:t>
            </a:r>
            <a:r>
              <a:rPr lang="en-GB" sz="2400" dirty="0">
                <a:solidFill>
                  <a:schemeClr val="accent4"/>
                </a:solidFill>
                <a:latin typeface="Arial"/>
                <a:cs typeface="Arial"/>
              </a:rPr>
              <a:t> Zambrano</a:t>
            </a:r>
            <a:endParaRPr dirty="0"/>
          </a:p>
        </p:txBody>
      </p:sp>
      <p:sp>
        <p:nvSpPr>
          <p:cNvPr id="101" name="CuadroTexto 100"/>
          <p:cNvSpPr txBox="1"/>
          <p:nvPr/>
        </p:nvSpPr>
        <p:spPr bwMode="auto">
          <a:xfrm>
            <a:off x="18959512" y="5093739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lang="en-GB" sz="2400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102" name="CuadroTexto 101"/>
          <p:cNvSpPr txBox="1"/>
          <p:nvPr/>
        </p:nvSpPr>
        <p:spPr bwMode="auto">
          <a:xfrm>
            <a:off x="19771828" y="7281792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Fellowships</a:t>
            </a:r>
          </a:p>
        </p:txBody>
      </p:sp>
      <p:sp>
        <p:nvSpPr>
          <p:cNvPr id="103" name="CuadroTexto 102"/>
          <p:cNvSpPr txBox="1"/>
          <p:nvPr/>
        </p:nvSpPr>
        <p:spPr bwMode="auto">
          <a:xfrm>
            <a:off x="18955291" y="9791797"/>
            <a:ext cx="371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ESRs from MSCA-ETNs</a:t>
            </a:r>
          </a:p>
        </p:txBody>
      </p:sp>
    </p:spTree>
    <p:extLst>
      <p:ext uri="{BB962C8B-B14F-4D97-AF65-F5344CB8AC3E}">
        <p14:creationId xmlns:p14="http://schemas.microsoft.com/office/powerpoint/2010/main" val="148277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36;g137c1428306_0_0"/>
          <p:cNvSpPr txBox="1"/>
          <p:nvPr/>
        </p:nvSpPr>
        <p:spPr>
          <a:xfrm>
            <a:off x="1873600" y="638225"/>
            <a:ext cx="173489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Results 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3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Rectángulo 1"/>
          <p:cNvSpPr/>
          <p:nvPr/>
        </p:nvSpPr>
        <p:spPr>
          <a:xfrm>
            <a:off x="5059992" y="1153550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2019-21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C49F3416-15E3-EB12-6BD4-4B7286639DD5}"/>
              </a:ext>
            </a:extLst>
          </p:cNvPr>
          <p:cNvSpPr txBox="1"/>
          <p:nvPr/>
        </p:nvSpPr>
        <p:spPr>
          <a:xfrm>
            <a:off x="3999127" y="11275125"/>
            <a:ext cx="4878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8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Software licenses</a:t>
            </a:r>
            <a:endParaRPr lang="en-US" sz="2400" b="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101" name="Google Shape;484;p24">
            <a:extLst>
              <a:ext uri="{FF2B5EF4-FFF2-40B4-BE49-F238E27FC236}">
                <a16:creationId xmlns:a16="http://schemas.microsoft.com/office/drawing/2014/main" id="{093C14F3-234B-D800-378F-0BAD14BB4737}"/>
              </a:ext>
            </a:extLst>
          </p:cNvPr>
          <p:cNvSpPr txBox="1"/>
          <p:nvPr/>
        </p:nvSpPr>
        <p:spPr>
          <a:xfrm>
            <a:off x="11871545" y="11341354"/>
            <a:ext cx="2046161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33</a:t>
            </a:r>
            <a:r>
              <a:rPr lang="en-US" sz="2400" dirty="0">
                <a:solidFill>
                  <a:srgbClr val="E75F4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Projects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endParaRPr sz="2400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04" name="object 48"/>
          <p:cNvSpPr/>
          <p:nvPr/>
        </p:nvSpPr>
        <p:spPr>
          <a:xfrm>
            <a:off x="10676027" y="11288651"/>
            <a:ext cx="802953" cy="497603"/>
          </a:xfrm>
          <a:custGeom>
            <a:avLst/>
            <a:gdLst/>
            <a:ahLst/>
            <a:cxnLst/>
            <a:rect l="l" t="t" r="r" b="b"/>
            <a:pathLst>
              <a:path w="838200" h="527050">
                <a:moveTo>
                  <a:pt x="373716" y="0"/>
                </a:moveTo>
                <a:lnTo>
                  <a:pt x="336494" y="10065"/>
                </a:lnTo>
                <a:lnTo>
                  <a:pt x="247615" y="95599"/>
                </a:lnTo>
                <a:lnTo>
                  <a:pt x="241448" y="98164"/>
                </a:lnTo>
                <a:lnTo>
                  <a:pt x="0" y="98164"/>
                </a:lnTo>
                <a:lnTo>
                  <a:pt x="0" y="441735"/>
                </a:lnTo>
                <a:lnTo>
                  <a:pt x="274169" y="441735"/>
                </a:lnTo>
                <a:lnTo>
                  <a:pt x="280337" y="444279"/>
                </a:lnTo>
                <a:lnTo>
                  <a:pt x="326691" y="490634"/>
                </a:lnTo>
                <a:lnTo>
                  <a:pt x="358609" y="513693"/>
                </a:lnTo>
                <a:lnTo>
                  <a:pt x="395424" y="525317"/>
                </a:lnTo>
                <a:lnTo>
                  <a:pt x="408300" y="526530"/>
                </a:lnTo>
                <a:lnTo>
                  <a:pt x="422704" y="526091"/>
                </a:lnTo>
                <a:lnTo>
                  <a:pt x="435191" y="524591"/>
                </a:lnTo>
                <a:lnTo>
                  <a:pt x="446531" y="522035"/>
                </a:lnTo>
                <a:lnTo>
                  <a:pt x="606363" y="477478"/>
                </a:lnTo>
                <a:lnTo>
                  <a:pt x="410781" y="477478"/>
                </a:lnTo>
                <a:lnTo>
                  <a:pt x="398568" y="476015"/>
                </a:lnTo>
                <a:lnTo>
                  <a:pt x="386791" y="472537"/>
                </a:lnTo>
                <a:lnTo>
                  <a:pt x="375697" y="467104"/>
                </a:lnTo>
                <a:lnTo>
                  <a:pt x="365536" y="459776"/>
                </a:lnTo>
                <a:lnTo>
                  <a:pt x="319676" y="414207"/>
                </a:lnTo>
                <a:lnTo>
                  <a:pt x="309613" y="405774"/>
                </a:lnTo>
                <a:lnTo>
                  <a:pt x="298387" y="399345"/>
                </a:lnTo>
                <a:lnTo>
                  <a:pt x="286232" y="395015"/>
                </a:lnTo>
                <a:lnTo>
                  <a:pt x="273382" y="392878"/>
                </a:lnTo>
                <a:lnTo>
                  <a:pt x="49087" y="392658"/>
                </a:lnTo>
                <a:lnTo>
                  <a:pt x="49087" y="147252"/>
                </a:lnTo>
                <a:lnTo>
                  <a:pt x="179963" y="147252"/>
                </a:lnTo>
                <a:lnTo>
                  <a:pt x="234893" y="147241"/>
                </a:lnTo>
                <a:lnTo>
                  <a:pt x="272117" y="137177"/>
                </a:lnTo>
                <a:lnTo>
                  <a:pt x="361004" y="51621"/>
                </a:lnTo>
                <a:lnTo>
                  <a:pt x="367161" y="49077"/>
                </a:lnTo>
                <a:lnTo>
                  <a:pt x="568956" y="49066"/>
                </a:lnTo>
                <a:lnTo>
                  <a:pt x="569139" y="47623"/>
                </a:lnTo>
                <a:lnTo>
                  <a:pt x="568130" y="36359"/>
                </a:lnTo>
                <a:lnTo>
                  <a:pt x="544220" y="6355"/>
                </a:lnTo>
                <a:lnTo>
                  <a:pt x="521431" y="1"/>
                </a:lnTo>
                <a:lnTo>
                  <a:pt x="373716" y="0"/>
                </a:lnTo>
                <a:close/>
              </a:path>
              <a:path w="838200" h="527050">
                <a:moveTo>
                  <a:pt x="563523" y="240495"/>
                </a:moveTo>
                <a:lnTo>
                  <a:pt x="488257" y="240495"/>
                </a:lnTo>
                <a:lnTo>
                  <a:pt x="655644" y="384469"/>
                </a:lnTo>
                <a:lnTo>
                  <a:pt x="657351" y="389747"/>
                </a:lnTo>
                <a:lnTo>
                  <a:pt x="657586" y="392658"/>
                </a:lnTo>
                <a:lnTo>
                  <a:pt x="657603" y="398846"/>
                </a:lnTo>
                <a:lnTo>
                  <a:pt x="657425" y="399893"/>
                </a:lnTo>
                <a:lnTo>
                  <a:pt x="656419" y="404417"/>
                </a:lnTo>
                <a:lnTo>
                  <a:pt x="653278" y="413453"/>
                </a:lnTo>
                <a:lnTo>
                  <a:pt x="436290" y="473880"/>
                </a:lnTo>
                <a:lnTo>
                  <a:pt x="435515" y="474111"/>
                </a:lnTo>
                <a:lnTo>
                  <a:pt x="423179" y="476863"/>
                </a:lnTo>
                <a:lnTo>
                  <a:pt x="410781" y="477478"/>
                </a:lnTo>
                <a:lnTo>
                  <a:pt x="606363" y="477478"/>
                </a:lnTo>
                <a:lnTo>
                  <a:pt x="655362" y="463818"/>
                </a:lnTo>
                <a:lnTo>
                  <a:pt x="667570" y="459162"/>
                </a:lnTo>
                <a:lnTo>
                  <a:pt x="678521" y="452462"/>
                </a:lnTo>
                <a:lnTo>
                  <a:pt x="688002" y="443953"/>
                </a:lnTo>
                <a:lnTo>
                  <a:pt x="837670" y="441735"/>
                </a:lnTo>
                <a:lnTo>
                  <a:pt x="837670" y="392658"/>
                </a:lnTo>
                <a:lnTo>
                  <a:pt x="706784" y="392658"/>
                </a:lnTo>
                <a:lnTo>
                  <a:pt x="706784" y="321498"/>
                </a:lnTo>
                <a:lnTo>
                  <a:pt x="657697" y="321498"/>
                </a:lnTo>
                <a:lnTo>
                  <a:pt x="563523" y="240495"/>
                </a:lnTo>
                <a:close/>
              </a:path>
              <a:path w="838200" h="527050">
                <a:moveTo>
                  <a:pt x="179963" y="147252"/>
                </a:moveTo>
                <a:lnTo>
                  <a:pt x="130886" y="147252"/>
                </a:lnTo>
                <a:lnTo>
                  <a:pt x="130886" y="392658"/>
                </a:lnTo>
                <a:lnTo>
                  <a:pt x="179963" y="392658"/>
                </a:lnTo>
                <a:lnTo>
                  <a:pt x="179963" y="147252"/>
                </a:lnTo>
                <a:close/>
              </a:path>
              <a:path w="838200" h="527050">
                <a:moveTo>
                  <a:pt x="837670" y="147252"/>
                </a:moveTo>
                <a:lnTo>
                  <a:pt x="788583" y="147252"/>
                </a:lnTo>
                <a:lnTo>
                  <a:pt x="788583" y="392658"/>
                </a:lnTo>
                <a:lnTo>
                  <a:pt x="837670" y="392658"/>
                </a:lnTo>
                <a:lnTo>
                  <a:pt x="837670" y="147252"/>
                </a:lnTo>
                <a:close/>
              </a:path>
              <a:path w="838200" h="527050">
                <a:moveTo>
                  <a:pt x="837670" y="147241"/>
                </a:moveTo>
                <a:lnTo>
                  <a:pt x="657697" y="147241"/>
                </a:lnTo>
                <a:lnTo>
                  <a:pt x="657697" y="321498"/>
                </a:lnTo>
                <a:lnTo>
                  <a:pt x="706784" y="321498"/>
                </a:lnTo>
                <a:lnTo>
                  <a:pt x="706784" y="147252"/>
                </a:lnTo>
                <a:lnTo>
                  <a:pt x="837670" y="147252"/>
                </a:lnTo>
                <a:close/>
              </a:path>
              <a:path w="838200" h="527050">
                <a:moveTo>
                  <a:pt x="568956" y="49066"/>
                </a:moveTo>
                <a:lnTo>
                  <a:pt x="521005" y="49077"/>
                </a:lnTo>
                <a:lnTo>
                  <a:pt x="515247" y="61547"/>
                </a:lnTo>
                <a:lnTo>
                  <a:pt x="507425" y="72535"/>
                </a:lnTo>
                <a:lnTo>
                  <a:pt x="474424" y="94529"/>
                </a:lnTo>
                <a:lnTo>
                  <a:pt x="430740" y="98164"/>
                </a:lnTo>
                <a:lnTo>
                  <a:pt x="417661" y="99314"/>
                </a:lnTo>
                <a:lnTo>
                  <a:pt x="382914" y="115794"/>
                </a:lnTo>
                <a:lnTo>
                  <a:pt x="274536" y="223867"/>
                </a:lnTo>
                <a:lnTo>
                  <a:pt x="260129" y="257932"/>
                </a:lnTo>
                <a:lnTo>
                  <a:pt x="263665" y="273839"/>
                </a:lnTo>
                <a:lnTo>
                  <a:pt x="298017" y="306963"/>
                </a:lnTo>
                <a:lnTo>
                  <a:pt x="346614" y="314569"/>
                </a:lnTo>
                <a:lnTo>
                  <a:pt x="358691" y="313444"/>
                </a:lnTo>
                <a:lnTo>
                  <a:pt x="404111" y="297355"/>
                </a:lnTo>
                <a:lnTo>
                  <a:pt x="441032" y="265674"/>
                </a:lnTo>
                <a:lnTo>
                  <a:pt x="337391" y="265674"/>
                </a:lnTo>
                <a:lnTo>
                  <a:pt x="325246" y="264070"/>
                </a:lnTo>
                <a:lnTo>
                  <a:pt x="313364" y="260398"/>
                </a:lnTo>
                <a:lnTo>
                  <a:pt x="413390" y="154424"/>
                </a:lnTo>
                <a:lnTo>
                  <a:pt x="418018" y="149786"/>
                </a:lnTo>
                <a:lnTo>
                  <a:pt x="424186" y="147241"/>
                </a:lnTo>
                <a:lnTo>
                  <a:pt x="837670" y="147241"/>
                </a:lnTo>
                <a:lnTo>
                  <a:pt x="837670" y="98164"/>
                </a:lnTo>
                <a:lnTo>
                  <a:pt x="549763" y="98164"/>
                </a:lnTo>
                <a:lnTo>
                  <a:pt x="556796" y="87704"/>
                </a:lnTo>
                <a:lnTo>
                  <a:pt x="562772" y="76465"/>
                </a:lnTo>
                <a:lnTo>
                  <a:pt x="567459" y="60870"/>
                </a:lnTo>
                <a:lnTo>
                  <a:pt x="568956" y="49066"/>
                </a:lnTo>
                <a:close/>
              </a:path>
              <a:path w="838200" h="527050">
                <a:moveTo>
                  <a:pt x="506466" y="191418"/>
                </a:moveTo>
                <a:lnTo>
                  <a:pt x="446373" y="191418"/>
                </a:lnTo>
                <a:lnTo>
                  <a:pt x="393056" y="244170"/>
                </a:lnTo>
                <a:lnTo>
                  <a:pt x="383454" y="252263"/>
                </a:lnTo>
                <a:lnTo>
                  <a:pt x="372829" y="258503"/>
                </a:lnTo>
                <a:lnTo>
                  <a:pt x="361440" y="262847"/>
                </a:lnTo>
                <a:lnTo>
                  <a:pt x="349541" y="265252"/>
                </a:lnTo>
                <a:lnTo>
                  <a:pt x="337391" y="265674"/>
                </a:lnTo>
                <a:lnTo>
                  <a:pt x="441032" y="265674"/>
                </a:lnTo>
                <a:lnTo>
                  <a:pt x="466551" y="240495"/>
                </a:lnTo>
                <a:lnTo>
                  <a:pt x="563523" y="240495"/>
                </a:lnTo>
                <a:lnTo>
                  <a:pt x="506466" y="19141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39"/>
          <p:cNvSpPr/>
          <p:nvPr/>
        </p:nvSpPr>
        <p:spPr>
          <a:xfrm>
            <a:off x="2690674" y="10978438"/>
            <a:ext cx="1048862" cy="1055040"/>
          </a:xfrm>
          <a:custGeom>
            <a:avLst/>
            <a:gdLst/>
            <a:ahLst/>
            <a:cxnLst/>
            <a:rect l="l" t="t" r="r" b="b"/>
            <a:pathLst>
              <a:path w="1214754" h="1214754">
                <a:moveTo>
                  <a:pt x="1214622" y="607311"/>
                </a:moveTo>
                <a:lnTo>
                  <a:pt x="1212609" y="657119"/>
                </a:lnTo>
                <a:lnTo>
                  <a:pt x="1206674" y="705819"/>
                </a:lnTo>
                <a:lnTo>
                  <a:pt x="1196972" y="753253"/>
                </a:lnTo>
                <a:lnTo>
                  <a:pt x="1183662" y="799266"/>
                </a:lnTo>
                <a:lnTo>
                  <a:pt x="1166897" y="843702"/>
                </a:lnTo>
                <a:lnTo>
                  <a:pt x="1146836" y="886403"/>
                </a:lnTo>
                <a:lnTo>
                  <a:pt x="1123634" y="927214"/>
                </a:lnTo>
                <a:lnTo>
                  <a:pt x="1097448" y="965979"/>
                </a:lnTo>
                <a:lnTo>
                  <a:pt x="1068433" y="1002540"/>
                </a:lnTo>
                <a:lnTo>
                  <a:pt x="1036747" y="1036743"/>
                </a:lnTo>
                <a:lnTo>
                  <a:pt x="1002545" y="1068430"/>
                </a:lnTo>
                <a:lnTo>
                  <a:pt x="965983" y="1097445"/>
                </a:lnTo>
                <a:lnTo>
                  <a:pt x="927219" y="1123632"/>
                </a:lnTo>
                <a:lnTo>
                  <a:pt x="886408" y="1146834"/>
                </a:lnTo>
                <a:lnTo>
                  <a:pt x="843706" y="1166896"/>
                </a:lnTo>
                <a:lnTo>
                  <a:pt x="799270" y="1183661"/>
                </a:lnTo>
                <a:lnTo>
                  <a:pt x="753256" y="1196972"/>
                </a:lnTo>
                <a:lnTo>
                  <a:pt x="705821" y="1206673"/>
                </a:lnTo>
                <a:lnTo>
                  <a:pt x="657121" y="1212609"/>
                </a:lnTo>
                <a:lnTo>
                  <a:pt x="607311" y="1214622"/>
                </a:lnTo>
                <a:lnTo>
                  <a:pt x="557501" y="1212609"/>
                </a:lnTo>
                <a:lnTo>
                  <a:pt x="508801" y="1206673"/>
                </a:lnTo>
                <a:lnTo>
                  <a:pt x="461365" y="1196972"/>
                </a:lnTo>
                <a:lnTo>
                  <a:pt x="415352" y="1183661"/>
                </a:lnTo>
                <a:lnTo>
                  <a:pt x="370916" y="1166896"/>
                </a:lnTo>
                <a:lnTo>
                  <a:pt x="328214" y="1146834"/>
                </a:lnTo>
                <a:lnTo>
                  <a:pt x="287403" y="1123632"/>
                </a:lnTo>
                <a:lnTo>
                  <a:pt x="248638" y="1097445"/>
                </a:lnTo>
                <a:lnTo>
                  <a:pt x="212077" y="1068430"/>
                </a:lnTo>
                <a:lnTo>
                  <a:pt x="177875" y="1036743"/>
                </a:lnTo>
                <a:lnTo>
                  <a:pt x="146188" y="1002540"/>
                </a:lnTo>
                <a:lnTo>
                  <a:pt x="117174" y="965979"/>
                </a:lnTo>
                <a:lnTo>
                  <a:pt x="90987" y="927214"/>
                </a:lnTo>
                <a:lnTo>
                  <a:pt x="67786" y="886403"/>
                </a:lnTo>
                <a:lnTo>
                  <a:pt x="47724" y="843702"/>
                </a:lnTo>
                <a:lnTo>
                  <a:pt x="30960" y="799266"/>
                </a:lnTo>
                <a:lnTo>
                  <a:pt x="17649" y="753253"/>
                </a:lnTo>
                <a:lnTo>
                  <a:pt x="7948" y="705819"/>
                </a:lnTo>
                <a:lnTo>
                  <a:pt x="2013" y="657119"/>
                </a:lnTo>
                <a:lnTo>
                  <a:pt x="0" y="607311"/>
                </a:lnTo>
                <a:lnTo>
                  <a:pt x="2013" y="557503"/>
                </a:lnTo>
                <a:lnTo>
                  <a:pt x="7948" y="508803"/>
                </a:lnTo>
                <a:lnTo>
                  <a:pt x="17649" y="461369"/>
                </a:lnTo>
                <a:lnTo>
                  <a:pt x="30960" y="415356"/>
                </a:lnTo>
                <a:lnTo>
                  <a:pt x="47724" y="370920"/>
                </a:lnTo>
                <a:lnTo>
                  <a:pt x="67786" y="328219"/>
                </a:lnTo>
                <a:lnTo>
                  <a:pt x="90987" y="287408"/>
                </a:lnTo>
                <a:lnTo>
                  <a:pt x="117174" y="248643"/>
                </a:lnTo>
                <a:lnTo>
                  <a:pt x="146188" y="212081"/>
                </a:lnTo>
                <a:lnTo>
                  <a:pt x="177875" y="177879"/>
                </a:lnTo>
                <a:lnTo>
                  <a:pt x="212077" y="146192"/>
                </a:lnTo>
                <a:lnTo>
                  <a:pt x="248638" y="117177"/>
                </a:lnTo>
                <a:lnTo>
                  <a:pt x="287403" y="90990"/>
                </a:lnTo>
                <a:lnTo>
                  <a:pt x="328214" y="67788"/>
                </a:lnTo>
                <a:lnTo>
                  <a:pt x="370916" y="47726"/>
                </a:lnTo>
                <a:lnTo>
                  <a:pt x="415352" y="30961"/>
                </a:lnTo>
                <a:lnTo>
                  <a:pt x="461365" y="17650"/>
                </a:lnTo>
                <a:lnTo>
                  <a:pt x="508801" y="7948"/>
                </a:lnTo>
                <a:lnTo>
                  <a:pt x="557501" y="2013"/>
                </a:lnTo>
                <a:lnTo>
                  <a:pt x="607311" y="0"/>
                </a:lnTo>
                <a:lnTo>
                  <a:pt x="657121" y="2013"/>
                </a:lnTo>
                <a:lnTo>
                  <a:pt x="705821" y="7948"/>
                </a:lnTo>
                <a:lnTo>
                  <a:pt x="753256" y="17650"/>
                </a:lnTo>
                <a:lnTo>
                  <a:pt x="799270" y="30961"/>
                </a:lnTo>
                <a:lnTo>
                  <a:pt x="843706" y="47726"/>
                </a:lnTo>
                <a:lnTo>
                  <a:pt x="886408" y="67788"/>
                </a:lnTo>
                <a:lnTo>
                  <a:pt x="927219" y="90990"/>
                </a:lnTo>
                <a:lnTo>
                  <a:pt x="965983" y="117177"/>
                </a:lnTo>
                <a:lnTo>
                  <a:pt x="1002545" y="146192"/>
                </a:lnTo>
                <a:lnTo>
                  <a:pt x="1036747" y="177879"/>
                </a:lnTo>
                <a:lnTo>
                  <a:pt x="1068433" y="212081"/>
                </a:lnTo>
                <a:lnTo>
                  <a:pt x="1097448" y="248643"/>
                </a:lnTo>
                <a:lnTo>
                  <a:pt x="1123634" y="287408"/>
                </a:lnTo>
                <a:lnTo>
                  <a:pt x="1146836" y="328219"/>
                </a:lnTo>
                <a:lnTo>
                  <a:pt x="1166897" y="370920"/>
                </a:lnTo>
                <a:lnTo>
                  <a:pt x="1183662" y="415356"/>
                </a:lnTo>
                <a:lnTo>
                  <a:pt x="1196972" y="461369"/>
                </a:lnTo>
                <a:lnTo>
                  <a:pt x="1206674" y="508803"/>
                </a:lnTo>
                <a:lnTo>
                  <a:pt x="1212609" y="557503"/>
                </a:lnTo>
                <a:lnTo>
                  <a:pt x="1214622" y="607311"/>
                </a:lnTo>
                <a:close/>
              </a:path>
            </a:pathLst>
          </a:custGeom>
          <a:ln w="38100">
            <a:solidFill>
              <a:srgbClr val="E75F4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E75F4D"/>
              </a:solidFill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009398364"/>
              </p:ext>
            </p:extLst>
          </p:nvPr>
        </p:nvGraphicFramePr>
        <p:xfrm>
          <a:off x="15653473" y="3719796"/>
          <a:ext cx="4142031" cy="401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6563745" y="6166217"/>
            <a:ext cx="23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E75F4D"/>
                </a:solidFill>
              </a:rPr>
              <a:t>75% no basal</a:t>
            </a:r>
          </a:p>
        </p:txBody>
      </p:sp>
      <p:sp>
        <p:nvSpPr>
          <p:cNvPr id="111" name="Google Shape;335;p19"/>
          <p:cNvSpPr txBox="1"/>
          <p:nvPr/>
        </p:nvSpPr>
        <p:spPr>
          <a:xfrm>
            <a:off x="16144892" y="4936494"/>
            <a:ext cx="31506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5900" b="1" dirty="0">
                <a:solidFill>
                  <a:schemeClr val="accent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9,22 </a:t>
            </a:r>
            <a:r>
              <a:rPr lang="en-US" sz="5900" b="1" i="0" u="none" strike="noStrike" cap="none" dirty="0">
                <a:solidFill>
                  <a:schemeClr val="accent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M€</a:t>
            </a:r>
            <a:endParaRPr sz="5900" b="1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12" name="Google Shape;336;p19"/>
          <p:cNvCxnSpPr/>
          <p:nvPr/>
        </p:nvCxnSpPr>
        <p:spPr>
          <a:xfrm rot="10800000">
            <a:off x="16882742" y="5966206"/>
            <a:ext cx="16749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15" name="Gráfico 114"/>
          <p:cNvGraphicFramePr/>
          <p:nvPr>
            <p:extLst>
              <p:ext uri="{D42A27DB-BD31-4B8C-83A1-F6EECF244321}">
                <p14:modId xmlns:p14="http://schemas.microsoft.com/office/powerpoint/2010/main" val="3018593566"/>
              </p:ext>
            </p:extLst>
          </p:nvPr>
        </p:nvGraphicFramePr>
        <p:xfrm>
          <a:off x="18937237" y="2636559"/>
          <a:ext cx="1631536" cy="158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6" name="Google Shape;335;p19"/>
          <p:cNvSpPr txBox="1"/>
          <p:nvPr/>
        </p:nvSpPr>
        <p:spPr>
          <a:xfrm>
            <a:off x="19150664" y="3134054"/>
            <a:ext cx="1204681" cy="58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3600" dirty="0">
                <a:solidFill>
                  <a:schemeClr val="accent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16%</a:t>
            </a:r>
            <a:endParaRPr sz="360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19" name="Google Shape;323;p19"/>
          <p:cNvSpPr txBox="1"/>
          <p:nvPr/>
        </p:nvSpPr>
        <p:spPr>
          <a:xfrm>
            <a:off x="20639634" y="3228471"/>
            <a:ext cx="244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European projects</a:t>
            </a:r>
            <a:endParaRPr sz="2400" b="1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graphicFrame>
        <p:nvGraphicFramePr>
          <p:cNvPr id="120" name="Gráfico 119"/>
          <p:cNvGraphicFramePr/>
          <p:nvPr>
            <p:extLst>
              <p:ext uri="{D42A27DB-BD31-4B8C-83A1-F6EECF244321}">
                <p14:modId xmlns:p14="http://schemas.microsoft.com/office/powerpoint/2010/main" val="68855897"/>
              </p:ext>
            </p:extLst>
          </p:nvPr>
        </p:nvGraphicFramePr>
        <p:xfrm>
          <a:off x="19976694" y="5047149"/>
          <a:ext cx="1631536" cy="158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1" name="Google Shape;335;p19"/>
          <p:cNvSpPr txBox="1"/>
          <p:nvPr/>
        </p:nvSpPr>
        <p:spPr>
          <a:xfrm>
            <a:off x="20190121" y="5544644"/>
            <a:ext cx="1204681" cy="58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3600" dirty="0">
                <a:solidFill>
                  <a:schemeClr val="accent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24%</a:t>
            </a:r>
            <a:endParaRPr sz="360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22" name="Google Shape;323;p19"/>
          <p:cNvSpPr txBox="1"/>
          <p:nvPr/>
        </p:nvSpPr>
        <p:spPr>
          <a:xfrm>
            <a:off x="21711960" y="5650796"/>
            <a:ext cx="244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HR</a:t>
            </a:r>
            <a:endParaRPr sz="2400" b="1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graphicFrame>
        <p:nvGraphicFramePr>
          <p:cNvPr id="123" name="Gráfico 122"/>
          <p:cNvGraphicFramePr/>
          <p:nvPr>
            <p:extLst>
              <p:ext uri="{D42A27DB-BD31-4B8C-83A1-F6EECF244321}">
                <p14:modId xmlns:p14="http://schemas.microsoft.com/office/powerpoint/2010/main" val="598846653"/>
              </p:ext>
            </p:extLst>
          </p:nvPr>
        </p:nvGraphicFramePr>
        <p:xfrm>
          <a:off x="19219944" y="7004244"/>
          <a:ext cx="1631536" cy="158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4" name="Google Shape;335;p19"/>
          <p:cNvSpPr txBox="1"/>
          <p:nvPr/>
        </p:nvSpPr>
        <p:spPr>
          <a:xfrm>
            <a:off x="19433371" y="7501739"/>
            <a:ext cx="1204681" cy="58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3600" dirty="0">
                <a:solidFill>
                  <a:schemeClr val="accent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28%</a:t>
            </a:r>
            <a:endParaRPr sz="360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25" name="Google Shape;323;p19"/>
          <p:cNvSpPr txBox="1"/>
          <p:nvPr/>
        </p:nvSpPr>
        <p:spPr>
          <a:xfrm>
            <a:off x="20792461" y="7563500"/>
            <a:ext cx="244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Technology transfer</a:t>
            </a:r>
            <a:endParaRPr sz="2400" b="1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29" name="Google Shape;323;p19"/>
          <p:cNvSpPr txBox="1"/>
          <p:nvPr/>
        </p:nvSpPr>
        <p:spPr>
          <a:xfrm>
            <a:off x="2109160" y="2204961"/>
            <a:ext cx="4413522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Scientific activity</a:t>
            </a:r>
            <a:endParaRPr sz="3200" b="1" i="0" u="none" strike="noStrike" cap="none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130" name="Google Shape;37;g137c1428306_0_0"/>
          <p:cNvCxnSpPr/>
          <p:nvPr/>
        </p:nvCxnSpPr>
        <p:spPr>
          <a:xfrm rot="10800000">
            <a:off x="7035895" y="7219565"/>
            <a:ext cx="1674900" cy="0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634;g13625f4eec6_0_330"/>
          <p:cNvSpPr/>
          <p:nvPr/>
        </p:nvSpPr>
        <p:spPr>
          <a:xfrm rot="16200000">
            <a:off x="71811" y="4703887"/>
            <a:ext cx="4989348" cy="1558429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Google Shape;635;g13625f4eec6_0_330"/>
          <p:cNvSpPr/>
          <p:nvPr/>
        </p:nvSpPr>
        <p:spPr>
          <a:xfrm rot="16200000">
            <a:off x="3037732" y="5955516"/>
            <a:ext cx="2486091" cy="1558429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Google Shape;636;g13625f4eec6_0_330"/>
          <p:cNvSpPr/>
          <p:nvPr/>
        </p:nvSpPr>
        <p:spPr>
          <a:xfrm rot="16200000">
            <a:off x="4613908" y="5817398"/>
            <a:ext cx="2762326" cy="1558429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Google Shape;640;g13625f4eec6_0_330"/>
          <p:cNvSpPr txBox="1"/>
          <p:nvPr/>
        </p:nvSpPr>
        <p:spPr>
          <a:xfrm>
            <a:off x="1254285" y="8069636"/>
            <a:ext cx="26244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Q1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Articles</a:t>
            </a:r>
            <a:endParaRPr sz="2000" dirty="0">
              <a:solidFill>
                <a:schemeClr val="accent5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135" name="Google Shape;641;g13625f4eec6_0_330"/>
          <p:cNvSpPr txBox="1"/>
          <p:nvPr/>
        </p:nvSpPr>
        <p:spPr>
          <a:xfrm>
            <a:off x="2968577" y="8069636"/>
            <a:ext cx="26244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chemeClr val="dk1"/>
              </a:buClr>
              <a:buSzPts val="2200"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D1 </a:t>
            </a:r>
          </a:p>
          <a:p>
            <a:pPr lvl="0" algn="ctr">
              <a:buClr>
                <a:schemeClr val="dk1"/>
              </a:buClr>
              <a:buSzPts val="2200"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Articles</a:t>
            </a:r>
            <a:endParaRPr sz="2000" dirty="0">
              <a:solidFill>
                <a:schemeClr val="accent5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136" name="Google Shape;642;g13625f4eec6_0_330"/>
          <p:cNvSpPr txBox="1"/>
          <p:nvPr/>
        </p:nvSpPr>
        <p:spPr>
          <a:xfrm>
            <a:off x="5215855" y="7977776"/>
            <a:ext cx="1558431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International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  <a:sym typeface="Montserrat SemiBold"/>
              </a:rPr>
              <a:t>co-authors</a:t>
            </a:r>
            <a:endParaRPr sz="2000" dirty="0">
              <a:solidFill>
                <a:schemeClr val="accent5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  <a:sym typeface="Montserrat SemiBold"/>
            </a:endParaRP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1D60A05D-F7F0-4EB0-FE51-9B3F3A11BF4A}"/>
              </a:ext>
            </a:extLst>
          </p:cNvPr>
          <p:cNvSpPr/>
          <p:nvPr/>
        </p:nvSpPr>
        <p:spPr>
          <a:xfrm>
            <a:off x="7684182" y="6472696"/>
            <a:ext cx="3794798" cy="1493738"/>
          </a:xfrm>
          <a:prstGeom prst="rect">
            <a:avLst/>
          </a:prstGeom>
          <a:solidFill>
            <a:schemeClr val="bg1"/>
          </a:solidFill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916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22% of </a:t>
            </a:r>
            <a:r>
              <a:rPr lang="es-ES" sz="2800" b="1" dirty="0" err="1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publications</a:t>
            </a:r>
            <a:r>
              <a:rPr lang="es-ES" sz="2800" b="1" dirty="0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in </a:t>
            </a:r>
            <a:r>
              <a:rPr lang="es-ES" sz="2800" b="1" dirty="0" err="1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the</a:t>
            </a:r>
            <a:r>
              <a:rPr lang="es-ES" sz="2800" b="1" dirty="0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top 10% of </a:t>
            </a:r>
            <a:r>
              <a:rPr lang="es-ES" sz="2800" b="1" dirty="0" err="1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most</a:t>
            </a:r>
            <a:r>
              <a:rPr lang="es-ES" sz="2800" b="1" dirty="0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es-ES" sz="2800" b="1" dirty="0" err="1">
                <a:solidFill>
                  <a:srgbClr val="E75F4D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cited</a:t>
            </a:r>
            <a:endParaRPr lang="es-ES" sz="2800" b="1" dirty="0">
              <a:solidFill>
                <a:srgbClr val="E75F4D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38" name="Google Shape;645;g13625f4eec6_0_330">
            <a:extLst>
              <a:ext uri="{FF2B5EF4-FFF2-40B4-BE49-F238E27FC236}">
                <a16:creationId xmlns:a16="http://schemas.microsoft.com/office/drawing/2014/main" id="{ABE97193-D77A-975D-7D77-1769BBDADFA2}"/>
              </a:ext>
            </a:extLst>
          </p:cNvPr>
          <p:cNvSpPr txBox="1"/>
          <p:nvPr/>
        </p:nvSpPr>
        <p:spPr>
          <a:xfrm>
            <a:off x="1622139" y="3945044"/>
            <a:ext cx="18705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72%</a:t>
            </a:r>
            <a:endParaRPr sz="45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Google Shape;646;g13625f4eec6_0_330">
            <a:extLst>
              <a:ext uri="{FF2B5EF4-FFF2-40B4-BE49-F238E27FC236}">
                <a16:creationId xmlns:a16="http://schemas.microsoft.com/office/drawing/2014/main" id="{AE04551F-3C9F-EA61-61D6-09803CA9322C}"/>
              </a:ext>
            </a:extLst>
          </p:cNvPr>
          <p:cNvSpPr txBox="1"/>
          <p:nvPr/>
        </p:nvSpPr>
        <p:spPr>
          <a:xfrm>
            <a:off x="3571851" y="6313565"/>
            <a:ext cx="148814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36%</a:t>
            </a:r>
            <a:endParaRPr sz="1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Google Shape;646;g13625f4eec6_0_330">
            <a:extLst>
              <a:ext uri="{FF2B5EF4-FFF2-40B4-BE49-F238E27FC236}">
                <a16:creationId xmlns:a16="http://schemas.microsoft.com/office/drawing/2014/main" id="{CBC16FE4-242C-CC3C-2508-BF2CEE64AA1B}"/>
              </a:ext>
            </a:extLst>
          </p:cNvPr>
          <p:cNvSpPr txBox="1"/>
          <p:nvPr/>
        </p:nvSpPr>
        <p:spPr>
          <a:xfrm>
            <a:off x="5286145" y="6107170"/>
            <a:ext cx="148814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40%</a:t>
            </a:r>
            <a:endParaRPr sz="1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Google Shape;323;p19"/>
          <p:cNvSpPr txBox="1"/>
          <p:nvPr/>
        </p:nvSpPr>
        <p:spPr>
          <a:xfrm>
            <a:off x="2216198" y="10174678"/>
            <a:ext cx="2989297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Transferencia</a:t>
            </a:r>
            <a:endParaRPr sz="3200" b="1" i="0" u="none" strike="noStrike" cap="none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47" name="object 39"/>
          <p:cNvSpPr/>
          <p:nvPr/>
        </p:nvSpPr>
        <p:spPr>
          <a:xfrm>
            <a:off x="10553073" y="11009932"/>
            <a:ext cx="1048862" cy="1055040"/>
          </a:xfrm>
          <a:custGeom>
            <a:avLst/>
            <a:gdLst/>
            <a:ahLst/>
            <a:cxnLst/>
            <a:rect l="l" t="t" r="r" b="b"/>
            <a:pathLst>
              <a:path w="1214754" h="1214754">
                <a:moveTo>
                  <a:pt x="1214622" y="607311"/>
                </a:moveTo>
                <a:lnTo>
                  <a:pt x="1212609" y="657119"/>
                </a:lnTo>
                <a:lnTo>
                  <a:pt x="1206674" y="705819"/>
                </a:lnTo>
                <a:lnTo>
                  <a:pt x="1196972" y="753253"/>
                </a:lnTo>
                <a:lnTo>
                  <a:pt x="1183662" y="799266"/>
                </a:lnTo>
                <a:lnTo>
                  <a:pt x="1166897" y="843702"/>
                </a:lnTo>
                <a:lnTo>
                  <a:pt x="1146836" y="886403"/>
                </a:lnTo>
                <a:lnTo>
                  <a:pt x="1123634" y="927214"/>
                </a:lnTo>
                <a:lnTo>
                  <a:pt x="1097448" y="965979"/>
                </a:lnTo>
                <a:lnTo>
                  <a:pt x="1068433" y="1002540"/>
                </a:lnTo>
                <a:lnTo>
                  <a:pt x="1036747" y="1036743"/>
                </a:lnTo>
                <a:lnTo>
                  <a:pt x="1002545" y="1068430"/>
                </a:lnTo>
                <a:lnTo>
                  <a:pt x="965983" y="1097445"/>
                </a:lnTo>
                <a:lnTo>
                  <a:pt x="927219" y="1123632"/>
                </a:lnTo>
                <a:lnTo>
                  <a:pt x="886408" y="1146834"/>
                </a:lnTo>
                <a:lnTo>
                  <a:pt x="843706" y="1166896"/>
                </a:lnTo>
                <a:lnTo>
                  <a:pt x="799270" y="1183661"/>
                </a:lnTo>
                <a:lnTo>
                  <a:pt x="753256" y="1196972"/>
                </a:lnTo>
                <a:lnTo>
                  <a:pt x="705821" y="1206673"/>
                </a:lnTo>
                <a:lnTo>
                  <a:pt x="657121" y="1212609"/>
                </a:lnTo>
                <a:lnTo>
                  <a:pt x="607311" y="1214622"/>
                </a:lnTo>
                <a:lnTo>
                  <a:pt x="557501" y="1212609"/>
                </a:lnTo>
                <a:lnTo>
                  <a:pt x="508801" y="1206673"/>
                </a:lnTo>
                <a:lnTo>
                  <a:pt x="461365" y="1196972"/>
                </a:lnTo>
                <a:lnTo>
                  <a:pt x="415352" y="1183661"/>
                </a:lnTo>
                <a:lnTo>
                  <a:pt x="370916" y="1166896"/>
                </a:lnTo>
                <a:lnTo>
                  <a:pt x="328214" y="1146834"/>
                </a:lnTo>
                <a:lnTo>
                  <a:pt x="287403" y="1123632"/>
                </a:lnTo>
                <a:lnTo>
                  <a:pt x="248638" y="1097445"/>
                </a:lnTo>
                <a:lnTo>
                  <a:pt x="212077" y="1068430"/>
                </a:lnTo>
                <a:lnTo>
                  <a:pt x="177875" y="1036743"/>
                </a:lnTo>
                <a:lnTo>
                  <a:pt x="146188" y="1002540"/>
                </a:lnTo>
                <a:lnTo>
                  <a:pt x="117174" y="965979"/>
                </a:lnTo>
                <a:lnTo>
                  <a:pt x="90987" y="927214"/>
                </a:lnTo>
                <a:lnTo>
                  <a:pt x="67786" y="886403"/>
                </a:lnTo>
                <a:lnTo>
                  <a:pt x="47724" y="843702"/>
                </a:lnTo>
                <a:lnTo>
                  <a:pt x="30960" y="799266"/>
                </a:lnTo>
                <a:lnTo>
                  <a:pt x="17649" y="753253"/>
                </a:lnTo>
                <a:lnTo>
                  <a:pt x="7948" y="705819"/>
                </a:lnTo>
                <a:lnTo>
                  <a:pt x="2013" y="657119"/>
                </a:lnTo>
                <a:lnTo>
                  <a:pt x="0" y="607311"/>
                </a:lnTo>
                <a:lnTo>
                  <a:pt x="2013" y="557503"/>
                </a:lnTo>
                <a:lnTo>
                  <a:pt x="7948" y="508803"/>
                </a:lnTo>
                <a:lnTo>
                  <a:pt x="17649" y="461369"/>
                </a:lnTo>
                <a:lnTo>
                  <a:pt x="30960" y="415356"/>
                </a:lnTo>
                <a:lnTo>
                  <a:pt x="47724" y="370920"/>
                </a:lnTo>
                <a:lnTo>
                  <a:pt x="67786" y="328219"/>
                </a:lnTo>
                <a:lnTo>
                  <a:pt x="90987" y="287408"/>
                </a:lnTo>
                <a:lnTo>
                  <a:pt x="117174" y="248643"/>
                </a:lnTo>
                <a:lnTo>
                  <a:pt x="146188" y="212081"/>
                </a:lnTo>
                <a:lnTo>
                  <a:pt x="177875" y="177879"/>
                </a:lnTo>
                <a:lnTo>
                  <a:pt x="212077" y="146192"/>
                </a:lnTo>
                <a:lnTo>
                  <a:pt x="248638" y="117177"/>
                </a:lnTo>
                <a:lnTo>
                  <a:pt x="287403" y="90990"/>
                </a:lnTo>
                <a:lnTo>
                  <a:pt x="328214" y="67788"/>
                </a:lnTo>
                <a:lnTo>
                  <a:pt x="370916" y="47726"/>
                </a:lnTo>
                <a:lnTo>
                  <a:pt x="415352" y="30961"/>
                </a:lnTo>
                <a:lnTo>
                  <a:pt x="461365" y="17650"/>
                </a:lnTo>
                <a:lnTo>
                  <a:pt x="508801" y="7948"/>
                </a:lnTo>
                <a:lnTo>
                  <a:pt x="557501" y="2013"/>
                </a:lnTo>
                <a:lnTo>
                  <a:pt x="607311" y="0"/>
                </a:lnTo>
                <a:lnTo>
                  <a:pt x="657121" y="2013"/>
                </a:lnTo>
                <a:lnTo>
                  <a:pt x="705821" y="7948"/>
                </a:lnTo>
                <a:lnTo>
                  <a:pt x="753256" y="17650"/>
                </a:lnTo>
                <a:lnTo>
                  <a:pt x="799270" y="30961"/>
                </a:lnTo>
                <a:lnTo>
                  <a:pt x="843706" y="47726"/>
                </a:lnTo>
                <a:lnTo>
                  <a:pt x="886408" y="67788"/>
                </a:lnTo>
                <a:lnTo>
                  <a:pt x="927219" y="90990"/>
                </a:lnTo>
                <a:lnTo>
                  <a:pt x="965983" y="117177"/>
                </a:lnTo>
                <a:lnTo>
                  <a:pt x="1002545" y="146192"/>
                </a:lnTo>
                <a:lnTo>
                  <a:pt x="1036747" y="177879"/>
                </a:lnTo>
                <a:lnTo>
                  <a:pt x="1068433" y="212081"/>
                </a:lnTo>
                <a:lnTo>
                  <a:pt x="1097448" y="248643"/>
                </a:lnTo>
                <a:lnTo>
                  <a:pt x="1123634" y="287408"/>
                </a:lnTo>
                <a:lnTo>
                  <a:pt x="1146836" y="328219"/>
                </a:lnTo>
                <a:lnTo>
                  <a:pt x="1166897" y="370920"/>
                </a:lnTo>
                <a:lnTo>
                  <a:pt x="1183662" y="415356"/>
                </a:lnTo>
                <a:lnTo>
                  <a:pt x="1196972" y="461369"/>
                </a:lnTo>
                <a:lnTo>
                  <a:pt x="1206674" y="508803"/>
                </a:lnTo>
                <a:lnTo>
                  <a:pt x="1212609" y="557503"/>
                </a:lnTo>
                <a:lnTo>
                  <a:pt x="1214622" y="607311"/>
                </a:lnTo>
                <a:close/>
              </a:path>
            </a:pathLst>
          </a:custGeom>
          <a:ln w="38100">
            <a:solidFill>
              <a:srgbClr val="E75F4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E75F4D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85" y="11102276"/>
            <a:ext cx="792000" cy="792000"/>
          </a:xfrm>
          <a:prstGeom prst="rect">
            <a:avLst/>
          </a:prstGeom>
        </p:spPr>
      </p:pic>
      <p:sp>
        <p:nvSpPr>
          <p:cNvPr id="149" name="Google Shape;484;p24">
            <a:extLst>
              <a:ext uri="{FF2B5EF4-FFF2-40B4-BE49-F238E27FC236}">
                <a16:creationId xmlns:a16="http://schemas.microsoft.com/office/drawing/2014/main" id="{093C14F3-234B-D800-378F-0BAD14BB4737}"/>
              </a:ext>
            </a:extLst>
          </p:cNvPr>
          <p:cNvSpPr txBox="1"/>
          <p:nvPr/>
        </p:nvSpPr>
        <p:spPr>
          <a:xfrm>
            <a:off x="18415472" y="11341354"/>
            <a:ext cx="2046161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</a:t>
            </a:r>
            <a:r>
              <a:rPr lang="en-US" sz="2400" dirty="0">
                <a:solidFill>
                  <a:srgbClr val="E75F4D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Spin-offs </a:t>
            </a:r>
            <a:endParaRPr sz="2400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50" name="object 39"/>
          <p:cNvSpPr/>
          <p:nvPr/>
        </p:nvSpPr>
        <p:spPr>
          <a:xfrm>
            <a:off x="17097000" y="11009932"/>
            <a:ext cx="1048862" cy="1055040"/>
          </a:xfrm>
          <a:custGeom>
            <a:avLst/>
            <a:gdLst/>
            <a:ahLst/>
            <a:cxnLst/>
            <a:rect l="l" t="t" r="r" b="b"/>
            <a:pathLst>
              <a:path w="1214754" h="1214754">
                <a:moveTo>
                  <a:pt x="1214622" y="607311"/>
                </a:moveTo>
                <a:lnTo>
                  <a:pt x="1212609" y="657119"/>
                </a:lnTo>
                <a:lnTo>
                  <a:pt x="1206674" y="705819"/>
                </a:lnTo>
                <a:lnTo>
                  <a:pt x="1196972" y="753253"/>
                </a:lnTo>
                <a:lnTo>
                  <a:pt x="1183662" y="799266"/>
                </a:lnTo>
                <a:lnTo>
                  <a:pt x="1166897" y="843702"/>
                </a:lnTo>
                <a:lnTo>
                  <a:pt x="1146836" y="886403"/>
                </a:lnTo>
                <a:lnTo>
                  <a:pt x="1123634" y="927214"/>
                </a:lnTo>
                <a:lnTo>
                  <a:pt x="1097448" y="965979"/>
                </a:lnTo>
                <a:lnTo>
                  <a:pt x="1068433" y="1002540"/>
                </a:lnTo>
                <a:lnTo>
                  <a:pt x="1036747" y="1036743"/>
                </a:lnTo>
                <a:lnTo>
                  <a:pt x="1002545" y="1068430"/>
                </a:lnTo>
                <a:lnTo>
                  <a:pt x="965983" y="1097445"/>
                </a:lnTo>
                <a:lnTo>
                  <a:pt x="927219" y="1123632"/>
                </a:lnTo>
                <a:lnTo>
                  <a:pt x="886408" y="1146834"/>
                </a:lnTo>
                <a:lnTo>
                  <a:pt x="843706" y="1166896"/>
                </a:lnTo>
                <a:lnTo>
                  <a:pt x="799270" y="1183661"/>
                </a:lnTo>
                <a:lnTo>
                  <a:pt x="753256" y="1196972"/>
                </a:lnTo>
                <a:lnTo>
                  <a:pt x="705821" y="1206673"/>
                </a:lnTo>
                <a:lnTo>
                  <a:pt x="657121" y="1212609"/>
                </a:lnTo>
                <a:lnTo>
                  <a:pt x="607311" y="1214622"/>
                </a:lnTo>
                <a:lnTo>
                  <a:pt x="557501" y="1212609"/>
                </a:lnTo>
                <a:lnTo>
                  <a:pt x="508801" y="1206673"/>
                </a:lnTo>
                <a:lnTo>
                  <a:pt x="461365" y="1196972"/>
                </a:lnTo>
                <a:lnTo>
                  <a:pt x="415352" y="1183661"/>
                </a:lnTo>
                <a:lnTo>
                  <a:pt x="370916" y="1166896"/>
                </a:lnTo>
                <a:lnTo>
                  <a:pt x="328214" y="1146834"/>
                </a:lnTo>
                <a:lnTo>
                  <a:pt x="287403" y="1123632"/>
                </a:lnTo>
                <a:lnTo>
                  <a:pt x="248638" y="1097445"/>
                </a:lnTo>
                <a:lnTo>
                  <a:pt x="212077" y="1068430"/>
                </a:lnTo>
                <a:lnTo>
                  <a:pt x="177875" y="1036743"/>
                </a:lnTo>
                <a:lnTo>
                  <a:pt x="146188" y="1002540"/>
                </a:lnTo>
                <a:lnTo>
                  <a:pt x="117174" y="965979"/>
                </a:lnTo>
                <a:lnTo>
                  <a:pt x="90987" y="927214"/>
                </a:lnTo>
                <a:lnTo>
                  <a:pt x="67786" y="886403"/>
                </a:lnTo>
                <a:lnTo>
                  <a:pt x="47724" y="843702"/>
                </a:lnTo>
                <a:lnTo>
                  <a:pt x="30960" y="799266"/>
                </a:lnTo>
                <a:lnTo>
                  <a:pt x="17649" y="753253"/>
                </a:lnTo>
                <a:lnTo>
                  <a:pt x="7948" y="705819"/>
                </a:lnTo>
                <a:lnTo>
                  <a:pt x="2013" y="657119"/>
                </a:lnTo>
                <a:lnTo>
                  <a:pt x="0" y="607311"/>
                </a:lnTo>
                <a:lnTo>
                  <a:pt x="2013" y="557503"/>
                </a:lnTo>
                <a:lnTo>
                  <a:pt x="7948" y="508803"/>
                </a:lnTo>
                <a:lnTo>
                  <a:pt x="17649" y="461369"/>
                </a:lnTo>
                <a:lnTo>
                  <a:pt x="30960" y="415356"/>
                </a:lnTo>
                <a:lnTo>
                  <a:pt x="47724" y="370920"/>
                </a:lnTo>
                <a:lnTo>
                  <a:pt x="67786" y="328219"/>
                </a:lnTo>
                <a:lnTo>
                  <a:pt x="90987" y="287408"/>
                </a:lnTo>
                <a:lnTo>
                  <a:pt x="117174" y="248643"/>
                </a:lnTo>
                <a:lnTo>
                  <a:pt x="146188" y="212081"/>
                </a:lnTo>
                <a:lnTo>
                  <a:pt x="177875" y="177879"/>
                </a:lnTo>
                <a:lnTo>
                  <a:pt x="212077" y="146192"/>
                </a:lnTo>
                <a:lnTo>
                  <a:pt x="248638" y="117177"/>
                </a:lnTo>
                <a:lnTo>
                  <a:pt x="287403" y="90990"/>
                </a:lnTo>
                <a:lnTo>
                  <a:pt x="328214" y="67788"/>
                </a:lnTo>
                <a:lnTo>
                  <a:pt x="370916" y="47726"/>
                </a:lnTo>
                <a:lnTo>
                  <a:pt x="415352" y="30961"/>
                </a:lnTo>
                <a:lnTo>
                  <a:pt x="461365" y="17650"/>
                </a:lnTo>
                <a:lnTo>
                  <a:pt x="508801" y="7948"/>
                </a:lnTo>
                <a:lnTo>
                  <a:pt x="557501" y="2013"/>
                </a:lnTo>
                <a:lnTo>
                  <a:pt x="607311" y="0"/>
                </a:lnTo>
                <a:lnTo>
                  <a:pt x="657121" y="2013"/>
                </a:lnTo>
                <a:lnTo>
                  <a:pt x="705821" y="7948"/>
                </a:lnTo>
                <a:lnTo>
                  <a:pt x="753256" y="17650"/>
                </a:lnTo>
                <a:lnTo>
                  <a:pt x="799270" y="30961"/>
                </a:lnTo>
                <a:lnTo>
                  <a:pt x="843706" y="47726"/>
                </a:lnTo>
                <a:lnTo>
                  <a:pt x="886408" y="67788"/>
                </a:lnTo>
                <a:lnTo>
                  <a:pt x="927219" y="90990"/>
                </a:lnTo>
                <a:lnTo>
                  <a:pt x="965983" y="117177"/>
                </a:lnTo>
                <a:lnTo>
                  <a:pt x="1002545" y="146192"/>
                </a:lnTo>
                <a:lnTo>
                  <a:pt x="1036747" y="177879"/>
                </a:lnTo>
                <a:lnTo>
                  <a:pt x="1068433" y="212081"/>
                </a:lnTo>
                <a:lnTo>
                  <a:pt x="1097448" y="248643"/>
                </a:lnTo>
                <a:lnTo>
                  <a:pt x="1123634" y="287408"/>
                </a:lnTo>
                <a:lnTo>
                  <a:pt x="1146836" y="328219"/>
                </a:lnTo>
                <a:lnTo>
                  <a:pt x="1166897" y="370920"/>
                </a:lnTo>
                <a:lnTo>
                  <a:pt x="1183662" y="415356"/>
                </a:lnTo>
                <a:lnTo>
                  <a:pt x="1196972" y="461369"/>
                </a:lnTo>
                <a:lnTo>
                  <a:pt x="1206674" y="508803"/>
                </a:lnTo>
                <a:lnTo>
                  <a:pt x="1212609" y="557503"/>
                </a:lnTo>
                <a:lnTo>
                  <a:pt x="1214622" y="607311"/>
                </a:lnTo>
                <a:close/>
              </a:path>
            </a:pathLst>
          </a:custGeom>
          <a:ln w="38100">
            <a:solidFill>
              <a:srgbClr val="E75F4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E75F4D"/>
              </a:solidFill>
            </a:endParaRPr>
          </a:p>
        </p:txBody>
      </p:sp>
      <p:sp>
        <p:nvSpPr>
          <p:cNvPr id="151" name="object 54"/>
          <p:cNvSpPr/>
          <p:nvPr/>
        </p:nvSpPr>
        <p:spPr>
          <a:xfrm>
            <a:off x="17223811" y="11176856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264578" y="0"/>
                </a:moveTo>
                <a:lnTo>
                  <a:pt x="264578" y="132383"/>
                </a:lnTo>
                <a:lnTo>
                  <a:pt x="0" y="132383"/>
                </a:lnTo>
                <a:lnTo>
                  <a:pt x="0" y="358889"/>
                </a:lnTo>
                <a:lnTo>
                  <a:pt x="264578" y="358889"/>
                </a:lnTo>
                <a:lnTo>
                  <a:pt x="264578" y="491272"/>
                </a:lnTo>
                <a:lnTo>
                  <a:pt x="391256" y="387799"/>
                </a:lnTo>
                <a:lnTo>
                  <a:pt x="313665" y="387799"/>
                </a:lnTo>
                <a:lnTo>
                  <a:pt x="313665" y="309812"/>
                </a:lnTo>
                <a:lnTo>
                  <a:pt x="49077" y="309812"/>
                </a:lnTo>
                <a:lnTo>
                  <a:pt x="49077" y="181460"/>
                </a:lnTo>
                <a:lnTo>
                  <a:pt x="313665" y="181460"/>
                </a:lnTo>
                <a:lnTo>
                  <a:pt x="313665" y="103462"/>
                </a:lnTo>
                <a:lnTo>
                  <a:pt x="391244" y="103462"/>
                </a:lnTo>
                <a:lnTo>
                  <a:pt x="264578" y="0"/>
                </a:lnTo>
                <a:close/>
              </a:path>
              <a:path w="565784" h="491490">
                <a:moveTo>
                  <a:pt x="391244" y="103462"/>
                </a:moveTo>
                <a:lnTo>
                  <a:pt x="313665" y="103462"/>
                </a:lnTo>
                <a:lnTo>
                  <a:pt x="487723" y="245636"/>
                </a:lnTo>
                <a:lnTo>
                  <a:pt x="313665" y="387799"/>
                </a:lnTo>
                <a:lnTo>
                  <a:pt x="391256" y="387799"/>
                </a:lnTo>
                <a:lnTo>
                  <a:pt x="565302" y="245636"/>
                </a:lnTo>
                <a:lnTo>
                  <a:pt x="391244" y="103462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55"/>
          <p:cNvSpPr/>
          <p:nvPr/>
        </p:nvSpPr>
        <p:spPr>
          <a:xfrm>
            <a:off x="17502516" y="11440577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300723" y="0"/>
                </a:moveTo>
                <a:lnTo>
                  <a:pt x="0" y="245636"/>
                </a:lnTo>
                <a:lnTo>
                  <a:pt x="300723" y="491272"/>
                </a:lnTo>
                <a:lnTo>
                  <a:pt x="300723" y="387799"/>
                </a:lnTo>
                <a:lnTo>
                  <a:pt x="251636" y="387799"/>
                </a:lnTo>
                <a:lnTo>
                  <a:pt x="77589" y="245636"/>
                </a:lnTo>
                <a:lnTo>
                  <a:pt x="251636" y="103473"/>
                </a:lnTo>
                <a:lnTo>
                  <a:pt x="300723" y="103473"/>
                </a:lnTo>
                <a:lnTo>
                  <a:pt x="300723" y="0"/>
                </a:lnTo>
                <a:close/>
              </a:path>
              <a:path w="565784" h="491490">
                <a:moveTo>
                  <a:pt x="300723" y="103473"/>
                </a:moveTo>
                <a:lnTo>
                  <a:pt x="251636" y="103473"/>
                </a:lnTo>
                <a:lnTo>
                  <a:pt x="251636" y="181460"/>
                </a:lnTo>
                <a:lnTo>
                  <a:pt x="516225" y="181460"/>
                </a:lnTo>
                <a:lnTo>
                  <a:pt x="516225" y="309812"/>
                </a:lnTo>
                <a:lnTo>
                  <a:pt x="251636" y="309812"/>
                </a:lnTo>
                <a:lnTo>
                  <a:pt x="251636" y="387799"/>
                </a:lnTo>
                <a:lnTo>
                  <a:pt x="300723" y="387799"/>
                </a:lnTo>
                <a:lnTo>
                  <a:pt x="300723" y="358889"/>
                </a:lnTo>
                <a:lnTo>
                  <a:pt x="565302" y="358889"/>
                </a:lnTo>
                <a:lnTo>
                  <a:pt x="565302" y="132383"/>
                </a:lnTo>
                <a:lnTo>
                  <a:pt x="300723" y="132383"/>
                </a:lnTo>
                <a:lnTo>
                  <a:pt x="300723" y="103473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3" name="Imagen 152" descr="Logotipo&#10;&#10;Descripción generada automáticamente">
            <a:extLst>
              <a:ext uri="{FF2B5EF4-FFF2-40B4-BE49-F238E27FC236}">
                <a16:creationId xmlns:a16="http://schemas.microsoft.com/office/drawing/2014/main" id="{E394A87E-6A7B-B93F-A37C-994C79E859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42" t="22322" r="8456" b="22519"/>
          <a:stretch/>
        </p:blipFill>
        <p:spPr>
          <a:xfrm>
            <a:off x="20402859" y="11547572"/>
            <a:ext cx="1983886" cy="477364"/>
          </a:xfrm>
          <a:prstGeom prst="rect">
            <a:avLst/>
          </a:prstGeom>
        </p:spPr>
      </p:pic>
      <p:pic>
        <p:nvPicPr>
          <p:cNvPr id="154" name="Google Shape;128;p7">
            <a:extLst>
              <a:ext uri="{FF2B5EF4-FFF2-40B4-BE49-F238E27FC236}">
                <a16:creationId xmlns:a16="http://schemas.microsoft.com/office/drawing/2014/main" id="{EB75FBB1-3CFF-1285-3C97-DFC6A14E38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291452" y="10717021"/>
            <a:ext cx="1983885" cy="59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BA769AF4-5403-9B10-15B3-C81B2A5A7484}"/>
              </a:ext>
            </a:extLst>
          </p:cNvPr>
          <p:cNvSpPr txBox="1"/>
          <p:nvPr/>
        </p:nvSpPr>
        <p:spPr>
          <a:xfrm>
            <a:off x="22449020" y="10848330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2014 </a:t>
            </a:r>
            <a:endParaRPr lang="es-ES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AD9A4DBA-22E1-181B-91B1-A3FA8B593F50}"/>
              </a:ext>
            </a:extLst>
          </p:cNvPr>
          <p:cNvSpPr txBox="1"/>
          <p:nvPr/>
        </p:nvSpPr>
        <p:spPr>
          <a:xfrm>
            <a:off x="22449020" y="11681908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2020 </a:t>
            </a:r>
            <a:endParaRPr lang="es-ES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Google Shape;323;p19"/>
          <p:cNvSpPr txBox="1"/>
          <p:nvPr/>
        </p:nvSpPr>
        <p:spPr>
          <a:xfrm>
            <a:off x="14399244" y="2204961"/>
            <a:ext cx="2989297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Funding</a:t>
            </a:r>
            <a:endParaRPr sz="3200" b="1" i="0" u="none" strike="noStrike" cap="none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137bfbc8294_1_512"/>
          <p:cNvPicPr preferRelativeResize="0"/>
          <p:nvPr/>
        </p:nvPicPr>
        <p:blipFill rotWithShape="1">
          <a:blip r:embed="rId3">
            <a:alphaModFix amt="52999"/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9" r="69"/>
          <a:stretch/>
        </p:blipFill>
        <p:spPr>
          <a:xfrm>
            <a:off x="5709869" y="65249"/>
            <a:ext cx="13593579" cy="1371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137bfbc8294_1_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37bfbc8294_1_512"/>
          <p:cNvSpPr txBox="1"/>
          <p:nvPr/>
        </p:nvSpPr>
        <p:spPr>
          <a:xfrm>
            <a:off x="1092121" y="448234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NL4XAI</a:t>
            </a:r>
            <a:endParaRPr sz="2800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37" name="Google Shape;437;g137bfbc8294_1_512"/>
          <p:cNvSpPr txBox="1"/>
          <p:nvPr/>
        </p:nvSpPr>
        <p:spPr>
          <a:xfrm>
            <a:off x="6569447" y="448234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MENELAOS </a:t>
            </a:r>
            <a:r>
              <a:rPr lang="en-US" sz="2800" i="0" u="none" strike="noStrike" cap="none" baseline="30000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NT</a:t>
            </a:r>
            <a:endParaRPr sz="2800" i="0" u="none" strike="noStrike" cap="none" baseline="30000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39" name="Google Shape;439;g137bfbc8294_1_512"/>
          <p:cNvSpPr txBox="1"/>
          <p:nvPr/>
        </p:nvSpPr>
        <p:spPr>
          <a:xfrm>
            <a:off x="12423572" y="448234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i="0" u="none" strike="noStrike" cap="none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MISEL</a:t>
            </a:r>
            <a:endParaRPr sz="2800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40" name="Google Shape;440;g137bfbc8294_1_512"/>
          <p:cNvSpPr txBox="1"/>
          <p:nvPr/>
        </p:nvSpPr>
        <p:spPr>
          <a:xfrm>
            <a:off x="12441492" y="5056086"/>
            <a:ext cx="50139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Multispectral Intelligent Vision System with Embedded Low-power Neural Computing</a:t>
            </a: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WP LEADER</a:t>
            </a: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H2020 – FET PROACTIV</a:t>
            </a: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E 2021-24</a:t>
            </a:r>
            <a:endParaRPr sz="2000" b="0" i="0" u="none" strike="noStrike" cap="none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4,9M€ (653,3k€)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pic>
        <p:nvPicPr>
          <p:cNvPr id="441" name="Google Shape;441;g137bfbc8294_1_5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4075" y="2711360"/>
            <a:ext cx="1850156" cy="14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137bfbc8294_1_512"/>
          <p:cNvPicPr preferRelativeResize="0"/>
          <p:nvPr/>
        </p:nvPicPr>
        <p:blipFill rotWithShape="1">
          <a:blip r:embed="rId6">
            <a:alphaModFix/>
          </a:blip>
          <a:srcRect t="11005" b="10997"/>
          <a:stretch/>
        </p:blipFill>
        <p:spPr>
          <a:xfrm>
            <a:off x="6617477" y="2711360"/>
            <a:ext cx="4917826" cy="14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137bfbc8294_1_512"/>
          <p:cNvPicPr preferRelativeResize="0"/>
          <p:nvPr/>
        </p:nvPicPr>
        <p:blipFill rotWithShape="1">
          <a:blip r:embed="rId7">
            <a:alphaModFix/>
          </a:blip>
          <a:srcRect t="3531" b="3531"/>
          <a:stretch/>
        </p:blipFill>
        <p:spPr>
          <a:xfrm>
            <a:off x="13217976" y="2989760"/>
            <a:ext cx="3425239" cy="9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137bfbc8294_1_512"/>
          <p:cNvSpPr txBox="1"/>
          <p:nvPr/>
        </p:nvSpPr>
        <p:spPr>
          <a:xfrm>
            <a:off x="18277697" y="5056086"/>
            <a:ext cx="50142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Minimal Size Thermal and Electrical Energy Storage System for In-Situ Residential Installation</a:t>
            </a:r>
            <a:endParaRPr sz="200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H2020-Energy Efficient Buildings 2019-24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8,5M€ (219,9k€)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445" name="Google Shape;445;g137bfbc8294_1_512"/>
          <p:cNvSpPr txBox="1"/>
          <p:nvPr/>
        </p:nvSpPr>
        <p:spPr>
          <a:xfrm>
            <a:off x="18277997" y="448234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 err="1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MiniSTOR</a:t>
            </a:r>
            <a:endParaRPr sz="2800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46" name="Google Shape;446;g137bfbc8294_1_512"/>
          <p:cNvSpPr txBox="1"/>
          <p:nvPr/>
        </p:nvSpPr>
        <p:spPr>
          <a:xfrm>
            <a:off x="1289609" y="977976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HYBRIDS</a:t>
            </a:r>
            <a:endParaRPr sz="2800" b="1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47" name="Google Shape;447;g137bfbc8294_1_512"/>
          <p:cNvSpPr txBox="1"/>
          <p:nvPr/>
        </p:nvSpPr>
        <p:spPr>
          <a:xfrm>
            <a:off x="856131" y="10479523"/>
            <a:ext cx="6006353" cy="16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Hybrid intelligence to monitor, promote and </a:t>
            </a:r>
            <a:r>
              <a:rPr lang="en-U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analyse</a:t>
            </a: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transformations in good democracy practices</a:t>
            </a:r>
            <a:endParaRPr sz="200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lvl="0"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COORDINATION</a:t>
            </a: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</a:t>
            </a: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HORIZON-MSCA-DN 2023-26</a:t>
            </a:r>
            <a:endParaRPr sz="2000" i="0" u="none" strike="noStrike" cap="none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2,89M€ (500,4k€)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448" name="Google Shape;448;g137bfbc8294_1_512"/>
          <p:cNvSpPr txBox="1"/>
          <p:nvPr/>
        </p:nvSpPr>
        <p:spPr>
          <a:xfrm>
            <a:off x="7362175" y="977976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NANOVR</a:t>
            </a:r>
            <a:endParaRPr sz="2800" b="1" i="0" u="none" strike="noStrike" cap="none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49" name="Google Shape;449;g137bfbc8294_1_512"/>
          <p:cNvSpPr txBox="1"/>
          <p:nvPr/>
        </p:nvSpPr>
        <p:spPr>
          <a:xfrm>
            <a:off x="7173629" y="10403325"/>
            <a:ext cx="53910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Nanoscale design using Virtual Reality</a:t>
            </a:r>
            <a:endParaRPr sz="2000" i="0" u="none" strike="noStrike" cap="none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H2020-ERC-CoG</a:t>
            </a: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2022-27</a:t>
            </a:r>
            <a:endParaRPr sz="2000" i="0" u="none" strike="noStrike" cap="none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1,98M€</a:t>
            </a: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450" name="Google Shape;450;g137bfbc8294_1_512"/>
          <p:cNvSpPr txBox="1"/>
          <p:nvPr/>
        </p:nvSpPr>
        <p:spPr>
          <a:xfrm>
            <a:off x="13068264" y="977976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 err="1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DATALife</a:t>
            </a:r>
            <a:endParaRPr sz="2800" b="1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51" name="Google Shape;451;g137bfbc8294_1_512"/>
          <p:cNvSpPr txBox="1"/>
          <p:nvPr/>
        </p:nvSpPr>
        <p:spPr>
          <a:xfrm>
            <a:off x="13256580" y="10479525"/>
            <a:ext cx="5014200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DIH for the deployment of AI and Data Analytics in SMEs in the primary, biotechnological and health sectors</a:t>
            </a:r>
            <a:endParaRPr sz="2000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DIGITAL DIH 2022-25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5,8M€ (465,5k€)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pic>
        <p:nvPicPr>
          <p:cNvPr id="452" name="Google Shape;452;g137bfbc8294_1_5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022950" y="2778286"/>
            <a:ext cx="1524000" cy="134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137bfbc8294_1_512"/>
          <p:cNvPicPr preferRelativeResize="0"/>
          <p:nvPr/>
        </p:nvPicPr>
        <p:blipFill rotWithShape="1">
          <a:blip r:embed="rId9">
            <a:alphaModFix/>
          </a:blip>
          <a:srcRect t="4204" b="4195"/>
          <a:stretch/>
        </p:blipFill>
        <p:spPr>
          <a:xfrm>
            <a:off x="3034559" y="8205490"/>
            <a:ext cx="1524000" cy="134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137bfbc8294_1_512"/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l="4528" t="11799" r="4528" b="9665"/>
          <a:stretch/>
        </p:blipFill>
        <p:spPr>
          <a:xfrm>
            <a:off x="8725128" y="8233683"/>
            <a:ext cx="2690400" cy="13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;g137c1428306_0_0"/>
          <p:cNvSpPr txBox="1"/>
          <p:nvPr/>
        </p:nvSpPr>
        <p:spPr>
          <a:xfrm>
            <a:off x="1873599" y="638225"/>
            <a:ext cx="10549963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Most important projects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28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02D5CAC-9072-5AE2-B114-1EECC1AFFA72}"/>
              </a:ext>
            </a:extLst>
          </p:cNvPr>
          <p:cNvSpPr txBox="1"/>
          <p:nvPr/>
        </p:nvSpPr>
        <p:spPr>
          <a:xfrm>
            <a:off x="988012" y="5042082"/>
            <a:ext cx="5222117" cy="214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Interactive Natural Language Technology for Explainable Artificial Intelligence</a:t>
            </a: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COORDINATION</a:t>
            </a:r>
            <a:endParaRPr lang="en-US" sz="2000" b="1" i="0" u="none" strike="noStrike" cap="none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H2020 – MSCA - ETN 2019-23</a:t>
            </a: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2,8M€ (666,3k€)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8E822D5-986D-02CE-4A37-7D26BAEDB628}"/>
              </a:ext>
            </a:extLst>
          </p:cNvPr>
          <p:cNvSpPr txBox="1"/>
          <p:nvPr/>
        </p:nvSpPr>
        <p:spPr>
          <a:xfrm>
            <a:off x="6633021" y="5047263"/>
            <a:ext cx="5222117" cy="214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Multimodal Environmental Exploration Systems – Novel Technologies</a:t>
            </a:r>
          </a:p>
          <a:p>
            <a:pPr lvl="0" algn="ctr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en-US" sz="2400" b="1" i="0" u="none" strike="noStrike" cap="none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SCIENTIFIC </a:t>
            </a: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COORDINATION</a:t>
            </a:r>
            <a:endParaRPr lang="en-US" sz="2400" b="1" i="0" u="none" strike="noStrike" cap="none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H2020 – MSCA - ETN 2020-23</a:t>
            </a: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3,6M€ (419,7k€)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F814F965-B712-C8E3-14F0-6F3D6E47019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95951" y="8205362"/>
            <a:ext cx="2609871" cy="1346400"/>
          </a:xfrm>
          <a:prstGeom prst="rect">
            <a:avLst/>
          </a:prstGeom>
        </p:spPr>
      </p:pic>
      <p:sp>
        <p:nvSpPr>
          <p:cNvPr id="29" name="Google Shape;450;g137bfbc8294_1_512"/>
          <p:cNvSpPr txBox="1"/>
          <p:nvPr/>
        </p:nvSpPr>
        <p:spPr>
          <a:xfrm>
            <a:off x="18491911" y="9779762"/>
            <a:ext cx="501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iRead4Skills</a:t>
            </a:r>
            <a:endParaRPr sz="2800" b="1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0" name="Google Shape;451;g137bfbc8294_1_512"/>
          <p:cNvSpPr txBox="1"/>
          <p:nvPr/>
        </p:nvSpPr>
        <p:spPr>
          <a:xfrm>
            <a:off x="18812435" y="10479525"/>
            <a:ext cx="4479462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Intelligent</a:t>
            </a:r>
            <a:r>
              <a:rPr lang="es-E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Reading </a:t>
            </a: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Improvement</a:t>
            </a:r>
            <a:r>
              <a:rPr lang="es-E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System</a:t>
            </a:r>
            <a:r>
              <a:rPr lang="es-E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for</a:t>
            </a:r>
            <a:r>
              <a:rPr lang="es-E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Fundamental and </a:t>
            </a: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Transversall</a:t>
            </a:r>
            <a:r>
              <a:rPr lang="es-E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Skills</a:t>
            </a:r>
            <a:r>
              <a:rPr lang="es-ES" sz="2000" dirty="0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es-ES" sz="2000" dirty="0" err="1">
                <a:solidFill>
                  <a:schemeClr val="accent5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Development</a:t>
            </a:r>
            <a:endParaRPr sz="2000" dirty="0">
              <a:solidFill>
                <a:schemeClr val="accent5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HORIZON – TRANSFORMATIONS 2023-25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2,7M€ (299,5k€)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3313" r="25475" b="10645"/>
          <a:stretch/>
        </p:blipFill>
        <p:spPr>
          <a:xfrm>
            <a:off x="19958074" y="8040656"/>
            <a:ext cx="2081573" cy="1344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385" b="28527"/>
          <a:stretch/>
        </p:blipFill>
        <p:spPr>
          <a:xfrm>
            <a:off x="2732323" y="4613228"/>
            <a:ext cx="4215555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9861" b="33003"/>
          <a:stretch/>
        </p:blipFill>
        <p:spPr>
          <a:xfrm>
            <a:off x="10378736" y="4613228"/>
            <a:ext cx="3626528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2"/>
          <p:cNvSpPr txBox="1"/>
          <p:nvPr/>
        </p:nvSpPr>
        <p:spPr>
          <a:xfrm>
            <a:off x="1586918" y="6938673"/>
            <a:ext cx="6506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NÓS</a:t>
            </a:r>
            <a:endParaRPr sz="2800" b="1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65" name="Google Shape;465;p22"/>
          <p:cNvSpPr txBox="1"/>
          <p:nvPr/>
        </p:nvSpPr>
        <p:spPr>
          <a:xfrm>
            <a:off x="1378109" y="7974304"/>
            <a:ext cx="69957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434343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Artificial Intelligence at the service of </a:t>
            </a: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434343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Galician language</a:t>
            </a:r>
            <a:endParaRPr sz="2000" i="0" u="none" strike="noStrike" cap="none" dirty="0">
              <a:solidFill>
                <a:srgbClr val="434343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lvl="0" algn="ctr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COORDINATION</a:t>
            </a:r>
            <a:r>
              <a:rPr lang="en-US" sz="24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</a:t>
            </a:r>
            <a:endParaRPr sz="24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XUNTA DE GALICIA &amp; NEXT-GEN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2021-2025</a:t>
            </a:r>
            <a:endParaRPr sz="2000" i="0" u="none" strike="noStrike" cap="none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15,5M€ (500,4k€)</a:t>
            </a: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467" name="Google Shape;467;p22"/>
          <p:cNvSpPr txBox="1"/>
          <p:nvPr/>
        </p:nvSpPr>
        <p:spPr>
          <a:xfrm>
            <a:off x="9457694" y="7974304"/>
            <a:ext cx="5468613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434343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Galicia Quantum communication </a:t>
            </a:r>
            <a:r>
              <a:rPr lang="en-US" sz="2000" dirty="0" err="1">
                <a:solidFill>
                  <a:srgbClr val="434343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Programme</a:t>
            </a:r>
            <a:endParaRPr lang="en-US" sz="2000" dirty="0">
              <a:solidFill>
                <a:srgbClr val="E75F4D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COORDINATION USC</a:t>
            </a:r>
            <a:endParaRPr sz="2400" b="1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XUNTA DE GALICIA &amp; NEXT-GEN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2022-2024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9,2M€ (310,6k€)</a:t>
            </a:r>
            <a:endParaRPr sz="2000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pic>
        <p:nvPicPr>
          <p:cNvPr id="469" name="Google Shape;469;p22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14858" b="14858"/>
          <a:stretch/>
        </p:blipFill>
        <p:spPr>
          <a:xfrm>
            <a:off x="17959706" y="4557428"/>
            <a:ext cx="3094971" cy="19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2"/>
          <p:cNvSpPr txBox="1"/>
          <p:nvPr/>
        </p:nvSpPr>
        <p:spPr>
          <a:xfrm>
            <a:off x="16253991" y="6938673"/>
            <a:ext cx="6506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 Black" panose="020B0A04020102020204" pitchFamily="34" charset="0"/>
                <a:cs typeface="Arial" panose="020B0604020202020204" pitchFamily="34" charset="0"/>
                <a:sym typeface="Proxima Nova"/>
              </a:rPr>
              <a:t>MARINE SCIENCES</a:t>
            </a:r>
            <a:endParaRPr sz="2800" b="1" dirty="0">
              <a:solidFill>
                <a:schemeClr val="dk2"/>
              </a:solidFill>
              <a:latin typeface="Arial Black" panose="020B0A040201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71" name="Google Shape;471;p22"/>
          <p:cNvSpPr txBox="1"/>
          <p:nvPr/>
        </p:nvSpPr>
        <p:spPr>
          <a:xfrm>
            <a:off x="16898462" y="7974304"/>
            <a:ext cx="5217459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434343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Galicia Marine Sciences </a:t>
            </a:r>
            <a:r>
              <a:rPr lang="en-US" sz="2000" dirty="0" err="1">
                <a:solidFill>
                  <a:srgbClr val="434343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Programme</a:t>
            </a:r>
            <a:endParaRPr lang="en-US" sz="2000" dirty="0">
              <a:solidFill>
                <a:srgbClr val="434343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algn="ctr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XUNTA DE GALICIA &amp;  NEXT-GEN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E75F4D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2022-2024</a:t>
            </a: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10M€ (200,0k€)</a:t>
            </a:r>
            <a:endParaRPr sz="2000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E75F4D"/>
              </a:solidFill>
              <a:latin typeface="Arial" panose="020B0604020202020204" pitchFamily="34" charset="0"/>
              <a:ea typeface="Proxima Nova Semibold"/>
              <a:cs typeface="Arial" panose="020B0604020202020204" pitchFamily="34" charset="0"/>
              <a:sym typeface="Proxima Nova Semibold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ctr" rtl="0">
              <a:lnSpc>
                <a:spcPct val="113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accent2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</p:txBody>
      </p:sp>
      <p:sp>
        <p:nvSpPr>
          <p:cNvPr id="13" name="Google Shape;36;g137c1428306_0_0"/>
          <p:cNvSpPr txBox="1"/>
          <p:nvPr/>
        </p:nvSpPr>
        <p:spPr>
          <a:xfrm>
            <a:off x="1873600" y="638225"/>
            <a:ext cx="10295988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Next-Gen Projects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1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464;p22">
            <a:extLst>
              <a:ext uri="{FF2B5EF4-FFF2-40B4-BE49-F238E27FC236}">
                <a16:creationId xmlns:a16="http://schemas.microsoft.com/office/drawing/2014/main" id="{EDCB1974-F59F-5994-5A07-5C5E3F9FF714}"/>
              </a:ext>
            </a:extLst>
          </p:cNvPr>
          <p:cNvSpPr txBox="1"/>
          <p:nvPr/>
        </p:nvSpPr>
        <p:spPr>
          <a:xfrm>
            <a:off x="8938800" y="6938673"/>
            <a:ext cx="65064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 Black" panose="020B0A040201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QUANTUM</a:t>
            </a:r>
            <a:endParaRPr sz="2800" b="1" i="0" u="none" strike="noStrike" cap="none" dirty="0">
              <a:solidFill>
                <a:schemeClr val="dk2"/>
              </a:solidFill>
              <a:latin typeface="Arial Black" panose="020B0A040201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541</Words>
  <Application>Microsoft Office PowerPoint</Application>
  <PresentationFormat>Personalizado</PresentationFormat>
  <Paragraphs>183</Paragraphs>
  <Slides>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Corbel</vt:lpstr>
      <vt:lpstr>Montserrat SemiBold</vt:lpstr>
      <vt:lpstr>Arial</vt:lpstr>
      <vt:lpstr>Arial Black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DIAZ HERMIDA FELIX</cp:lastModifiedBy>
  <cp:revision>81</cp:revision>
  <cp:lastPrinted>2022-06-29T06:46:58Z</cp:lastPrinted>
  <dcterms:modified xsi:type="dcterms:W3CDTF">2023-01-17T08:42:54Z</dcterms:modified>
</cp:coreProperties>
</file>