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06.jpg" ContentType="image/jpeg"/>
  <Override PartName="/ppt/media/image107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8" r:id="rId3"/>
    <p:sldId id="258" r:id="rId4"/>
    <p:sldId id="257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71" r:id="rId13"/>
    <p:sldId id="265" r:id="rId14"/>
    <p:sldId id="274" r:id="rId15"/>
    <p:sldId id="266" r:id="rId16"/>
  </p:sldIdLst>
  <p:sldSz cx="20104100" cy="11309350"/>
  <p:notesSz cx="20104100" cy="113093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E0E"/>
    <a:srgbClr val="D6D6D6"/>
    <a:srgbClr val="CDCDCD"/>
    <a:srgbClr val="C8C8C8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68" y="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50" y="3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A83489-9D0F-420E-A2B6-6EC5ABE88B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C7423A-A417-4BFB-BC13-8EA9DC50A5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96614-9172-4FC3-BE06-FE259ADB5262}" type="datetimeFigureOut">
              <a:rPr lang="es-ES" smtClean="0"/>
              <a:t>25/02/2021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CE4528-BC2B-4F45-91C1-D1D475BA5D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3A6B4F-3E22-49AD-A44F-4643B114AE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F4060-96E5-411F-9691-E1814A08F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8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4623E-162E-48F6-8C39-0920B2140F11}" type="datetimeFigureOut">
              <a:rPr lang="es-ES" smtClean="0"/>
              <a:t>25/02/2021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4EC86-796F-4AE4-83D6-A92D4BF540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0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4EC86-796F-4AE4-83D6-A92D4BF5405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374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959B599A-1AAD-4543-B3D3-542653AB351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8" name="bg object 17">
            <a:extLst>
              <a:ext uri="{FF2B5EF4-FFF2-40B4-BE49-F238E27FC236}">
                <a16:creationId xmlns:a16="http://schemas.microsoft.com/office/drawing/2014/main" id="{676247F9-F2CC-4799-89D8-43CB1E19AB4C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4C224FD2-34EC-41F9-9DC1-51E40973F559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AECC230A-E2D5-4243-B643-FB4FA8C37F88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CAB51A6E-64CE-416D-83F4-EAFB0DC0B023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7B369EF2-B903-464B-9639-54F0BB0D9410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460614E5-8C7A-4F31-AD82-B6AA574BEEA4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B5F5B01-BF99-4627-B8C3-D7F8DB14BE54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F76AEC22-00C4-459A-B3D6-BC24C39E15A7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54733FFD-FA27-45C7-8928-F59D9110A81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8" name="bg object 17">
            <a:extLst>
              <a:ext uri="{FF2B5EF4-FFF2-40B4-BE49-F238E27FC236}">
                <a16:creationId xmlns:a16="http://schemas.microsoft.com/office/drawing/2014/main" id="{F8EB1128-CD48-4463-9B09-4F35345253D6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C5E80C67-ADD1-49FF-99DB-60CB3DB16D20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AB80CE61-9068-4201-A98F-9F0A14CB974A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BE6E1CFA-369C-4D2D-8E9C-187BB2F2E8E0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DF17DD79-AEE2-44C1-945A-F3724F7A309C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7B390E06-6F3E-49BE-9D29-75BAD3803F3E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812EA64D-E89B-4413-BC07-1E2404E9CC0F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59ED8FE1-4C45-44AA-8146-B5213610B246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8" name="bg object 16">
            <a:extLst>
              <a:ext uri="{FF2B5EF4-FFF2-40B4-BE49-F238E27FC236}">
                <a16:creationId xmlns:a16="http://schemas.microsoft.com/office/drawing/2014/main" id="{A0A9506F-5DC3-4CC0-8C23-D78472D43CD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9" name="bg object 17">
            <a:extLst>
              <a:ext uri="{FF2B5EF4-FFF2-40B4-BE49-F238E27FC236}">
                <a16:creationId xmlns:a16="http://schemas.microsoft.com/office/drawing/2014/main" id="{E9D27A63-8F84-4E31-B533-4AD24005931C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3E53A8C6-99E9-4103-A34C-4E5878E9BB91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A7FA0FA4-605A-4D82-ADE6-7F79AB0573A6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17D6F50D-207C-40D5-A648-4CDD536FA172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76E98A88-33AE-4DAA-8809-EB672F8F9908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5C4444F3-1732-44EE-B126-8D9CBC642E89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31F609DF-F491-46F3-85A1-2DB3EA26B99F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3ED76C3A-C0E1-4D65-B3BD-A9A642813D8A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6" name="bg object 16">
            <a:extLst>
              <a:ext uri="{FF2B5EF4-FFF2-40B4-BE49-F238E27FC236}">
                <a16:creationId xmlns:a16="http://schemas.microsoft.com/office/drawing/2014/main" id="{C10F0223-BF09-4E91-BC25-218364303E3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7" name="bg object 17">
            <a:extLst>
              <a:ext uri="{FF2B5EF4-FFF2-40B4-BE49-F238E27FC236}">
                <a16:creationId xmlns:a16="http://schemas.microsoft.com/office/drawing/2014/main" id="{97E61642-D831-4907-8DD8-26CF108617A4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8" name="bg object 18">
            <a:extLst>
              <a:ext uri="{FF2B5EF4-FFF2-40B4-BE49-F238E27FC236}">
                <a16:creationId xmlns:a16="http://schemas.microsoft.com/office/drawing/2014/main" id="{2256C9D5-0D29-4023-A139-059E33B0D082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19">
            <a:extLst>
              <a:ext uri="{FF2B5EF4-FFF2-40B4-BE49-F238E27FC236}">
                <a16:creationId xmlns:a16="http://schemas.microsoft.com/office/drawing/2014/main" id="{B6BA6914-66D4-457E-A7E8-923B13237D61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20">
            <a:extLst>
              <a:ext uri="{FF2B5EF4-FFF2-40B4-BE49-F238E27FC236}">
                <a16:creationId xmlns:a16="http://schemas.microsoft.com/office/drawing/2014/main" id="{EFEAB43E-6ADC-4975-92DF-C3314AA87BF0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1">
            <a:extLst>
              <a:ext uri="{FF2B5EF4-FFF2-40B4-BE49-F238E27FC236}">
                <a16:creationId xmlns:a16="http://schemas.microsoft.com/office/drawing/2014/main" id="{17635DA5-8EBB-4AF0-B01E-28A02611D742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2">
            <a:extLst>
              <a:ext uri="{FF2B5EF4-FFF2-40B4-BE49-F238E27FC236}">
                <a16:creationId xmlns:a16="http://schemas.microsoft.com/office/drawing/2014/main" id="{88F773D6-9F10-4D00-91DD-9ED6AE16B4F4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3">
            <a:extLst>
              <a:ext uri="{FF2B5EF4-FFF2-40B4-BE49-F238E27FC236}">
                <a16:creationId xmlns:a16="http://schemas.microsoft.com/office/drawing/2014/main" id="{AD67184A-3DC1-4CE5-B13B-36323CC3A754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4">
            <a:extLst>
              <a:ext uri="{FF2B5EF4-FFF2-40B4-BE49-F238E27FC236}">
                <a16:creationId xmlns:a16="http://schemas.microsoft.com/office/drawing/2014/main" id="{BF091163-5882-4642-B2D9-185F5C34781B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80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g object 25"/>
          <p:cNvSpPr/>
          <p:nvPr/>
        </p:nvSpPr>
        <p:spPr>
          <a:xfrm>
            <a:off x="5233" y="1339291"/>
            <a:ext cx="419100" cy="9961245"/>
          </a:xfrm>
          <a:custGeom>
            <a:avLst/>
            <a:gdLst/>
            <a:ahLst/>
            <a:cxnLst/>
            <a:rect l="l" t="t" r="r" b="b"/>
            <a:pathLst>
              <a:path w="419100" h="9961245">
                <a:moveTo>
                  <a:pt x="418665" y="0"/>
                </a:moveTo>
                <a:lnTo>
                  <a:pt x="0" y="0"/>
                </a:lnTo>
                <a:lnTo>
                  <a:pt x="0" y="9960806"/>
                </a:lnTo>
                <a:lnTo>
                  <a:pt x="418665" y="9960806"/>
                </a:lnTo>
                <a:lnTo>
                  <a:pt x="41866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233" y="34"/>
            <a:ext cx="419100" cy="732790"/>
          </a:xfrm>
          <a:custGeom>
            <a:avLst/>
            <a:gdLst/>
            <a:ahLst/>
            <a:cxnLst/>
            <a:rect l="l" t="t" r="r" b="b"/>
            <a:pathLst>
              <a:path w="419100" h="732790">
                <a:moveTo>
                  <a:pt x="418665" y="0"/>
                </a:moveTo>
                <a:lnTo>
                  <a:pt x="0" y="0"/>
                </a:lnTo>
                <a:lnTo>
                  <a:pt x="0" y="732412"/>
                </a:lnTo>
                <a:lnTo>
                  <a:pt x="418665" y="732412"/>
                </a:lnTo>
                <a:lnTo>
                  <a:pt x="41866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38256" y="1125421"/>
            <a:ext cx="1272540" cy="1579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g"/><Relationship Id="rId3" Type="http://schemas.openxmlformats.org/officeDocument/2006/relationships/image" Target="../media/image177.png"/><Relationship Id="rId7" Type="http://schemas.openxmlformats.org/officeDocument/2006/relationships/image" Target="../media/image181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jpg"/><Relationship Id="rId9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3" Type="http://schemas.openxmlformats.org/officeDocument/2006/relationships/image" Target="../media/image185.png"/><Relationship Id="rId7" Type="http://schemas.openxmlformats.org/officeDocument/2006/relationships/image" Target="../media/image189.jpg"/><Relationship Id="rId12" Type="http://schemas.openxmlformats.org/officeDocument/2006/relationships/image" Target="../media/image194.jp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g"/><Relationship Id="rId11" Type="http://schemas.openxmlformats.org/officeDocument/2006/relationships/image" Target="../media/image193.jpg"/><Relationship Id="rId5" Type="http://schemas.openxmlformats.org/officeDocument/2006/relationships/image" Target="../media/image187.jpg"/><Relationship Id="rId15" Type="http://schemas.openxmlformats.org/officeDocument/2006/relationships/image" Target="../media/image197.jp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jpg"/><Relationship Id="rId14" Type="http://schemas.openxmlformats.org/officeDocument/2006/relationships/image" Target="../media/image19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26" Type="http://schemas.openxmlformats.org/officeDocument/2006/relationships/image" Target="../media/image231.png"/><Relationship Id="rId39" Type="http://schemas.openxmlformats.org/officeDocument/2006/relationships/image" Target="../media/image244.png"/><Relationship Id="rId21" Type="http://schemas.openxmlformats.org/officeDocument/2006/relationships/image" Target="../media/image226.png"/><Relationship Id="rId34" Type="http://schemas.openxmlformats.org/officeDocument/2006/relationships/image" Target="../media/image239.png"/><Relationship Id="rId42" Type="http://schemas.openxmlformats.org/officeDocument/2006/relationships/image" Target="../media/image247.png"/><Relationship Id="rId7" Type="http://schemas.openxmlformats.org/officeDocument/2006/relationships/image" Target="../media/image212.png"/><Relationship Id="rId2" Type="http://schemas.openxmlformats.org/officeDocument/2006/relationships/image" Target="../media/image208.png"/><Relationship Id="rId16" Type="http://schemas.openxmlformats.org/officeDocument/2006/relationships/image" Target="../media/image221.png"/><Relationship Id="rId20" Type="http://schemas.openxmlformats.org/officeDocument/2006/relationships/image" Target="../media/image225.png"/><Relationship Id="rId29" Type="http://schemas.openxmlformats.org/officeDocument/2006/relationships/image" Target="../media/image234.png"/><Relationship Id="rId41" Type="http://schemas.openxmlformats.org/officeDocument/2006/relationships/image" Target="../media/image2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216.png"/><Relationship Id="rId24" Type="http://schemas.openxmlformats.org/officeDocument/2006/relationships/image" Target="../media/image229.png"/><Relationship Id="rId32" Type="http://schemas.openxmlformats.org/officeDocument/2006/relationships/image" Target="../media/image237.png"/><Relationship Id="rId37" Type="http://schemas.openxmlformats.org/officeDocument/2006/relationships/image" Target="../media/image242.png"/><Relationship Id="rId40" Type="http://schemas.openxmlformats.org/officeDocument/2006/relationships/image" Target="../media/image245.png"/><Relationship Id="rId5" Type="http://schemas.openxmlformats.org/officeDocument/2006/relationships/image" Target="../media/image211.png"/><Relationship Id="rId15" Type="http://schemas.openxmlformats.org/officeDocument/2006/relationships/image" Target="../media/image220.png"/><Relationship Id="rId23" Type="http://schemas.openxmlformats.org/officeDocument/2006/relationships/image" Target="../media/image228.png"/><Relationship Id="rId28" Type="http://schemas.openxmlformats.org/officeDocument/2006/relationships/image" Target="../media/image233.png"/><Relationship Id="rId36" Type="http://schemas.openxmlformats.org/officeDocument/2006/relationships/image" Target="../media/image241.png"/><Relationship Id="rId10" Type="http://schemas.openxmlformats.org/officeDocument/2006/relationships/image" Target="../media/image215.png"/><Relationship Id="rId19" Type="http://schemas.openxmlformats.org/officeDocument/2006/relationships/image" Target="../media/image224.png"/><Relationship Id="rId31" Type="http://schemas.openxmlformats.org/officeDocument/2006/relationships/image" Target="../media/image236.png"/><Relationship Id="rId44" Type="http://schemas.openxmlformats.org/officeDocument/2006/relationships/image" Target="../media/image249.png"/><Relationship Id="rId4" Type="http://schemas.openxmlformats.org/officeDocument/2006/relationships/image" Target="../media/image210.png"/><Relationship Id="rId9" Type="http://schemas.openxmlformats.org/officeDocument/2006/relationships/image" Target="../media/image214.png"/><Relationship Id="rId14" Type="http://schemas.openxmlformats.org/officeDocument/2006/relationships/image" Target="../media/image219.png"/><Relationship Id="rId22" Type="http://schemas.openxmlformats.org/officeDocument/2006/relationships/image" Target="../media/image227.png"/><Relationship Id="rId27" Type="http://schemas.openxmlformats.org/officeDocument/2006/relationships/image" Target="../media/image232.png"/><Relationship Id="rId30" Type="http://schemas.openxmlformats.org/officeDocument/2006/relationships/image" Target="../media/image235.png"/><Relationship Id="rId35" Type="http://schemas.openxmlformats.org/officeDocument/2006/relationships/image" Target="../media/image240.png"/><Relationship Id="rId43" Type="http://schemas.openxmlformats.org/officeDocument/2006/relationships/image" Target="../media/image248.png"/><Relationship Id="rId8" Type="http://schemas.openxmlformats.org/officeDocument/2006/relationships/image" Target="../media/image213.png"/><Relationship Id="rId3" Type="http://schemas.openxmlformats.org/officeDocument/2006/relationships/image" Target="../media/image209.png"/><Relationship Id="rId12" Type="http://schemas.openxmlformats.org/officeDocument/2006/relationships/image" Target="../media/image217.png"/><Relationship Id="rId17" Type="http://schemas.openxmlformats.org/officeDocument/2006/relationships/image" Target="../media/image222.png"/><Relationship Id="rId25" Type="http://schemas.openxmlformats.org/officeDocument/2006/relationships/image" Target="../media/image230.png"/><Relationship Id="rId33" Type="http://schemas.openxmlformats.org/officeDocument/2006/relationships/image" Target="../media/image238.png"/><Relationship Id="rId38" Type="http://schemas.openxmlformats.org/officeDocument/2006/relationships/image" Target="../media/image2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11" Type="http://schemas.openxmlformats.org/officeDocument/2006/relationships/image" Target="../media/image82.jpg"/><Relationship Id="rId5" Type="http://schemas.openxmlformats.org/officeDocument/2006/relationships/image" Target="../media/image76.jpg"/><Relationship Id="rId15" Type="http://schemas.openxmlformats.org/officeDocument/2006/relationships/image" Target="../media/image86.pn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Relationship Id="rId1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jp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9" Type="http://schemas.openxmlformats.org/officeDocument/2006/relationships/image" Target="../media/image145.png"/><Relationship Id="rId21" Type="http://schemas.openxmlformats.org/officeDocument/2006/relationships/image" Target="../media/image127.png"/><Relationship Id="rId34" Type="http://schemas.openxmlformats.org/officeDocument/2006/relationships/image" Target="../media/image140.jp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jpg"/><Relationship Id="rId29" Type="http://schemas.openxmlformats.org/officeDocument/2006/relationships/image" Target="../media/image135.png"/><Relationship Id="rId4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jpg"/><Relationship Id="rId32" Type="http://schemas.openxmlformats.org/officeDocument/2006/relationships/image" Target="../media/image138.png"/><Relationship Id="rId37" Type="http://schemas.openxmlformats.org/officeDocument/2006/relationships/image" Target="../media/image143.jpg"/><Relationship Id="rId40" Type="http://schemas.openxmlformats.org/officeDocument/2006/relationships/image" Target="../media/image146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jpg"/><Relationship Id="rId28" Type="http://schemas.openxmlformats.org/officeDocument/2006/relationships/image" Target="../media/image134.png"/><Relationship Id="rId36" Type="http://schemas.openxmlformats.org/officeDocument/2006/relationships/image" Target="../media/image142.jp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31" Type="http://schemas.openxmlformats.org/officeDocument/2006/relationships/image" Target="../media/image137.png"/><Relationship Id="rId4" Type="http://schemas.openxmlformats.org/officeDocument/2006/relationships/image" Target="../media/image110.png"/><Relationship Id="rId9" Type="http://schemas.openxmlformats.org/officeDocument/2006/relationships/image" Target="../media/image115.jpg"/><Relationship Id="rId14" Type="http://schemas.openxmlformats.org/officeDocument/2006/relationships/image" Target="../media/image120.png"/><Relationship Id="rId22" Type="http://schemas.openxmlformats.org/officeDocument/2006/relationships/image" Target="../media/image128.jpg"/><Relationship Id="rId27" Type="http://schemas.openxmlformats.org/officeDocument/2006/relationships/image" Target="../media/image133.jpg"/><Relationship Id="rId30" Type="http://schemas.openxmlformats.org/officeDocument/2006/relationships/image" Target="../media/image136.jpg"/><Relationship Id="rId35" Type="http://schemas.openxmlformats.org/officeDocument/2006/relationships/image" Target="../media/image141.png"/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png"/><Relationship Id="rId38" Type="http://schemas.openxmlformats.org/officeDocument/2006/relationships/image" Target="../media/image14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jpg"/><Relationship Id="rId3" Type="http://schemas.openxmlformats.org/officeDocument/2006/relationships/image" Target="../media/image149.png"/><Relationship Id="rId21" Type="http://schemas.openxmlformats.org/officeDocument/2006/relationships/image" Target="../media/image167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jpg"/><Relationship Id="rId2" Type="http://schemas.openxmlformats.org/officeDocument/2006/relationships/image" Target="../media/image148.png"/><Relationship Id="rId16" Type="http://schemas.openxmlformats.org/officeDocument/2006/relationships/image" Target="../media/image162.jp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jp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8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20"/>
            <a:chOff x="0" y="0"/>
            <a:chExt cx="20104100" cy="1130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10052037" y="0"/>
                  </a:moveTo>
                  <a:lnTo>
                    <a:pt x="0" y="0"/>
                  </a:lnTo>
                  <a:lnTo>
                    <a:pt x="0" y="4366387"/>
                  </a:lnTo>
                  <a:lnTo>
                    <a:pt x="10052037" y="4366387"/>
                  </a:lnTo>
                  <a:lnTo>
                    <a:pt x="10052037" y="0"/>
                  </a:lnTo>
                  <a:close/>
                </a:path>
                <a:path w="20104100" h="11308715">
                  <a:moveTo>
                    <a:pt x="20104088" y="10198646"/>
                  </a:moveTo>
                  <a:lnTo>
                    <a:pt x="10052037" y="10198646"/>
                  </a:lnTo>
                  <a:lnTo>
                    <a:pt x="10052037" y="6607124"/>
                  </a:lnTo>
                  <a:lnTo>
                    <a:pt x="0" y="6607124"/>
                  </a:lnTo>
                  <a:lnTo>
                    <a:pt x="0" y="10198646"/>
                  </a:lnTo>
                  <a:lnTo>
                    <a:pt x="0" y="11308550"/>
                  </a:lnTo>
                  <a:lnTo>
                    <a:pt x="582472" y="11308550"/>
                  </a:lnTo>
                  <a:lnTo>
                    <a:pt x="5866879" y="11308550"/>
                  </a:lnTo>
                  <a:lnTo>
                    <a:pt x="10052037" y="11308550"/>
                  </a:lnTo>
                  <a:lnTo>
                    <a:pt x="20104088" y="11308550"/>
                  </a:lnTo>
                  <a:lnTo>
                    <a:pt x="20104088" y="1019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684" y="9235320"/>
              <a:ext cx="1424940" cy="476884"/>
            </a:xfrm>
            <a:custGeom>
              <a:avLst/>
              <a:gdLst/>
              <a:ahLst/>
              <a:cxnLst/>
              <a:rect l="l" t="t" r="r" b="b"/>
              <a:pathLst>
                <a:path w="1424939" h="476884">
                  <a:moveTo>
                    <a:pt x="595688" y="0"/>
                  </a:moveTo>
                  <a:lnTo>
                    <a:pt x="0" y="147817"/>
                  </a:lnTo>
                  <a:lnTo>
                    <a:pt x="579008" y="29444"/>
                  </a:lnTo>
                  <a:lnTo>
                    <a:pt x="576474" y="476257"/>
                  </a:lnTo>
                  <a:lnTo>
                    <a:pt x="609604" y="28753"/>
                  </a:lnTo>
                  <a:lnTo>
                    <a:pt x="1424323" y="163607"/>
                  </a:lnTo>
                  <a:lnTo>
                    <a:pt x="595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00610" y="1182717"/>
              <a:ext cx="1466850" cy="1466850"/>
            </a:xfrm>
            <a:custGeom>
              <a:avLst/>
              <a:gdLst/>
              <a:ahLst/>
              <a:cxnLst/>
              <a:rect l="l" t="t" r="r" b="b"/>
              <a:pathLst>
                <a:path w="1466850" h="1466850">
                  <a:moveTo>
                    <a:pt x="1466290" y="0"/>
                  </a:moveTo>
                  <a:lnTo>
                    <a:pt x="0" y="0"/>
                  </a:lnTo>
                  <a:lnTo>
                    <a:pt x="0" y="1466290"/>
                  </a:lnTo>
                  <a:lnTo>
                    <a:pt x="1466290" y="1466290"/>
                  </a:lnTo>
                  <a:lnTo>
                    <a:pt x="1466290" y="0"/>
                  </a:lnTo>
                  <a:close/>
                </a:path>
              </a:pathLst>
            </a:custGeom>
            <a:solidFill>
              <a:srgbClr val="EC7D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9124" y="1357420"/>
              <a:ext cx="4735830" cy="1104265"/>
            </a:xfrm>
            <a:custGeom>
              <a:avLst/>
              <a:gdLst/>
              <a:ahLst/>
              <a:cxnLst/>
              <a:rect l="l" t="t" r="r" b="b"/>
              <a:pathLst>
                <a:path w="4735830" h="1104264">
                  <a:moveTo>
                    <a:pt x="749363" y="907199"/>
                  </a:moveTo>
                  <a:lnTo>
                    <a:pt x="696188" y="922248"/>
                  </a:lnTo>
                  <a:lnTo>
                    <a:pt x="639254" y="933259"/>
                  </a:lnTo>
                  <a:lnTo>
                    <a:pt x="581012" y="939914"/>
                  </a:lnTo>
                  <a:lnTo>
                    <a:pt x="523913" y="942124"/>
                  </a:lnTo>
                  <a:lnTo>
                    <a:pt x="485508" y="940714"/>
                  </a:lnTo>
                  <a:lnTo>
                    <a:pt x="415010" y="929411"/>
                  </a:lnTo>
                  <a:lnTo>
                    <a:pt x="353009" y="906792"/>
                  </a:lnTo>
                  <a:lnTo>
                    <a:pt x="300367" y="873112"/>
                  </a:lnTo>
                  <a:lnTo>
                    <a:pt x="257302" y="828446"/>
                  </a:lnTo>
                  <a:lnTo>
                    <a:pt x="224155" y="772795"/>
                  </a:lnTo>
                  <a:lnTo>
                    <a:pt x="201256" y="706234"/>
                  </a:lnTo>
                  <a:lnTo>
                    <a:pt x="189750" y="629005"/>
                  </a:lnTo>
                  <a:lnTo>
                    <a:pt x="188315" y="586409"/>
                  </a:lnTo>
                  <a:lnTo>
                    <a:pt x="189890" y="543394"/>
                  </a:lnTo>
                  <a:lnTo>
                    <a:pt x="194627" y="502831"/>
                  </a:lnTo>
                  <a:lnTo>
                    <a:pt x="202526" y="464705"/>
                  </a:lnTo>
                  <a:lnTo>
                    <a:pt x="227469" y="395998"/>
                  </a:lnTo>
                  <a:lnTo>
                    <a:pt x="262674" y="338137"/>
                  </a:lnTo>
                  <a:lnTo>
                    <a:pt x="307568" y="291287"/>
                  </a:lnTo>
                  <a:lnTo>
                    <a:pt x="361492" y="255549"/>
                  </a:lnTo>
                  <a:lnTo>
                    <a:pt x="423989" y="231127"/>
                  </a:lnTo>
                  <a:lnTo>
                    <a:pt x="492633" y="218846"/>
                  </a:lnTo>
                  <a:lnTo>
                    <a:pt x="529107" y="217309"/>
                  </a:lnTo>
                  <a:lnTo>
                    <a:pt x="553821" y="217779"/>
                  </a:lnTo>
                  <a:lnTo>
                    <a:pt x="604050" y="221500"/>
                  </a:lnTo>
                  <a:lnTo>
                    <a:pt x="655764" y="229196"/>
                  </a:lnTo>
                  <a:lnTo>
                    <a:pt x="711212" y="242227"/>
                  </a:lnTo>
                  <a:lnTo>
                    <a:pt x="740486" y="250812"/>
                  </a:lnTo>
                  <a:lnTo>
                    <a:pt x="740486" y="95999"/>
                  </a:lnTo>
                  <a:lnTo>
                    <a:pt x="692289" y="82156"/>
                  </a:lnTo>
                  <a:lnTo>
                    <a:pt x="638517" y="71818"/>
                  </a:lnTo>
                  <a:lnTo>
                    <a:pt x="580275" y="65417"/>
                  </a:lnTo>
                  <a:lnTo>
                    <a:pt x="518718" y="63271"/>
                  </a:lnTo>
                  <a:lnTo>
                    <a:pt x="458558" y="66154"/>
                  </a:lnTo>
                  <a:lnTo>
                    <a:pt x="401599" y="74066"/>
                  </a:lnTo>
                  <a:lnTo>
                    <a:pt x="347853" y="86995"/>
                  </a:lnTo>
                  <a:lnTo>
                    <a:pt x="297307" y="104952"/>
                  </a:lnTo>
                  <a:lnTo>
                    <a:pt x="250431" y="127317"/>
                  </a:lnTo>
                  <a:lnTo>
                    <a:pt x="207632" y="153492"/>
                  </a:lnTo>
                  <a:lnTo>
                    <a:pt x="168922" y="183489"/>
                  </a:lnTo>
                  <a:lnTo>
                    <a:pt x="134327" y="217309"/>
                  </a:lnTo>
                  <a:lnTo>
                    <a:pt x="103682" y="254673"/>
                  </a:lnTo>
                  <a:lnTo>
                    <a:pt x="76860" y="295287"/>
                  </a:lnTo>
                  <a:lnTo>
                    <a:pt x="53848" y="339153"/>
                  </a:lnTo>
                  <a:lnTo>
                    <a:pt x="34632" y="386270"/>
                  </a:lnTo>
                  <a:lnTo>
                    <a:pt x="19494" y="436016"/>
                  </a:lnTo>
                  <a:lnTo>
                    <a:pt x="8674" y="487832"/>
                  </a:lnTo>
                  <a:lnTo>
                    <a:pt x="2171" y="541705"/>
                  </a:lnTo>
                  <a:lnTo>
                    <a:pt x="0" y="597611"/>
                  </a:lnTo>
                  <a:lnTo>
                    <a:pt x="2032" y="651878"/>
                  </a:lnTo>
                  <a:lnTo>
                    <a:pt x="8102" y="703745"/>
                  </a:lnTo>
                  <a:lnTo>
                    <a:pt x="18224" y="753237"/>
                  </a:lnTo>
                  <a:lnTo>
                    <a:pt x="32385" y="800366"/>
                  </a:lnTo>
                  <a:lnTo>
                    <a:pt x="50571" y="844702"/>
                  </a:lnTo>
                  <a:lnTo>
                    <a:pt x="72758" y="885786"/>
                  </a:lnTo>
                  <a:lnTo>
                    <a:pt x="98958" y="923607"/>
                  </a:lnTo>
                  <a:lnTo>
                    <a:pt x="129171" y="958164"/>
                  </a:lnTo>
                  <a:lnTo>
                    <a:pt x="163296" y="989228"/>
                  </a:lnTo>
                  <a:lnTo>
                    <a:pt x="201409" y="1016584"/>
                  </a:lnTo>
                  <a:lnTo>
                    <a:pt x="243484" y="1040206"/>
                  </a:lnTo>
                  <a:lnTo>
                    <a:pt x="289547" y="1060094"/>
                  </a:lnTo>
                  <a:lnTo>
                    <a:pt x="339432" y="1075867"/>
                  </a:lnTo>
                  <a:lnTo>
                    <a:pt x="393128" y="1087170"/>
                  </a:lnTo>
                  <a:lnTo>
                    <a:pt x="450659" y="1093978"/>
                  </a:lnTo>
                  <a:lnTo>
                    <a:pt x="512013" y="1096251"/>
                  </a:lnTo>
                  <a:lnTo>
                    <a:pt x="544106" y="1095705"/>
                  </a:lnTo>
                  <a:lnTo>
                    <a:pt x="606615" y="1091399"/>
                  </a:lnTo>
                  <a:lnTo>
                    <a:pt x="666661" y="1082992"/>
                  </a:lnTo>
                  <a:lnTo>
                    <a:pt x="722833" y="1071257"/>
                  </a:lnTo>
                  <a:lnTo>
                    <a:pt x="749363" y="1064221"/>
                  </a:lnTo>
                  <a:lnTo>
                    <a:pt x="749363" y="907199"/>
                  </a:lnTo>
                  <a:close/>
                </a:path>
                <a:path w="4735830" h="1104264">
                  <a:moveTo>
                    <a:pt x="1136662" y="356501"/>
                  </a:moveTo>
                  <a:lnTo>
                    <a:pt x="960259" y="356501"/>
                  </a:lnTo>
                  <a:lnTo>
                    <a:pt x="960259" y="1077556"/>
                  </a:lnTo>
                  <a:lnTo>
                    <a:pt x="1136662" y="1077556"/>
                  </a:lnTo>
                  <a:lnTo>
                    <a:pt x="1136662" y="356501"/>
                  </a:lnTo>
                  <a:close/>
                </a:path>
                <a:path w="4735830" h="1104264">
                  <a:moveTo>
                    <a:pt x="1141082" y="0"/>
                  </a:moveTo>
                  <a:lnTo>
                    <a:pt x="955789" y="0"/>
                  </a:lnTo>
                  <a:lnTo>
                    <a:pt x="955789" y="191249"/>
                  </a:lnTo>
                  <a:lnTo>
                    <a:pt x="1141082" y="191249"/>
                  </a:lnTo>
                  <a:lnTo>
                    <a:pt x="1141082" y="0"/>
                  </a:lnTo>
                  <a:close/>
                </a:path>
                <a:path w="4735830" h="1104264">
                  <a:moveTo>
                    <a:pt x="3823703" y="89496"/>
                  </a:moveTo>
                  <a:lnTo>
                    <a:pt x="3641496" y="89496"/>
                  </a:lnTo>
                  <a:lnTo>
                    <a:pt x="3641496" y="659536"/>
                  </a:lnTo>
                  <a:lnTo>
                    <a:pt x="3639896" y="709523"/>
                  </a:lnTo>
                  <a:lnTo>
                    <a:pt x="3635133" y="753706"/>
                  </a:lnTo>
                  <a:lnTo>
                    <a:pt x="3627221" y="792099"/>
                  </a:lnTo>
                  <a:lnTo>
                    <a:pt x="3600399" y="855586"/>
                  </a:lnTo>
                  <a:lnTo>
                    <a:pt x="3559048" y="903439"/>
                  </a:lnTo>
                  <a:lnTo>
                    <a:pt x="3505174" y="933284"/>
                  </a:lnTo>
                  <a:lnTo>
                    <a:pt x="3441166" y="947978"/>
                  </a:lnTo>
                  <a:lnTo>
                    <a:pt x="3405530" y="949820"/>
                  </a:lnTo>
                  <a:lnTo>
                    <a:pt x="3369907" y="947978"/>
                  </a:lnTo>
                  <a:lnTo>
                    <a:pt x="3305899" y="933284"/>
                  </a:lnTo>
                  <a:lnTo>
                    <a:pt x="3252012" y="903439"/>
                  </a:lnTo>
                  <a:lnTo>
                    <a:pt x="3210674" y="855586"/>
                  </a:lnTo>
                  <a:lnTo>
                    <a:pt x="3183839" y="792099"/>
                  </a:lnTo>
                  <a:lnTo>
                    <a:pt x="3175939" y="753706"/>
                  </a:lnTo>
                  <a:lnTo>
                    <a:pt x="3171202" y="709523"/>
                  </a:lnTo>
                  <a:lnTo>
                    <a:pt x="3169615" y="659536"/>
                  </a:lnTo>
                  <a:lnTo>
                    <a:pt x="3169615" y="89496"/>
                  </a:lnTo>
                  <a:lnTo>
                    <a:pt x="2987268" y="89496"/>
                  </a:lnTo>
                  <a:lnTo>
                    <a:pt x="2987268" y="675906"/>
                  </a:lnTo>
                  <a:lnTo>
                    <a:pt x="2987713" y="706424"/>
                  </a:lnTo>
                  <a:lnTo>
                    <a:pt x="2991269" y="762990"/>
                  </a:lnTo>
                  <a:lnTo>
                    <a:pt x="2998495" y="813803"/>
                  </a:lnTo>
                  <a:lnTo>
                    <a:pt x="3010204" y="859929"/>
                  </a:lnTo>
                  <a:lnTo>
                    <a:pt x="3028670" y="906703"/>
                  </a:lnTo>
                  <a:lnTo>
                    <a:pt x="3055467" y="953376"/>
                  </a:lnTo>
                  <a:lnTo>
                    <a:pt x="3089033" y="994549"/>
                  </a:lnTo>
                  <a:lnTo>
                    <a:pt x="3129597" y="1029538"/>
                  </a:lnTo>
                  <a:lnTo>
                    <a:pt x="3177260" y="1058125"/>
                  </a:lnTo>
                  <a:lnTo>
                    <a:pt x="3232302" y="1080109"/>
                  </a:lnTo>
                  <a:lnTo>
                    <a:pt x="3294862" y="1095248"/>
                  </a:lnTo>
                  <a:lnTo>
                    <a:pt x="3365208" y="1102906"/>
                  </a:lnTo>
                  <a:lnTo>
                    <a:pt x="3403282" y="1103858"/>
                  </a:lnTo>
                  <a:lnTo>
                    <a:pt x="3441446" y="1102906"/>
                  </a:lnTo>
                  <a:lnTo>
                    <a:pt x="3512147" y="1095248"/>
                  </a:lnTo>
                  <a:lnTo>
                    <a:pt x="3575418" y="1080109"/>
                  </a:lnTo>
                  <a:lnTo>
                    <a:pt x="3631400" y="1058125"/>
                  </a:lnTo>
                  <a:lnTo>
                    <a:pt x="3680129" y="1029538"/>
                  </a:lnTo>
                  <a:lnTo>
                    <a:pt x="3721443" y="994549"/>
                  </a:lnTo>
                  <a:lnTo>
                    <a:pt x="3755352" y="953376"/>
                  </a:lnTo>
                  <a:lnTo>
                    <a:pt x="3782326" y="906703"/>
                  </a:lnTo>
                  <a:lnTo>
                    <a:pt x="3800843" y="859929"/>
                  </a:lnTo>
                  <a:lnTo>
                    <a:pt x="3812527" y="813803"/>
                  </a:lnTo>
                  <a:lnTo>
                    <a:pt x="3819766" y="762990"/>
                  </a:lnTo>
                  <a:lnTo>
                    <a:pt x="3823271" y="706424"/>
                  </a:lnTo>
                  <a:lnTo>
                    <a:pt x="3823703" y="675906"/>
                  </a:lnTo>
                  <a:lnTo>
                    <a:pt x="3823703" y="89496"/>
                  </a:lnTo>
                  <a:close/>
                </a:path>
                <a:path w="4735830" h="1104264">
                  <a:moveTo>
                    <a:pt x="4735373" y="791972"/>
                  </a:moveTo>
                  <a:lnTo>
                    <a:pt x="4728883" y="720852"/>
                  </a:lnTo>
                  <a:lnTo>
                    <a:pt x="4709325" y="663676"/>
                  </a:lnTo>
                  <a:lnTo>
                    <a:pt x="4678642" y="618172"/>
                  </a:lnTo>
                  <a:lnTo>
                    <a:pt x="4638649" y="582155"/>
                  </a:lnTo>
                  <a:lnTo>
                    <a:pt x="4590745" y="554342"/>
                  </a:lnTo>
                  <a:lnTo>
                    <a:pt x="4536351" y="533476"/>
                  </a:lnTo>
                  <a:lnTo>
                    <a:pt x="4477258" y="516966"/>
                  </a:lnTo>
                  <a:lnTo>
                    <a:pt x="4415396" y="502564"/>
                  </a:lnTo>
                  <a:lnTo>
                    <a:pt x="4395597" y="498360"/>
                  </a:lnTo>
                  <a:lnTo>
                    <a:pt x="4376344" y="493966"/>
                  </a:lnTo>
                  <a:lnTo>
                    <a:pt x="4322140" y="479425"/>
                  </a:lnTo>
                  <a:lnTo>
                    <a:pt x="4276255" y="458965"/>
                  </a:lnTo>
                  <a:lnTo>
                    <a:pt x="4241419" y="430199"/>
                  </a:lnTo>
                  <a:lnTo>
                    <a:pt x="4220718" y="390486"/>
                  </a:lnTo>
                  <a:lnTo>
                    <a:pt x="4216743" y="355930"/>
                  </a:lnTo>
                  <a:lnTo>
                    <a:pt x="4219791" y="325208"/>
                  </a:lnTo>
                  <a:lnTo>
                    <a:pt x="4244124" y="276136"/>
                  </a:lnTo>
                  <a:lnTo>
                    <a:pt x="4292384" y="243382"/>
                  </a:lnTo>
                  <a:lnTo>
                    <a:pt x="4361802" y="226974"/>
                  </a:lnTo>
                  <a:lnTo>
                    <a:pt x="4404271" y="224917"/>
                  </a:lnTo>
                  <a:lnTo>
                    <a:pt x="4436059" y="225780"/>
                  </a:lnTo>
                  <a:lnTo>
                    <a:pt x="4502836" y="232714"/>
                  </a:lnTo>
                  <a:lnTo>
                    <a:pt x="4573740" y="246659"/>
                  </a:lnTo>
                  <a:lnTo>
                    <a:pt x="4647971" y="268808"/>
                  </a:lnTo>
                  <a:lnTo>
                    <a:pt x="4686287" y="283032"/>
                  </a:lnTo>
                  <a:lnTo>
                    <a:pt x="4686287" y="126669"/>
                  </a:lnTo>
                  <a:lnTo>
                    <a:pt x="4622685" y="104381"/>
                  </a:lnTo>
                  <a:lnTo>
                    <a:pt x="4547844" y="86499"/>
                  </a:lnTo>
                  <a:lnTo>
                    <a:pt x="4507738" y="79679"/>
                  </a:lnTo>
                  <a:lnTo>
                    <a:pt x="4467707" y="74790"/>
                  </a:lnTo>
                  <a:lnTo>
                    <a:pt x="4427740" y="71856"/>
                  </a:lnTo>
                  <a:lnTo>
                    <a:pt x="4387862" y="70878"/>
                  </a:lnTo>
                  <a:lnTo>
                    <a:pt x="4349051" y="72059"/>
                  </a:lnTo>
                  <a:lnTo>
                    <a:pt x="4277423" y="81546"/>
                  </a:lnTo>
                  <a:lnTo>
                    <a:pt x="4213822" y="100584"/>
                  </a:lnTo>
                  <a:lnTo>
                    <a:pt x="4158386" y="129209"/>
                  </a:lnTo>
                  <a:lnTo>
                    <a:pt x="4111320" y="167589"/>
                  </a:lnTo>
                  <a:lnTo>
                    <a:pt x="4073956" y="215950"/>
                  </a:lnTo>
                  <a:lnTo>
                    <a:pt x="4046905" y="274383"/>
                  </a:lnTo>
                  <a:lnTo>
                    <a:pt x="4033126" y="343027"/>
                  </a:lnTo>
                  <a:lnTo>
                    <a:pt x="4031411" y="381165"/>
                  </a:lnTo>
                  <a:lnTo>
                    <a:pt x="4032897" y="415455"/>
                  </a:lnTo>
                  <a:lnTo>
                    <a:pt x="4044785" y="475018"/>
                  </a:lnTo>
                  <a:lnTo>
                    <a:pt x="4068127" y="523049"/>
                  </a:lnTo>
                  <a:lnTo>
                    <a:pt x="4100157" y="562292"/>
                  </a:lnTo>
                  <a:lnTo>
                    <a:pt x="4140098" y="593382"/>
                  </a:lnTo>
                  <a:lnTo>
                    <a:pt x="4186618" y="617575"/>
                  </a:lnTo>
                  <a:lnTo>
                    <a:pt x="4238955" y="635609"/>
                  </a:lnTo>
                  <a:lnTo>
                    <a:pt x="4294403" y="650697"/>
                  </a:lnTo>
                  <a:lnTo>
                    <a:pt x="4344822" y="661809"/>
                  </a:lnTo>
                  <a:lnTo>
                    <a:pt x="4366018" y="666343"/>
                  </a:lnTo>
                  <a:lnTo>
                    <a:pt x="4406849" y="675576"/>
                  </a:lnTo>
                  <a:lnTo>
                    <a:pt x="4444695" y="686244"/>
                  </a:lnTo>
                  <a:lnTo>
                    <a:pt x="4493844" y="707732"/>
                  </a:lnTo>
                  <a:lnTo>
                    <a:pt x="4529264" y="738073"/>
                  </a:lnTo>
                  <a:lnTo>
                    <a:pt x="4546676" y="781380"/>
                  </a:lnTo>
                  <a:lnTo>
                    <a:pt x="4547844" y="799426"/>
                  </a:lnTo>
                  <a:lnTo>
                    <a:pt x="4546587" y="820166"/>
                  </a:lnTo>
                  <a:lnTo>
                    <a:pt x="4527766" y="872020"/>
                  </a:lnTo>
                  <a:lnTo>
                    <a:pt x="4490275" y="909231"/>
                  </a:lnTo>
                  <a:lnTo>
                    <a:pt x="4439323" y="933132"/>
                  </a:lnTo>
                  <a:lnTo>
                    <a:pt x="4399775" y="942657"/>
                  </a:lnTo>
                  <a:lnTo>
                    <a:pt x="4357713" y="948004"/>
                  </a:lnTo>
                  <a:lnTo>
                    <a:pt x="4314952" y="949820"/>
                  </a:lnTo>
                  <a:lnTo>
                    <a:pt x="4277995" y="948905"/>
                  </a:lnTo>
                  <a:lnTo>
                    <a:pt x="4205821" y="941628"/>
                  </a:lnTo>
                  <a:lnTo>
                    <a:pt x="4135361" y="926947"/>
                  </a:lnTo>
                  <a:lnTo>
                    <a:pt x="4063542" y="903706"/>
                  </a:lnTo>
                  <a:lnTo>
                    <a:pt x="4026954" y="888834"/>
                  </a:lnTo>
                  <a:lnTo>
                    <a:pt x="4026954" y="1042797"/>
                  </a:lnTo>
                  <a:lnTo>
                    <a:pt x="4085628" y="1068603"/>
                  </a:lnTo>
                  <a:lnTo>
                    <a:pt x="4157599" y="1087818"/>
                  </a:lnTo>
                  <a:lnTo>
                    <a:pt x="4196969" y="1094828"/>
                  </a:lnTo>
                  <a:lnTo>
                    <a:pt x="4236682" y="1099845"/>
                  </a:lnTo>
                  <a:lnTo>
                    <a:pt x="4276725" y="1102855"/>
                  </a:lnTo>
                  <a:lnTo>
                    <a:pt x="4317111" y="1103858"/>
                  </a:lnTo>
                  <a:lnTo>
                    <a:pt x="4362716" y="1102690"/>
                  </a:lnTo>
                  <a:lnTo>
                    <a:pt x="4406455" y="1099197"/>
                  </a:lnTo>
                  <a:lnTo>
                    <a:pt x="4448314" y="1093368"/>
                  </a:lnTo>
                  <a:lnTo>
                    <a:pt x="4488281" y="1085202"/>
                  </a:lnTo>
                  <a:lnTo>
                    <a:pt x="4525924" y="1074661"/>
                  </a:lnTo>
                  <a:lnTo>
                    <a:pt x="4592358" y="1046226"/>
                  </a:lnTo>
                  <a:lnTo>
                    <a:pt x="4646942" y="1007859"/>
                  </a:lnTo>
                  <a:lnTo>
                    <a:pt x="4689157" y="959345"/>
                  </a:lnTo>
                  <a:lnTo>
                    <a:pt x="4718634" y="900455"/>
                  </a:lnTo>
                  <a:lnTo>
                    <a:pt x="4733518" y="830821"/>
                  </a:lnTo>
                  <a:lnTo>
                    <a:pt x="4735373" y="79197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2945" y="2928581"/>
              <a:ext cx="184150" cy="259079"/>
            </a:xfrm>
            <a:custGeom>
              <a:avLst/>
              <a:gdLst/>
              <a:ahLst/>
              <a:cxnLst/>
              <a:rect l="l" t="t" r="r" b="b"/>
              <a:pathLst>
                <a:path w="184150" h="259080">
                  <a:moveTo>
                    <a:pt x="133545" y="0"/>
                  </a:moveTo>
                  <a:lnTo>
                    <a:pt x="128310" y="0"/>
                  </a:lnTo>
                  <a:lnTo>
                    <a:pt x="113853" y="612"/>
                  </a:lnTo>
                  <a:lnTo>
                    <a:pt x="74887" y="9811"/>
                  </a:lnTo>
                  <a:lnTo>
                    <a:pt x="34396" y="37087"/>
                  </a:lnTo>
                  <a:lnTo>
                    <a:pt x="8868" y="79055"/>
                  </a:lnTo>
                  <a:lnTo>
                    <a:pt x="552" y="118309"/>
                  </a:lnTo>
                  <a:lnTo>
                    <a:pt x="0" y="132561"/>
                  </a:lnTo>
                  <a:lnTo>
                    <a:pt x="521" y="147008"/>
                  </a:lnTo>
                  <a:lnTo>
                    <a:pt x="8376" y="185648"/>
                  </a:lnTo>
                  <a:lnTo>
                    <a:pt x="33129" y="225239"/>
                  </a:lnTo>
                  <a:lnTo>
                    <a:pt x="73453" y="250149"/>
                  </a:lnTo>
                  <a:lnTo>
                    <a:pt x="113535" y="258276"/>
                  </a:lnTo>
                  <a:lnTo>
                    <a:pt x="128676" y="258819"/>
                  </a:lnTo>
                  <a:lnTo>
                    <a:pt x="136266" y="258674"/>
                  </a:lnTo>
                  <a:lnTo>
                    <a:pt x="178337" y="251888"/>
                  </a:lnTo>
                  <a:lnTo>
                    <a:pt x="184057" y="249866"/>
                  </a:lnTo>
                  <a:lnTo>
                    <a:pt x="184057" y="223029"/>
                  </a:lnTo>
                  <a:lnTo>
                    <a:pt x="180539" y="224254"/>
                  </a:lnTo>
                  <a:lnTo>
                    <a:pt x="176528" y="225406"/>
                  </a:lnTo>
                  <a:lnTo>
                    <a:pt x="167576" y="227532"/>
                  </a:lnTo>
                  <a:lnTo>
                    <a:pt x="162989" y="228474"/>
                  </a:lnTo>
                  <a:lnTo>
                    <a:pt x="158288" y="229249"/>
                  </a:lnTo>
                  <a:lnTo>
                    <a:pt x="153545" y="230066"/>
                  </a:lnTo>
                  <a:lnTo>
                    <a:pt x="148875" y="230684"/>
                  </a:lnTo>
                  <a:lnTo>
                    <a:pt x="144215" y="231134"/>
                  </a:lnTo>
                  <a:lnTo>
                    <a:pt x="139555" y="231542"/>
                  </a:lnTo>
                  <a:lnTo>
                    <a:pt x="135179" y="231783"/>
                  </a:lnTo>
                  <a:lnTo>
                    <a:pt x="131001" y="231783"/>
                  </a:lnTo>
                  <a:lnTo>
                    <a:pt x="89567" y="225815"/>
                  </a:lnTo>
                  <a:lnTo>
                    <a:pt x="51527" y="200845"/>
                  </a:lnTo>
                  <a:lnTo>
                    <a:pt x="34243" y="166242"/>
                  </a:lnTo>
                  <a:lnTo>
                    <a:pt x="30218" y="131451"/>
                  </a:lnTo>
                  <a:lnTo>
                    <a:pt x="30702" y="118906"/>
                  </a:lnTo>
                  <a:lnTo>
                    <a:pt x="42174" y="76718"/>
                  </a:lnTo>
                  <a:lnTo>
                    <a:pt x="73715" y="41907"/>
                  </a:lnTo>
                  <a:lnTo>
                    <a:pt x="109619" y="28687"/>
                  </a:lnTo>
                  <a:lnTo>
                    <a:pt x="129901" y="27035"/>
                  </a:lnTo>
                  <a:lnTo>
                    <a:pt x="136672" y="27196"/>
                  </a:lnTo>
                  <a:lnTo>
                    <a:pt x="175837" y="34010"/>
                  </a:lnTo>
                  <a:lnTo>
                    <a:pt x="181638" y="35779"/>
                  </a:lnTo>
                  <a:lnTo>
                    <a:pt x="181638" y="8952"/>
                  </a:lnTo>
                  <a:lnTo>
                    <a:pt x="143765" y="649"/>
                  </a:lnTo>
                  <a:lnTo>
                    <a:pt x="138697" y="240"/>
                  </a:lnTo>
                  <a:lnTo>
                    <a:pt x="133545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1912" y="3000934"/>
              <a:ext cx="151210" cy="18646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0712" y="3000935"/>
              <a:ext cx="145451" cy="1818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5461" y="2957124"/>
              <a:ext cx="118582" cy="2302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1771" y="3000934"/>
              <a:ext cx="274368" cy="1864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91941" y="2928587"/>
              <a:ext cx="234315" cy="259079"/>
            </a:xfrm>
            <a:custGeom>
              <a:avLst/>
              <a:gdLst/>
              <a:ahLst/>
              <a:cxnLst/>
              <a:rect l="l" t="t" r="r" b="b"/>
              <a:pathLst>
                <a:path w="234314" h="259080">
                  <a:moveTo>
                    <a:pt x="164846" y="184416"/>
                  </a:moveTo>
                  <a:lnTo>
                    <a:pt x="154393" y="147510"/>
                  </a:lnTo>
                  <a:lnTo>
                    <a:pt x="122097" y="124117"/>
                  </a:lnTo>
                  <a:lnTo>
                    <a:pt x="79552" y="112179"/>
                  </a:lnTo>
                  <a:lnTo>
                    <a:pt x="72644" y="110312"/>
                  </a:lnTo>
                  <a:lnTo>
                    <a:pt x="33553" y="84048"/>
                  </a:lnTo>
                  <a:lnTo>
                    <a:pt x="32067" y="77990"/>
                  </a:lnTo>
                  <a:lnTo>
                    <a:pt x="32067" y="70675"/>
                  </a:lnTo>
                  <a:lnTo>
                    <a:pt x="32067" y="64096"/>
                  </a:lnTo>
                  <a:lnTo>
                    <a:pt x="33172" y="58064"/>
                  </a:lnTo>
                  <a:lnTo>
                    <a:pt x="37680" y="47269"/>
                  </a:lnTo>
                  <a:lnTo>
                    <a:pt x="41071" y="42659"/>
                  </a:lnTo>
                  <a:lnTo>
                    <a:pt x="45694" y="38887"/>
                  </a:lnTo>
                  <a:lnTo>
                    <a:pt x="50266" y="35090"/>
                  </a:lnTo>
                  <a:lnTo>
                    <a:pt x="56083" y="32181"/>
                  </a:lnTo>
                  <a:lnTo>
                    <a:pt x="63030" y="30086"/>
                  </a:lnTo>
                  <a:lnTo>
                    <a:pt x="69989" y="28054"/>
                  </a:lnTo>
                  <a:lnTo>
                    <a:pt x="78168" y="27038"/>
                  </a:lnTo>
                  <a:lnTo>
                    <a:pt x="87655" y="27038"/>
                  </a:lnTo>
                  <a:lnTo>
                    <a:pt x="131152" y="33528"/>
                  </a:lnTo>
                  <a:lnTo>
                    <a:pt x="154940" y="41960"/>
                  </a:lnTo>
                  <a:lnTo>
                    <a:pt x="154940" y="13817"/>
                  </a:lnTo>
                  <a:lnTo>
                    <a:pt x="114566" y="2159"/>
                  </a:lnTo>
                  <a:lnTo>
                    <a:pt x="86144" y="0"/>
                  </a:lnTo>
                  <a:lnTo>
                    <a:pt x="77508" y="266"/>
                  </a:lnTo>
                  <a:lnTo>
                    <a:pt x="38569" y="9753"/>
                  </a:lnTo>
                  <a:lnTo>
                    <a:pt x="6959" y="40195"/>
                  </a:lnTo>
                  <a:lnTo>
                    <a:pt x="0" y="72923"/>
                  </a:lnTo>
                  <a:lnTo>
                    <a:pt x="419" y="81635"/>
                  </a:lnTo>
                  <a:lnTo>
                    <a:pt x="18948" y="118148"/>
                  </a:lnTo>
                  <a:lnTo>
                    <a:pt x="55930" y="135826"/>
                  </a:lnTo>
                  <a:lnTo>
                    <a:pt x="84709" y="143078"/>
                  </a:lnTo>
                  <a:lnTo>
                    <a:pt x="91706" y="144945"/>
                  </a:lnTo>
                  <a:lnTo>
                    <a:pt x="98374" y="146913"/>
                  </a:lnTo>
                  <a:lnTo>
                    <a:pt x="105003" y="148920"/>
                  </a:lnTo>
                  <a:lnTo>
                    <a:pt x="110883" y="151485"/>
                  </a:lnTo>
                  <a:lnTo>
                    <a:pt x="115963" y="154686"/>
                  </a:lnTo>
                  <a:lnTo>
                    <a:pt x="121081" y="157835"/>
                  </a:lnTo>
                  <a:lnTo>
                    <a:pt x="125133" y="161848"/>
                  </a:lnTo>
                  <a:lnTo>
                    <a:pt x="131216" y="171538"/>
                  </a:lnTo>
                  <a:lnTo>
                    <a:pt x="132778" y="177711"/>
                  </a:lnTo>
                  <a:lnTo>
                    <a:pt x="132778" y="194233"/>
                  </a:lnTo>
                  <a:lnTo>
                    <a:pt x="107416" y="225564"/>
                  </a:lnTo>
                  <a:lnTo>
                    <a:pt x="92570" y="229527"/>
                  </a:lnTo>
                  <a:lnTo>
                    <a:pt x="84670" y="231051"/>
                  </a:lnTo>
                  <a:lnTo>
                    <a:pt x="76365" y="231787"/>
                  </a:lnTo>
                  <a:lnTo>
                    <a:pt x="62344" y="231787"/>
                  </a:lnTo>
                  <a:lnTo>
                    <a:pt x="20701" y="224675"/>
                  </a:lnTo>
                  <a:lnTo>
                    <a:pt x="0" y="216700"/>
                  </a:lnTo>
                  <a:lnTo>
                    <a:pt x="0" y="244462"/>
                  </a:lnTo>
                  <a:lnTo>
                    <a:pt x="28435" y="254330"/>
                  </a:lnTo>
                  <a:lnTo>
                    <a:pt x="34607" y="255714"/>
                  </a:lnTo>
                  <a:lnTo>
                    <a:pt x="41071" y="256781"/>
                  </a:lnTo>
                  <a:lnTo>
                    <a:pt x="54610" y="258406"/>
                  </a:lnTo>
                  <a:lnTo>
                    <a:pt x="61239" y="258813"/>
                  </a:lnTo>
                  <a:lnTo>
                    <a:pt x="67691" y="258813"/>
                  </a:lnTo>
                  <a:lnTo>
                    <a:pt x="106464" y="254444"/>
                  </a:lnTo>
                  <a:lnTo>
                    <a:pt x="143294" y="236181"/>
                  </a:lnTo>
                  <a:lnTo>
                    <a:pt x="163004" y="202488"/>
                  </a:lnTo>
                  <a:lnTo>
                    <a:pt x="164388" y="193789"/>
                  </a:lnTo>
                  <a:lnTo>
                    <a:pt x="164846" y="184416"/>
                  </a:lnTo>
                  <a:close/>
                </a:path>
                <a:path w="234314" h="259080">
                  <a:moveTo>
                    <a:pt x="233349" y="3543"/>
                  </a:moveTo>
                  <a:lnTo>
                    <a:pt x="204482" y="3543"/>
                  </a:lnTo>
                  <a:lnTo>
                    <a:pt x="204482" y="35775"/>
                  </a:lnTo>
                  <a:lnTo>
                    <a:pt x="233349" y="35775"/>
                  </a:lnTo>
                  <a:lnTo>
                    <a:pt x="233349" y="3543"/>
                  </a:lnTo>
                  <a:close/>
                </a:path>
                <a:path w="234314" h="259080">
                  <a:moveTo>
                    <a:pt x="234137" y="77012"/>
                  </a:moveTo>
                  <a:lnTo>
                    <a:pt x="205206" y="77012"/>
                  </a:lnTo>
                  <a:lnTo>
                    <a:pt x="205206" y="254165"/>
                  </a:lnTo>
                  <a:lnTo>
                    <a:pt x="234137" y="254165"/>
                  </a:lnTo>
                  <a:lnTo>
                    <a:pt x="234137" y="77012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2422" y="3000935"/>
              <a:ext cx="145440" cy="1818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52102" y="3000934"/>
              <a:ext cx="157480" cy="273685"/>
            </a:xfrm>
            <a:custGeom>
              <a:avLst/>
              <a:gdLst/>
              <a:ahLst/>
              <a:cxnLst/>
              <a:rect l="l" t="t" r="r" b="b"/>
              <a:pathLst>
                <a:path w="157479" h="273685">
                  <a:moveTo>
                    <a:pt x="11570" y="238285"/>
                  </a:moveTo>
                  <a:lnTo>
                    <a:pt x="11570" y="262714"/>
                  </a:lnTo>
                  <a:lnTo>
                    <a:pt x="16763" y="265573"/>
                  </a:lnTo>
                  <a:lnTo>
                    <a:pt x="55983" y="272992"/>
                  </a:lnTo>
                  <a:lnTo>
                    <a:pt x="64500" y="273185"/>
                  </a:lnTo>
                  <a:lnTo>
                    <a:pt x="74631" y="272876"/>
                  </a:lnTo>
                  <a:lnTo>
                    <a:pt x="118099" y="262012"/>
                  </a:lnTo>
                  <a:lnTo>
                    <a:pt x="136998" y="248023"/>
                  </a:lnTo>
                  <a:lnTo>
                    <a:pt x="58448" y="248023"/>
                  </a:lnTo>
                  <a:lnTo>
                    <a:pt x="53537" y="247824"/>
                  </a:lnTo>
                  <a:lnTo>
                    <a:pt x="15790" y="240045"/>
                  </a:lnTo>
                  <a:lnTo>
                    <a:pt x="11570" y="238285"/>
                  </a:lnTo>
                  <a:close/>
                </a:path>
                <a:path w="157479" h="273685">
                  <a:moveTo>
                    <a:pt x="156979" y="165408"/>
                  </a:moveTo>
                  <a:lnTo>
                    <a:pt x="128100" y="165408"/>
                  </a:lnTo>
                  <a:lnTo>
                    <a:pt x="128100" y="189083"/>
                  </a:lnTo>
                  <a:lnTo>
                    <a:pt x="127065" y="203043"/>
                  </a:lnTo>
                  <a:lnTo>
                    <a:pt x="102278" y="239829"/>
                  </a:lnTo>
                  <a:lnTo>
                    <a:pt x="63767" y="248023"/>
                  </a:lnTo>
                  <a:lnTo>
                    <a:pt x="136998" y="248023"/>
                  </a:lnTo>
                  <a:lnTo>
                    <a:pt x="155312" y="211422"/>
                  </a:lnTo>
                  <a:lnTo>
                    <a:pt x="156979" y="192234"/>
                  </a:lnTo>
                  <a:lnTo>
                    <a:pt x="156979" y="165408"/>
                  </a:lnTo>
                  <a:close/>
                </a:path>
                <a:path w="157479" h="273685">
                  <a:moveTo>
                    <a:pt x="78856" y="0"/>
                  </a:moveTo>
                  <a:lnTo>
                    <a:pt x="36217" y="13248"/>
                  </a:lnTo>
                  <a:lnTo>
                    <a:pt x="10322" y="45090"/>
                  </a:lnTo>
                  <a:lnTo>
                    <a:pt x="421" y="84787"/>
                  </a:lnTo>
                  <a:lnTo>
                    <a:pt x="0" y="96771"/>
                  </a:lnTo>
                  <a:lnTo>
                    <a:pt x="223" y="105456"/>
                  </a:lnTo>
                  <a:lnTo>
                    <a:pt x="10396" y="146662"/>
                  </a:lnTo>
                  <a:lnTo>
                    <a:pt x="37705" y="176444"/>
                  </a:lnTo>
                  <a:lnTo>
                    <a:pt x="71652" y="186465"/>
                  </a:lnTo>
                  <a:lnTo>
                    <a:pt x="76604" y="186465"/>
                  </a:lnTo>
                  <a:lnTo>
                    <a:pt x="117252" y="174553"/>
                  </a:lnTo>
                  <a:lnTo>
                    <a:pt x="127524" y="165408"/>
                  </a:lnTo>
                  <a:lnTo>
                    <a:pt x="156979" y="165408"/>
                  </a:lnTo>
                  <a:lnTo>
                    <a:pt x="156979" y="161848"/>
                  </a:lnTo>
                  <a:lnTo>
                    <a:pt x="76772" y="161848"/>
                  </a:lnTo>
                  <a:lnTo>
                    <a:pt x="70961" y="160947"/>
                  </a:lnTo>
                  <a:lnTo>
                    <a:pt x="38564" y="137304"/>
                  </a:lnTo>
                  <a:lnTo>
                    <a:pt x="30187" y="94353"/>
                  </a:lnTo>
                  <a:lnTo>
                    <a:pt x="30401" y="86787"/>
                  </a:lnTo>
                  <a:lnTo>
                    <a:pt x="47935" y="38114"/>
                  </a:lnTo>
                  <a:lnTo>
                    <a:pt x="74029" y="24784"/>
                  </a:lnTo>
                  <a:lnTo>
                    <a:pt x="128467" y="24784"/>
                  </a:lnTo>
                  <a:lnTo>
                    <a:pt x="127608" y="23182"/>
                  </a:lnTo>
                  <a:lnTo>
                    <a:pt x="93295" y="1099"/>
                  </a:lnTo>
                  <a:lnTo>
                    <a:pt x="86583" y="115"/>
                  </a:lnTo>
                  <a:lnTo>
                    <a:pt x="78856" y="0"/>
                  </a:lnTo>
                  <a:close/>
                </a:path>
                <a:path w="157479" h="273685">
                  <a:moveTo>
                    <a:pt x="156979" y="4659"/>
                  </a:moveTo>
                  <a:lnTo>
                    <a:pt x="135179" y="4659"/>
                  </a:lnTo>
                  <a:lnTo>
                    <a:pt x="129210" y="24784"/>
                  </a:lnTo>
                  <a:lnTo>
                    <a:pt x="88300" y="24784"/>
                  </a:lnTo>
                  <a:lnTo>
                    <a:pt x="124216" y="44249"/>
                  </a:lnTo>
                  <a:lnTo>
                    <a:pt x="128100" y="49035"/>
                  </a:lnTo>
                  <a:lnTo>
                    <a:pt x="128100" y="141723"/>
                  </a:lnTo>
                  <a:lnTo>
                    <a:pt x="88821" y="161510"/>
                  </a:lnTo>
                  <a:lnTo>
                    <a:pt x="82206" y="161848"/>
                  </a:lnTo>
                  <a:lnTo>
                    <a:pt x="156979" y="161848"/>
                  </a:lnTo>
                  <a:lnTo>
                    <a:pt x="156979" y="4659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1698" y="3005594"/>
              <a:ext cx="145451" cy="18180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241650" y="2912751"/>
              <a:ext cx="29209" cy="270510"/>
            </a:xfrm>
            <a:custGeom>
              <a:avLst/>
              <a:gdLst/>
              <a:ahLst/>
              <a:cxnLst/>
              <a:rect l="l" t="t" r="r" b="b"/>
              <a:pathLst>
                <a:path w="29210" h="270510">
                  <a:moveTo>
                    <a:pt x="28880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28880" y="269989"/>
                  </a:lnTo>
                  <a:lnTo>
                    <a:pt x="28880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06643" y="3000934"/>
              <a:ext cx="141356" cy="1864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2460" y="3000934"/>
              <a:ext cx="97138" cy="1818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63680" y="2912748"/>
              <a:ext cx="157480" cy="274955"/>
            </a:xfrm>
            <a:custGeom>
              <a:avLst/>
              <a:gdLst/>
              <a:ahLst/>
              <a:cxnLst/>
              <a:rect l="l" t="t" r="r" b="b"/>
              <a:pathLst>
                <a:path w="157479" h="274955">
                  <a:moveTo>
                    <a:pt x="77913" y="88185"/>
                  </a:moveTo>
                  <a:lnTo>
                    <a:pt x="72678" y="88185"/>
                  </a:lnTo>
                  <a:lnTo>
                    <a:pt x="67118" y="88834"/>
                  </a:lnTo>
                  <a:lnTo>
                    <a:pt x="21831" y="113012"/>
                  </a:lnTo>
                  <a:lnTo>
                    <a:pt x="3633" y="150927"/>
                  </a:lnTo>
                  <a:lnTo>
                    <a:pt x="0" y="183648"/>
                  </a:lnTo>
                  <a:lnTo>
                    <a:pt x="413" y="195573"/>
                  </a:lnTo>
                  <a:lnTo>
                    <a:pt x="10312" y="233920"/>
                  </a:lnTo>
                  <a:lnTo>
                    <a:pt x="35977" y="263272"/>
                  </a:lnTo>
                  <a:lnTo>
                    <a:pt x="77746" y="274651"/>
                  </a:lnTo>
                  <a:lnTo>
                    <a:pt x="84698" y="274651"/>
                  </a:lnTo>
                  <a:lnTo>
                    <a:pt x="123598" y="255960"/>
                  </a:lnTo>
                  <a:lnTo>
                    <a:pt x="128467" y="250233"/>
                  </a:lnTo>
                  <a:lnTo>
                    <a:pt x="156979" y="250233"/>
                  </a:lnTo>
                  <a:lnTo>
                    <a:pt x="156979" y="250034"/>
                  </a:lnTo>
                  <a:lnTo>
                    <a:pt x="73254" y="250034"/>
                  </a:lnTo>
                  <a:lnTo>
                    <a:pt x="65966" y="248474"/>
                  </a:lnTo>
                  <a:lnTo>
                    <a:pt x="53328" y="242254"/>
                  </a:lnTo>
                  <a:lnTo>
                    <a:pt x="47977" y="237846"/>
                  </a:lnTo>
                  <a:lnTo>
                    <a:pt x="43632" y="232034"/>
                  </a:lnTo>
                  <a:lnTo>
                    <a:pt x="39265" y="226265"/>
                  </a:lnTo>
                  <a:lnTo>
                    <a:pt x="30177" y="183282"/>
                  </a:lnTo>
                  <a:lnTo>
                    <a:pt x="30492" y="173226"/>
                  </a:lnTo>
                  <a:lnTo>
                    <a:pt x="42857" y="132519"/>
                  </a:lnTo>
                  <a:lnTo>
                    <a:pt x="76563" y="112970"/>
                  </a:lnTo>
                  <a:lnTo>
                    <a:pt x="156979" y="112970"/>
                  </a:lnTo>
                  <a:lnTo>
                    <a:pt x="156979" y="109452"/>
                  </a:lnTo>
                  <a:lnTo>
                    <a:pt x="127524" y="109452"/>
                  </a:lnTo>
                  <a:lnTo>
                    <a:pt x="122619" y="104527"/>
                  </a:lnTo>
                  <a:lnTo>
                    <a:pt x="117408" y="100243"/>
                  </a:lnTo>
                  <a:lnTo>
                    <a:pt x="85750" y="88523"/>
                  </a:lnTo>
                  <a:lnTo>
                    <a:pt x="77913" y="88185"/>
                  </a:lnTo>
                  <a:close/>
                </a:path>
                <a:path w="157479" h="274955">
                  <a:moveTo>
                    <a:pt x="156979" y="250233"/>
                  </a:moveTo>
                  <a:lnTo>
                    <a:pt x="129200" y="250233"/>
                  </a:lnTo>
                  <a:lnTo>
                    <a:pt x="135179" y="269991"/>
                  </a:lnTo>
                  <a:lnTo>
                    <a:pt x="156979" y="269991"/>
                  </a:lnTo>
                  <a:lnTo>
                    <a:pt x="156979" y="250233"/>
                  </a:lnTo>
                  <a:close/>
                </a:path>
                <a:path w="157479" h="274955">
                  <a:moveTo>
                    <a:pt x="156979" y="112970"/>
                  </a:moveTo>
                  <a:lnTo>
                    <a:pt x="82039" y="112970"/>
                  </a:lnTo>
                  <a:lnTo>
                    <a:pt x="88714" y="113315"/>
                  </a:lnTo>
                  <a:lnTo>
                    <a:pt x="95167" y="114351"/>
                  </a:lnTo>
                  <a:lnTo>
                    <a:pt x="128058" y="133137"/>
                  </a:lnTo>
                  <a:lnTo>
                    <a:pt x="128058" y="225773"/>
                  </a:lnTo>
                  <a:lnTo>
                    <a:pt x="93086" y="249248"/>
                  </a:lnTo>
                  <a:lnTo>
                    <a:pt x="87568" y="250034"/>
                  </a:lnTo>
                  <a:lnTo>
                    <a:pt x="156979" y="250034"/>
                  </a:lnTo>
                  <a:lnTo>
                    <a:pt x="156979" y="112970"/>
                  </a:lnTo>
                  <a:close/>
                </a:path>
                <a:path w="157479" h="274955">
                  <a:moveTo>
                    <a:pt x="156979" y="0"/>
                  </a:moveTo>
                  <a:lnTo>
                    <a:pt x="128058" y="0"/>
                  </a:lnTo>
                  <a:lnTo>
                    <a:pt x="128058" y="109452"/>
                  </a:lnTo>
                  <a:lnTo>
                    <a:pt x="156979" y="109452"/>
                  </a:lnTo>
                  <a:lnTo>
                    <a:pt x="156979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56731" y="3000934"/>
              <a:ext cx="151251" cy="18646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14294" y="2933239"/>
              <a:ext cx="30480" cy="249554"/>
            </a:xfrm>
            <a:custGeom>
              <a:avLst/>
              <a:gdLst/>
              <a:ahLst/>
              <a:cxnLst/>
              <a:rect l="l" t="t" r="r" b="b"/>
              <a:pathLst>
                <a:path w="30479" h="249555">
                  <a:moveTo>
                    <a:pt x="30386" y="0"/>
                  </a:moveTo>
                  <a:lnTo>
                    <a:pt x="0" y="0"/>
                  </a:lnTo>
                  <a:lnTo>
                    <a:pt x="0" y="249501"/>
                  </a:lnTo>
                  <a:lnTo>
                    <a:pt x="30386" y="24950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92909" y="3000935"/>
              <a:ext cx="145440" cy="1818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0444" y="3000934"/>
              <a:ext cx="328314" cy="1864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6077" y="2957124"/>
              <a:ext cx="246599" cy="2302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91466" y="2932131"/>
              <a:ext cx="222885" cy="342265"/>
            </a:xfrm>
            <a:custGeom>
              <a:avLst/>
              <a:gdLst/>
              <a:ahLst/>
              <a:cxnLst/>
              <a:rect l="l" t="t" r="r" b="b"/>
              <a:pathLst>
                <a:path w="222885" h="342264">
                  <a:moveTo>
                    <a:pt x="28917" y="0"/>
                  </a:moveTo>
                  <a:lnTo>
                    <a:pt x="0" y="0"/>
                  </a:lnTo>
                  <a:lnTo>
                    <a:pt x="0" y="32232"/>
                  </a:lnTo>
                  <a:lnTo>
                    <a:pt x="28917" y="32232"/>
                  </a:lnTo>
                  <a:lnTo>
                    <a:pt x="28917" y="0"/>
                  </a:lnTo>
                  <a:close/>
                </a:path>
                <a:path w="222885" h="342264">
                  <a:moveTo>
                    <a:pt x="29654" y="73469"/>
                  </a:moveTo>
                  <a:lnTo>
                    <a:pt x="774" y="73469"/>
                  </a:lnTo>
                  <a:lnTo>
                    <a:pt x="774" y="250621"/>
                  </a:lnTo>
                  <a:lnTo>
                    <a:pt x="29654" y="250621"/>
                  </a:lnTo>
                  <a:lnTo>
                    <a:pt x="29654" y="73469"/>
                  </a:lnTo>
                  <a:close/>
                </a:path>
                <a:path w="222885" h="342264">
                  <a:moveTo>
                    <a:pt x="222758" y="73469"/>
                  </a:moveTo>
                  <a:lnTo>
                    <a:pt x="200952" y="73469"/>
                  </a:lnTo>
                  <a:lnTo>
                    <a:pt x="194983" y="93599"/>
                  </a:lnTo>
                  <a:lnTo>
                    <a:pt x="194246" y="93599"/>
                  </a:lnTo>
                  <a:lnTo>
                    <a:pt x="193878" y="92913"/>
                  </a:lnTo>
                  <a:lnTo>
                    <a:pt x="193878" y="117843"/>
                  </a:lnTo>
                  <a:lnTo>
                    <a:pt x="193878" y="210527"/>
                  </a:lnTo>
                  <a:lnTo>
                    <a:pt x="154597" y="230314"/>
                  </a:lnTo>
                  <a:lnTo>
                    <a:pt x="147980" y="230657"/>
                  </a:lnTo>
                  <a:lnTo>
                    <a:pt x="142494" y="230657"/>
                  </a:lnTo>
                  <a:lnTo>
                    <a:pt x="108635" y="212979"/>
                  </a:lnTo>
                  <a:lnTo>
                    <a:pt x="96266" y="173126"/>
                  </a:lnTo>
                  <a:lnTo>
                    <a:pt x="95948" y="163156"/>
                  </a:lnTo>
                  <a:lnTo>
                    <a:pt x="96164" y="155600"/>
                  </a:lnTo>
                  <a:lnTo>
                    <a:pt x="113703" y="106921"/>
                  </a:lnTo>
                  <a:lnTo>
                    <a:pt x="139801" y="93599"/>
                  </a:lnTo>
                  <a:lnTo>
                    <a:pt x="154076" y="93599"/>
                  </a:lnTo>
                  <a:lnTo>
                    <a:pt x="189992" y="113055"/>
                  </a:lnTo>
                  <a:lnTo>
                    <a:pt x="193878" y="117843"/>
                  </a:lnTo>
                  <a:lnTo>
                    <a:pt x="193878" y="92913"/>
                  </a:lnTo>
                  <a:lnTo>
                    <a:pt x="159067" y="69913"/>
                  </a:lnTo>
                  <a:lnTo>
                    <a:pt x="144627" y="68808"/>
                  </a:lnTo>
                  <a:lnTo>
                    <a:pt x="137147" y="69176"/>
                  </a:lnTo>
                  <a:lnTo>
                    <a:pt x="95885" y="86893"/>
                  </a:lnTo>
                  <a:lnTo>
                    <a:pt x="72478" y="122593"/>
                  </a:lnTo>
                  <a:lnTo>
                    <a:pt x="65760" y="165582"/>
                  </a:lnTo>
                  <a:lnTo>
                    <a:pt x="65989" y="174269"/>
                  </a:lnTo>
                  <a:lnTo>
                    <a:pt x="76161" y="215468"/>
                  </a:lnTo>
                  <a:lnTo>
                    <a:pt x="103479" y="245249"/>
                  </a:lnTo>
                  <a:lnTo>
                    <a:pt x="137426" y="255270"/>
                  </a:lnTo>
                  <a:lnTo>
                    <a:pt x="142379" y="255270"/>
                  </a:lnTo>
                  <a:lnTo>
                    <a:pt x="183032" y="243357"/>
                  </a:lnTo>
                  <a:lnTo>
                    <a:pt x="193306" y="234213"/>
                  </a:lnTo>
                  <a:lnTo>
                    <a:pt x="193878" y="234213"/>
                  </a:lnTo>
                  <a:lnTo>
                    <a:pt x="193878" y="257898"/>
                  </a:lnTo>
                  <a:lnTo>
                    <a:pt x="192836" y="271856"/>
                  </a:lnTo>
                  <a:lnTo>
                    <a:pt x="168046" y="308635"/>
                  </a:lnTo>
                  <a:lnTo>
                    <a:pt x="129540" y="316839"/>
                  </a:lnTo>
                  <a:lnTo>
                    <a:pt x="124167" y="316839"/>
                  </a:lnTo>
                  <a:lnTo>
                    <a:pt x="85648" y="310286"/>
                  </a:lnTo>
                  <a:lnTo>
                    <a:pt x="77343" y="307098"/>
                  </a:lnTo>
                  <a:lnTo>
                    <a:pt x="77343" y="331520"/>
                  </a:lnTo>
                  <a:lnTo>
                    <a:pt x="121754" y="341807"/>
                  </a:lnTo>
                  <a:lnTo>
                    <a:pt x="130276" y="341998"/>
                  </a:lnTo>
                  <a:lnTo>
                    <a:pt x="140411" y="341680"/>
                  </a:lnTo>
                  <a:lnTo>
                    <a:pt x="183883" y="330822"/>
                  </a:lnTo>
                  <a:lnTo>
                    <a:pt x="212356" y="304038"/>
                  </a:lnTo>
                  <a:lnTo>
                    <a:pt x="222758" y="261048"/>
                  </a:lnTo>
                  <a:lnTo>
                    <a:pt x="222758" y="234213"/>
                  </a:lnTo>
                  <a:lnTo>
                    <a:pt x="222758" y="230657"/>
                  </a:lnTo>
                  <a:lnTo>
                    <a:pt x="222758" y="73469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48458" y="3000934"/>
              <a:ext cx="141356" cy="1864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24055" y="3000934"/>
              <a:ext cx="133870" cy="18646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591376" y="2908089"/>
              <a:ext cx="234315" cy="279400"/>
            </a:xfrm>
            <a:custGeom>
              <a:avLst/>
              <a:gdLst/>
              <a:ahLst/>
              <a:cxnLst/>
              <a:rect l="l" t="t" r="r" b="b"/>
              <a:pathLst>
                <a:path w="234315" h="279400">
                  <a:moveTo>
                    <a:pt x="28917" y="24041"/>
                  </a:moveTo>
                  <a:lnTo>
                    <a:pt x="0" y="24041"/>
                  </a:lnTo>
                  <a:lnTo>
                    <a:pt x="0" y="56273"/>
                  </a:lnTo>
                  <a:lnTo>
                    <a:pt x="28917" y="56273"/>
                  </a:lnTo>
                  <a:lnTo>
                    <a:pt x="28917" y="24041"/>
                  </a:lnTo>
                  <a:close/>
                </a:path>
                <a:path w="234315" h="279400">
                  <a:moveTo>
                    <a:pt x="29654" y="97510"/>
                  </a:moveTo>
                  <a:lnTo>
                    <a:pt x="774" y="97510"/>
                  </a:lnTo>
                  <a:lnTo>
                    <a:pt x="774" y="274662"/>
                  </a:lnTo>
                  <a:lnTo>
                    <a:pt x="29654" y="274662"/>
                  </a:lnTo>
                  <a:lnTo>
                    <a:pt x="29654" y="97510"/>
                  </a:lnTo>
                  <a:close/>
                </a:path>
                <a:path w="234315" h="279400">
                  <a:moveTo>
                    <a:pt x="193662" y="0"/>
                  </a:moveTo>
                  <a:lnTo>
                    <a:pt x="162382" y="0"/>
                  </a:lnTo>
                  <a:lnTo>
                    <a:pt x="139395" y="65074"/>
                  </a:lnTo>
                  <a:lnTo>
                    <a:pt x="163652" y="65074"/>
                  </a:lnTo>
                  <a:lnTo>
                    <a:pt x="193662" y="0"/>
                  </a:lnTo>
                  <a:close/>
                </a:path>
                <a:path w="234315" h="279400">
                  <a:moveTo>
                    <a:pt x="233959" y="186270"/>
                  </a:moveTo>
                  <a:lnTo>
                    <a:pt x="228193" y="148018"/>
                  </a:lnTo>
                  <a:lnTo>
                    <a:pt x="205879" y="112788"/>
                  </a:lnTo>
                  <a:lnTo>
                    <a:pt x="203733" y="111061"/>
                  </a:lnTo>
                  <a:lnTo>
                    <a:pt x="203733" y="186270"/>
                  </a:lnTo>
                  <a:lnTo>
                    <a:pt x="203479" y="194157"/>
                  </a:lnTo>
                  <a:lnTo>
                    <a:pt x="193344" y="230974"/>
                  </a:lnTo>
                  <a:lnTo>
                    <a:pt x="188556" y="236778"/>
                  </a:lnTo>
                  <a:lnTo>
                    <a:pt x="183769" y="242671"/>
                  </a:lnTo>
                  <a:lnTo>
                    <a:pt x="178130" y="247091"/>
                  </a:lnTo>
                  <a:lnTo>
                    <a:pt x="165087" y="253174"/>
                  </a:lnTo>
                  <a:lnTo>
                    <a:pt x="157873" y="254698"/>
                  </a:lnTo>
                  <a:lnTo>
                    <a:pt x="142214" y="254698"/>
                  </a:lnTo>
                  <a:lnTo>
                    <a:pt x="106426" y="230974"/>
                  </a:lnTo>
                  <a:lnTo>
                    <a:pt x="96202" y="194157"/>
                  </a:lnTo>
                  <a:lnTo>
                    <a:pt x="95948" y="186270"/>
                  </a:lnTo>
                  <a:lnTo>
                    <a:pt x="96202" y="178308"/>
                  </a:lnTo>
                  <a:lnTo>
                    <a:pt x="106387" y="141351"/>
                  </a:lnTo>
                  <a:lnTo>
                    <a:pt x="142011" y="117462"/>
                  </a:lnTo>
                  <a:lnTo>
                    <a:pt x="157721" y="117462"/>
                  </a:lnTo>
                  <a:lnTo>
                    <a:pt x="193344" y="141351"/>
                  </a:lnTo>
                  <a:lnTo>
                    <a:pt x="203479" y="178308"/>
                  </a:lnTo>
                  <a:lnTo>
                    <a:pt x="203733" y="186270"/>
                  </a:lnTo>
                  <a:lnTo>
                    <a:pt x="203733" y="111061"/>
                  </a:lnTo>
                  <a:lnTo>
                    <a:pt x="168465" y="94526"/>
                  </a:lnTo>
                  <a:lnTo>
                    <a:pt x="149872" y="92849"/>
                  </a:lnTo>
                  <a:lnTo>
                    <a:pt x="140487" y="93268"/>
                  </a:lnTo>
                  <a:lnTo>
                    <a:pt x="100672" y="107683"/>
                  </a:lnTo>
                  <a:lnTo>
                    <a:pt x="75031" y="139763"/>
                  </a:lnTo>
                  <a:lnTo>
                    <a:pt x="65760" y="186270"/>
                  </a:lnTo>
                  <a:lnTo>
                    <a:pt x="66128" y="196469"/>
                  </a:lnTo>
                  <a:lnTo>
                    <a:pt x="78587" y="240233"/>
                  </a:lnTo>
                  <a:lnTo>
                    <a:pt x="107226" y="268897"/>
                  </a:lnTo>
                  <a:lnTo>
                    <a:pt x="150025" y="279311"/>
                  </a:lnTo>
                  <a:lnTo>
                    <a:pt x="159410" y="278892"/>
                  </a:lnTo>
                  <a:lnTo>
                    <a:pt x="199072" y="264502"/>
                  </a:lnTo>
                  <a:lnTo>
                    <a:pt x="224701" y="232575"/>
                  </a:lnTo>
                  <a:lnTo>
                    <a:pt x="233578" y="196469"/>
                  </a:lnTo>
                  <a:lnTo>
                    <a:pt x="233959" y="18627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59571" y="3000935"/>
              <a:ext cx="145451" cy="181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18275" y="3437392"/>
              <a:ext cx="151262" cy="18643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7127" y="3437351"/>
              <a:ext cx="145440" cy="1818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39654" y="3370247"/>
              <a:ext cx="355518" cy="25357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15412" y="3434000"/>
              <a:ext cx="139482" cy="18982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81638" y="3434000"/>
              <a:ext cx="163366" cy="18516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72690" y="3434000"/>
              <a:ext cx="181607" cy="18982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683866" y="3349167"/>
              <a:ext cx="44450" cy="270510"/>
            </a:xfrm>
            <a:custGeom>
              <a:avLst/>
              <a:gdLst/>
              <a:ahLst/>
              <a:cxnLst/>
              <a:rect l="l" t="t" r="r" b="b"/>
              <a:pathLst>
                <a:path w="44450" h="270510">
                  <a:moveTo>
                    <a:pt x="44218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44218" y="269989"/>
                  </a:lnTo>
                  <a:lnTo>
                    <a:pt x="44218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7655" y="3434000"/>
              <a:ext cx="376752" cy="18982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150156" y="3344505"/>
              <a:ext cx="69215" cy="274955"/>
            </a:xfrm>
            <a:custGeom>
              <a:avLst/>
              <a:gdLst/>
              <a:ahLst/>
              <a:cxnLst/>
              <a:rect l="l" t="t" r="r" b="b"/>
              <a:pathLst>
                <a:path w="69214" h="274954">
                  <a:moveTo>
                    <a:pt x="68626" y="0"/>
                  </a:moveTo>
                  <a:lnTo>
                    <a:pt x="25758" y="0"/>
                  </a:lnTo>
                  <a:lnTo>
                    <a:pt x="3549" y="65076"/>
                  </a:lnTo>
                  <a:lnTo>
                    <a:pt x="37873" y="65076"/>
                  </a:lnTo>
                  <a:lnTo>
                    <a:pt x="68626" y="0"/>
                  </a:lnTo>
                  <a:close/>
                </a:path>
                <a:path w="69214" h="274954">
                  <a:moveTo>
                    <a:pt x="44208" y="93997"/>
                  </a:moveTo>
                  <a:lnTo>
                    <a:pt x="0" y="93997"/>
                  </a:lnTo>
                  <a:lnTo>
                    <a:pt x="0" y="274661"/>
                  </a:lnTo>
                  <a:lnTo>
                    <a:pt x="44208" y="274661"/>
                  </a:lnTo>
                  <a:lnTo>
                    <a:pt x="44208" y="93997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24101" y="3434000"/>
              <a:ext cx="156445" cy="18982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09185" y="3434041"/>
              <a:ext cx="132027" cy="18978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640811" y="3369700"/>
              <a:ext cx="45720" cy="249554"/>
            </a:xfrm>
            <a:custGeom>
              <a:avLst/>
              <a:gdLst/>
              <a:ahLst/>
              <a:cxnLst/>
              <a:rect l="l" t="t" r="r" b="b"/>
              <a:pathLst>
                <a:path w="45720" h="249554">
                  <a:moveTo>
                    <a:pt x="45683" y="0"/>
                  </a:moveTo>
                  <a:lnTo>
                    <a:pt x="0" y="0"/>
                  </a:lnTo>
                  <a:lnTo>
                    <a:pt x="0" y="249456"/>
                  </a:lnTo>
                  <a:lnTo>
                    <a:pt x="45683" y="249456"/>
                  </a:lnTo>
                  <a:lnTo>
                    <a:pt x="45683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729122" y="3387949"/>
              <a:ext cx="488571" cy="23587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249100" y="3349173"/>
              <a:ext cx="503555" cy="274955"/>
            </a:xfrm>
            <a:custGeom>
              <a:avLst/>
              <a:gdLst/>
              <a:ahLst/>
              <a:cxnLst/>
              <a:rect l="l" t="t" r="r" b="b"/>
              <a:pathLst>
                <a:path w="503554" h="274954">
                  <a:moveTo>
                    <a:pt x="44221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44221" y="269989"/>
                  </a:lnTo>
                  <a:lnTo>
                    <a:pt x="44221" y="0"/>
                  </a:lnTo>
                  <a:close/>
                </a:path>
                <a:path w="503554" h="274954">
                  <a:moveTo>
                    <a:pt x="128384" y="89331"/>
                  </a:moveTo>
                  <a:lnTo>
                    <a:pt x="84213" y="89331"/>
                  </a:lnTo>
                  <a:lnTo>
                    <a:pt x="84213" y="270002"/>
                  </a:lnTo>
                  <a:lnTo>
                    <a:pt x="128384" y="270002"/>
                  </a:lnTo>
                  <a:lnTo>
                    <a:pt x="128384" y="89331"/>
                  </a:lnTo>
                  <a:close/>
                </a:path>
                <a:path w="503554" h="274954">
                  <a:moveTo>
                    <a:pt x="129540" y="0"/>
                  </a:moveTo>
                  <a:lnTo>
                    <a:pt x="83070" y="0"/>
                  </a:lnTo>
                  <a:lnTo>
                    <a:pt x="83070" y="47942"/>
                  </a:lnTo>
                  <a:lnTo>
                    <a:pt x="129540" y="47942"/>
                  </a:lnTo>
                  <a:lnTo>
                    <a:pt x="129540" y="0"/>
                  </a:lnTo>
                  <a:close/>
                </a:path>
                <a:path w="503554" h="274954">
                  <a:moveTo>
                    <a:pt x="339559" y="270002"/>
                  </a:moveTo>
                  <a:lnTo>
                    <a:pt x="268719" y="177723"/>
                  </a:lnTo>
                  <a:lnTo>
                    <a:pt x="337731" y="89331"/>
                  </a:lnTo>
                  <a:lnTo>
                    <a:pt x="285483" y="89331"/>
                  </a:lnTo>
                  <a:lnTo>
                    <a:pt x="242595" y="149009"/>
                  </a:lnTo>
                  <a:lnTo>
                    <a:pt x="200456" y="89331"/>
                  </a:lnTo>
                  <a:lnTo>
                    <a:pt x="148424" y="89331"/>
                  </a:lnTo>
                  <a:lnTo>
                    <a:pt x="215595" y="177888"/>
                  </a:lnTo>
                  <a:lnTo>
                    <a:pt x="144132" y="270002"/>
                  </a:lnTo>
                  <a:lnTo>
                    <a:pt x="194856" y="270002"/>
                  </a:lnTo>
                  <a:lnTo>
                    <a:pt x="241477" y="207175"/>
                  </a:lnTo>
                  <a:lnTo>
                    <a:pt x="287909" y="270002"/>
                  </a:lnTo>
                  <a:lnTo>
                    <a:pt x="339559" y="270002"/>
                  </a:lnTo>
                  <a:close/>
                </a:path>
                <a:path w="503554" h="274954">
                  <a:moveTo>
                    <a:pt x="503415" y="176987"/>
                  </a:moveTo>
                  <a:lnTo>
                    <a:pt x="497522" y="135305"/>
                  </a:lnTo>
                  <a:lnTo>
                    <a:pt x="475602" y="101257"/>
                  </a:lnTo>
                  <a:lnTo>
                    <a:pt x="457530" y="90678"/>
                  </a:lnTo>
                  <a:lnTo>
                    <a:pt x="457530" y="152971"/>
                  </a:lnTo>
                  <a:lnTo>
                    <a:pt x="457530" y="158343"/>
                  </a:lnTo>
                  <a:lnTo>
                    <a:pt x="386486" y="158343"/>
                  </a:lnTo>
                  <a:lnTo>
                    <a:pt x="387083" y="152971"/>
                  </a:lnTo>
                  <a:lnTo>
                    <a:pt x="413385" y="120383"/>
                  </a:lnTo>
                  <a:lnTo>
                    <a:pt x="418388" y="119354"/>
                  </a:lnTo>
                  <a:lnTo>
                    <a:pt x="429552" y="119354"/>
                  </a:lnTo>
                  <a:lnTo>
                    <a:pt x="456831" y="147942"/>
                  </a:lnTo>
                  <a:lnTo>
                    <a:pt x="457530" y="152971"/>
                  </a:lnTo>
                  <a:lnTo>
                    <a:pt x="457530" y="90678"/>
                  </a:lnTo>
                  <a:lnTo>
                    <a:pt x="424522" y="84836"/>
                  </a:lnTo>
                  <a:lnTo>
                    <a:pt x="416394" y="85217"/>
                  </a:lnTo>
                  <a:lnTo>
                    <a:pt x="378218" y="98488"/>
                  </a:lnTo>
                  <a:lnTo>
                    <a:pt x="350240" y="130848"/>
                  </a:lnTo>
                  <a:lnTo>
                    <a:pt x="339763" y="170840"/>
                  </a:lnTo>
                  <a:lnTo>
                    <a:pt x="339318" y="182753"/>
                  </a:lnTo>
                  <a:lnTo>
                    <a:pt x="339788" y="194779"/>
                  </a:lnTo>
                  <a:lnTo>
                    <a:pt x="350977" y="233603"/>
                  </a:lnTo>
                  <a:lnTo>
                    <a:pt x="381241" y="263283"/>
                  </a:lnTo>
                  <a:lnTo>
                    <a:pt x="424370" y="274358"/>
                  </a:lnTo>
                  <a:lnTo>
                    <a:pt x="433844" y="274662"/>
                  </a:lnTo>
                  <a:lnTo>
                    <a:pt x="443268" y="274447"/>
                  </a:lnTo>
                  <a:lnTo>
                    <a:pt x="486003" y="267881"/>
                  </a:lnTo>
                  <a:lnTo>
                    <a:pt x="496874" y="264236"/>
                  </a:lnTo>
                  <a:lnTo>
                    <a:pt x="496874" y="239039"/>
                  </a:lnTo>
                  <a:lnTo>
                    <a:pt x="496874" y="228968"/>
                  </a:lnTo>
                  <a:lnTo>
                    <a:pt x="454825" y="238391"/>
                  </a:lnTo>
                  <a:lnTo>
                    <a:pt x="441693" y="239039"/>
                  </a:lnTo>
                  <a:lnTo>
                    <a:pt x="433844" y="239039"/>
                  </a:lnTo>
                  <a:lnTo>
                    <a:pt x="397192" y="224840"/>
                  </a:lnTo>
                  <a:lnTo>
                    <a:pt x="384441" y="192824"/>
                  </a:lnTo>
                  <a:lnTo>
                    <a:pt x="502843" y="192824"/>
                  </a:lnTo>
                  <a:lnTo>
                    <a:pt x="503097" y="188442"/>
                  </a:lnTo>
                  <a:lnTo>
                    <a:pt x="503415" y="176987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82054" y="3387949"/>
              <a:ext cx="488613" cy="23587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91818" y="3434041"/>
              <a:ext cx="132027" cy="18978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498153" y="1388217"/>
              <a:ext cx="1062355" cy="1055370"/>
            </a:xfrm>
            <a:custGeom>
              <a:avLst/>
              <a:gdLst/>
              <a:ahLst/>
              <a:cxnLst/>
              <a:rect l="l" t="t" r="r" b="b"/>
              <a:pathLst>
                <a:path w="1062354" h="1055370">
                  <a:moveTo>
                    <a:pt x="854900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317195" y="186690"/>
                  </a:lnTo>
                  <a:lnTo>
                    <a:pt x="317195" y="1055370"/>
                  </a:lnTo>
                  <a:lnTo>
                    <a:pt x="539127" y="1055370"/>
                  </a:lnTo>
                  <a:lnTo>
                    <a:pt x="539127" y="186690"/>
                  </a:lnTo>
                  <a:lnTo>
                    <a:pt x="854900" y="186690"/>
                  </a:lnTo>
                  <a:lnTo>
                    <a:pt x="854900" y="0"/>
                  </a:lnTo>
                  <a:close/>
                </a:path>
                <a:path w="1062354" h="1055370">
                  <a:moveTo>
                    <a:pt x="1061821" y="187159"/>
                  </a:moveTo>
                  <a:lnTo>
                    <a:pt x="854900" y="187159"/>
                  </a:lnTo>
                  <a:lnTo>
                    <a:pt x="854900" y="1055344"/>
                  </a:lnTo>
                  <a:lnTo>
                    <a:pt x="1061821" y="1055344"/>
                  </a:lnTo>
                  <a:lnTo>
                    <a:pt x="1061821" y="187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983823" y="10561687"/>
              <a:ext cx="1127760" cy="369570"/>
            </a:xfrm>
            <a:custGeom>
              <a:avLst/>
              <a:gdLst/>
              <a:ahLst/>
              <a:cxnLst/>
              <a:rect l="l" t="t" r="r" b="b"/>
              <a:pathLst>
                <a:path w="1127760" h="369570">
                  <a:moveTo>
                    <a:pt x="653571" y="0"/>
                  </a:moveTo>
                  <a:lnTo>
                    <a:pt x="625844" y="0"/>
                  </a:lnTo>
                  <a:lnTo>
                    <a:pt x="625844" y="225291"/>
                  </a:lnTo>
                  <a:lnTo>
                    <a:pt x="653571" y="225291"/>
                  </a:lnTo>
                  <a:lnTo>
                    <a:pt x="653571" y="0"/>
                  </a:lnTo>
                  <a:close/>
                </a:path>
                <a:path w="1127760" h="369570">
                  <a:moveTo>
                    <a:pt x="733715" y="71946"/>
                  </a:moveTo>
                  <a:lnTo>
                    <a:pt x="705947" y="71946"/>
                  </a:lnTo>
                  <a:lnTo>
                    <a:pt x="705947" y="225291"/>
                  </a:lnTo>
                  <a:lnTo>
                    <a:pt x="733715" y="225291"/>
                  </a:lnTo>
                  <a:lnTo>
                    <a:pt x="733715" y="71946"/>
                  </a:lnTo>
                  <a:close/>
                </a:path>
                <a:path w="1127760" h="369570">
                  <a:moveTo>
                    <a:pt x="849084" y="69496"/>
                  </a:moveTo>
                  <a:lnTo>
                    <a:pt x="815539" y="75724"/>
                  </a:lnTo>
                  <a:lnTo>
                    <a:pt x="791664" y="93126"/>
                  </a:lnTo>
                  <a:lnTo>
                    <a:pt x="777389" y="119775"/>
                  </a:lnTo>
                  <a:lnTo>
                    <a:pt x="772646" y="153746"/>
                  </a:lnTo>
                  <a:lnTo>
                    <a:pt x="777981" y="189100"/>
                  </a:lnTo>
                  <a:lnTo>
                    <a:pt x="792475" y="211802"/>
                  </a:lnTo>
                  <a:lnTo>
                    <a:pt x="813861" y="223912"/>
                  </a:lnTo>
                  <a:lnTo>
                    <a:pt x="839869" y="227491"/>
                  </a:lnTo>
                  <a:lnTo>
                    <a:pt x="852933" y="226809"/>
                  </a:lnTo>
                  <a:lnTo>
                    <a:pt x="864986" y="225005"/>
                  </a:lnTo>
                  <a:lnTo>
                    <a:pt x="875606" y="222441"/>
                  </a:lnTo>
                  <a:lnTo>
                    <a:pt x="884370" y="219479"/>
                  </a:lnTo>
                  <a:lnTo>
                    <a:pt x="882869" y="203772"/>
                  </a:lnTo>
                  <a:lnTo>
                    <a:pt x="845733" y="203772"/>
                  </a:lnTo>
                  <a:lnTo>
                    <a:pt x="824565" y="199584"/>
                  </a:lnTo>
                  <a:lnTo>
                    <a:pt x="811074" y="188126"/>
                  </a:lnTo>
                  <a:lnTo>
                    <a:pt x="803944" y="171054"/>
                  </a:lnTo>
                  <a:lnTo>
                    <a:pt x="801860" y="150027"/>
                  </a:lnTo>
                  <a:lnTo>
                    <a:pt x="804715" y="126308"/>
                  </a:lnTo>
                  <a:lnTo>
                    <a:pt x="813312" y="108101"/>
                  </a:lnTo>
                  <a:lnTo>
                    <a:pt x="827702" y="96429"/>
                  </a:lnTo>
                  <a:lnTo>
                    <a:pt x="847932" y="92311"/>
                  </a:lnTo>
                  <a:lnTo>
                    <a:pt x="881749" y="92311"/>
                  </a:lnTo>
                  <a:lnTo>
                    <a:pt x="884056" y="74437"/>
                  </a:lnTo>
                  <a:lnTo>
                    <a:pt x="875735" y="72353"/>
                  </a:lnTo>
                  <a:lnTo>
                    <a:pt x="867041" y="70801"/>
                  </a:lnTo>
                  <a:lnTo>
                    <a:pt x="858111" y="69831"/>
                  </a:lnTo>
                  <a:lnTo>
                    <a:pt x="849084" y="69496"/>
                  </a:lnTo>
                  <a:close/>
                </a:path>
                <a:path w="1127760" h="369570">
                  <a:moveTo>
                    <a:pt x="882067" y="195387"/>
                  </a:moveTo>
                  <a:lnTo>
                    <a:pt x="874107" y="198923"/>
                  </a:lnTo>
                  <a:lnTo>
                    <a:pt x="865117" y="201558"/>
                  </a:lnTo>
                  <a:lnTo>
                    <a:pt x="855518" y="203204"/>
                  </a:lnTo>
                  <a:lnTo>
                    <a:pt x="845733" y="203772"/>
                  </a:lnTo>
                  <a:lnTo>
                    <a:pt x="882869" y="203772"/>
                  </a:lnTo>
                  <a:lnTo>
                    <a:pt x="882067" y="195387"/>
                  </a:lnTo>
                  <a:close/>
                </a:path>
                <a:path w="1127760" h="369570">
                  <a:moveTo>
                    <a:pt x="881749" y="92311"/>
                  </a:moveTo>
                  <a:lnTo>
                    <a:pt x="847932" y="92311"/>
                  </a:lnTo>
                  <a:lnTo>
                    <a:pt x="856767" y="92809"/>
                  </a:lnTo>
                  <a:lnTo>
                    <a:pt x="865287" y="94178"/>
                  </a:lnTo>
                  <a:lnTo>
                    <a:pt x="873376" y="96230"/>
                  </a:lnTo>
                  <a:lnTo>
                    <a:pt x="880915" y="98773"/>
                  </a:lnTo>
                  <a:lnTo>
                    <a:pt x="881749" y="92311"/>
                  </a:lnTo>
                  <a:close/>
                </a:path>
                <a:path w="1127760" h="369570">
                  <a:moveTo>
                    <a:pt x="948138" y="71946"/>
                  </a:moveTo>
                  <a:lnTo>
                    <a:pt x="920390" y="71946"/>
                  </a:lnTo>
                  <a:lnTo>
                    <a:pt x="920390" y="225291"/>
                  </a:lnTo>
                  <a:lnTo>
                    <a:pt x="948138" y="225291"/>
                  </a:lnTo>
                  <a:lnTo>
                    <a:pt x="948138" y="71946"/>
                  </a:lnTo>
                  <a:close/>
                </a:path>
                <a:path w="1127760" h="369570">
                  <a:moveTo>
                    <a:pt x="532025" y="116238"/>
                  </a:moveTo>
                  <a:lnTo>
                    <a:pt x="525533" y="116238"/>
                  </a:lnTo>
                  <a:lnTo>
                    <a:pt x="496663" y="120518"/>
                  </a:lnTo>
                  <a:lnTo>
                    <a:pt x="475823" y="132411"/>
                  </a:lnTo>
                  <a:lnTo>
                    <a:pt x="463189" y="150494"/>
                  </a:lnTo>
                  <a:lnTo>
                    <a:pt x="458938" y="173346"/>
                  </a:lnTo>
                  <a:lnTo>
                    <a:pt x="459833" y="182622"/>
                  </a:lnTo>
                  <a:lnTo>
                    <a:pt x="462407" y="190853"/>
                  </a:lnTo>
                  <a:lnTo>
                    <a:pt x="466492" y="197804"/>
                  </a:lnTo>
                  <a:lnTo>
                    <a:pt x="471922" y="203240"/>
                  </a:lnTo>
                  <a:lnTo>
                    <a:pt x="445954" y="203240"/>
                  </a:lnTo>
                  <a:lnTo>
                    <a:pt x="445954" y="225209"/>
                  </a:lnTo>
                  <a:lnTo>
                    <a:pt x="498100" y="225209"/>
                  </a:lnTo>
                  <a:lnTo>
                    <a:pt x="506162" y="227083"/>
                  </a:lnTo>
                  <a:lnTo>
                    <a:pt x="513178" y="227941"/>
                  </a:lnTo>
                  <a:lnTo>
                    <a:pt x="522183" y="227941"/>
                  </a:lnTo>
                  <a:lnTo>
                    <a:pt x="550798" y="223249"/>
                  </a:lnTo>
                  <a:lnTo>
                    <a:pt x="571893" y="210494"/>
                  </a:lnTo>
                  <a:lnTo>
                    <a:pt x="574081" y="207335"/>
                  </a:lnTo>
                  <a:lnTo>
                    <a:pt x="523439" y="207335"/>
                  </a:lnTo>
                  <a:lnTo>
                    <a:pt x="507752" y="204905"/>
                  </a:lnTo>
                  <a:lnTo>
                    <a:pt x="496110" y="197870"/>
                  </a:lnTo>
                  <a:lnTo>
                    <a:pt x="488865" y="186609"/>
                  </a:lnTo>
                  <a:lnTo>
                    <a:pt x="486372" y="171505"/>
                  </a:lnTo>
                  <a:lnTo>
                    <a:pt x="489057" y="156496"/>
                  </a:lnTo>
                  <a:lnTo>
                    <a:pt x="496699" y="145458"/>
                  </a:lnTo>
                  <a:lnTo>
                    <a:pt x="508680" y="138648"/>
                  </a:lnTo>
                  <a:lnTo>
                    <a:pt x="524381" y="136321"/>
                  </a:lnTo>
                  <a:lnTo>
                    <a:pt x="579337" y="136321"/>
                  </a:lnTo>
                  <a:lnTo>
                    <a:pt x="576816" y="132702"/>
                  </a:lnTo>
                  <a:lnTo>
                    <a:pt x="566893" y="124951"/>
                  </a:lnTo>
                  <a:lnTo>
                    <a:pt x="574159" y="120376"/>
                  </a:lnTo>
                  <a:lnTo>
                    <a:pt x="576194" y="118124"/>
                  </a:lnTo>
                  <a:lnTo>
                    <a:pt x="545009" y="118124"/>
                  </a:lnTo>
                  <a:lnTo>
                    <a:pt x="539774" y="117179"/>
                  </a:lnTo>
                  <a:lnTo>
                    <a:pt x="532025" y="116238"/>
                  </a:lnTo>
                  <a:close/>
                </a:path>
                <a:path w="1127760" h="369570">
                  <a:moveTo>
                    <a:pt x="579337" y="136321"/>
                  </a:moveTo>
                  <a:lnTo>
                    <a:pt x="524381" y="136321"/>
                  </a:lnTo>
                  <a:lnTo>
                    <a:pt x="540464" y="138608"/>
                  </a:lnTo>
                  <a:lnTo>
                    <a:pt x="552365" y="145353"/>
                  </a:lnTo>
                  <a:lnTo>
                    <a:pt x="559750" y="156377"/>
                  </a:lnTo>
                  <a:lnTo>
                    <a:pt x="562286" y="171505"/>
                  </a:lnTo>
                  <a:lnTo>
                    <a:pt x="559647" y="185832"/>
                  </a:lnTo>
                  <a:lnTo>
                    <a:pt x="552011" y="197178"/>
                  </a:lnTo>
                  <a:lnTo>
                    <a:pt x="539801" y="204646"/>
                  </a:lnTo>
                  <a:lnTo>
                    <a:pt x="523439" y="207335"/>
                  </a:lnTo>
                  <a:lnTo>
                    <a:pt x="574081" y="207335"/>
                  </a:lnTo>
                  <a:lnTo>
                    <a:pt x="584939" y="191657"/>
                  </a:lnTo>
                  <a:lnTo>
                    <a:pt x="589406" y="168720"/>
                  </a:lnTo>
                  <a:lnTo>
                    <a:pt x="588023" y="154901"/>
                  </a:lnTo>
                  <a:lnTo>
                    <a:pt x="583843" y="142791"/>
                  </a:lnTo>
                  <a:lnTo>
                    <a:pt x="579337" y="136321"/>
                  </a:lnTo>
                  <a:close/>
                </a:path>
                <a:path w="1127760" h="369570">
                  <a:moveTo>
                    <a:pt x="475901" y="44587"/>
                  </a:moveTo>
                  <a:lnTo>
                    <a:pt x="461910" y="56267"/>
                  </a:lnTo>
                  <a:lnTo>
                    <a:pt x="454672" y="62439"/>
                  </a:lnTo>
                  <a:lnTo>
                    <a:pt x="451871" y="65156"/>
                  </a:lnTo>
                  <a:lnTo>
                    <a:pt x="451190" y="66469"/>
                  </a:lnTo>
                  <a:lnTo>
                    <a:pt x="457875" y="77978"/>
                  </a:lnTo>
                  <a:lnTo>
                    <a:pt x="468388" y="86432"/>
                  </a:lnTo>
                  <a:lnTo>
                    <a:pt x="482554" y="91644"/>
                  </a:lnTo>
                  <a:lnTo>
                    <a:pt x="500194" y="93423"/>
                  </a:lnTo>
                  <a:lnTo>
                    <a:pt x="528674" y="93423"/>
                  </a:lnTo>
                  <a:lnTo>
                    <a:pt x="540600" y="94088"/>
                  </a:lnTo>
                  <a:lnTo>
                    <a:pt x="548766" y="96197"/>
                  </a:lnTo>
                  <a:lnTo>
                    <a:pt x="553456" y="99925"/>
                  </a:lnTo>
                  <a:lnTo>
                    <a:pt x="554956" y="105444"/>
                  </a:lnTo>
                  <a:lnTo>
                    <a:pt x="554956" y="110393"/>
                  </a:lnTo>
                  <a:lnTo>
                    <a:pt x="551815" y="115347"/>
                  </a:lnTo>
                  <a:lnTo>
                    <a:pt x="545009" y="118124"/>
                  </a:lnTo>
                  <a:lnTo>
                    <a:pt x="576194" y="118124"/>
                  </a:lnTo>
                  <a:lnTo>
                    <a:pt x="579628" y="114321"/>
                  </a:lnTo>
                  <a:lnTo>
                    <a:pt x="583076" y="107159"/>
                  </a:lnTo>
                  <a:lnTo>
                    <a:pt x="584275" y="99265"/>
                  </a:lnTo>
                  <a:lnTo>
                    <a:pt x="582766" y="92462"/>
                  </a:lnTo>
                  <a:lnTo>
                    <a:pt x="550503" y="71687"/>
                  </a:lnTo>
                  <a:lnTo>
                    <a:pt x="508047" y="70314"/>
                  </a:lnTo>
                  <a:lnTo>
                    <a:pt x="493880" y="68631"/>
                  </a:lnTo>
                  <a:lnTo>
                    <a:pt x="483846" y="63818"/>
                  </a:lnTo>
                  <a:lnTo>
                    <a:pt x="477876" y="56230"/>
                  </a:lnTo>
                  <a:lnTo>
                    <a:pt x="475901" y="46218"/>
                  </a:lnTo>
                  <a:lnTo>
                    <a:pt x="475901" y="44587"/>
                  </a:lnTo>
                  <a:close/>
                </a:path>
                <a:path w="1127760" h="369570">
                  <a:moveTo>
                    <a:pt x="1069810" y="116238"/>
                  </a:moveTo>
                  <a:lnTo>
                    <a:pt x="1063318" y="116238"/>
                  </a:lnTo>
                  <a:lnTo>
                    <a:pt x="1034448" y="120518"/>
                  </a:lnTo>
                  <a:lnTo>
                    <a:pt x="1013607" y="132411"/>
                  </a:lnTo>
                  <a:lnTo>
                    <a:pt x="1000974" y="150494"/>
                  </a:lnTo>
                  <a:lnTo>
                    <a:pt x="996723" y="173346"/>
                  </a:lnTo>
                  <a:lnTo>
                    <a:pt x="997602" y="182622"/>
                  </a:lnTo>
                  <a:lnTo>
                    <a:pt x="1000139" y="190853"/>
                  </a:lnTo>
                  <a:lnTo>
                    <a:pt x="1004188" y="197804"/>
                  </a:lnTo>
                  <a:lnTo>
                    <a:pt x="1009602" y="203240"/>
                  </a:lnTo>
                  <a:lnTo>
                    <a:pt x="983634" y="203240"/>
                  </a:lnTo>
                  <a:lnTo>
                    <a:pt x="983634" y="225209"/>
                  </a:lnTo>
                  <a:lnTo>
                    <a:pt x="1035884" y="225209"/>
                  </a:lnTo>
                  <a:lnTo>
                    <a:pt x="1043842" y="227083"/>
                  </a:lnTo>
                  <a:lnTo>
                    <a:pt x="1050962" y="227941"/>
                  </a:lnTo>
                  <a:lnTo>
                    <a:pt x="1059967" y="227941"/>
                  </a:lnTo>
                  <a:lnTo>
                    <a:pt x="1088538" y="223249"/>
                  </a:lnTo>
                  <a:lnTo>
                    <a:pt x="1109638" y="210494"/>
                  </a:lnTo>
                  <a:lnTo>
                    <a:pt x="1111830" y="207335"/>
                  </a:lnTo>
                  <a:lnTo>
                    <a:pt x="1061224" y="207335"/>
                  </a:lnTo>
                  <a:lnTo>
                    <a:pt x="1045537" y="204905"/>
                  </a:lnTo>
                  <a:lnTo>
                    <a:pt x="1033895" y="197870"/>
                  </a:lnTo>
                  <a:lnTo>
                    <a:pt x="1026650" y="186609"/>
                  </a:lnTo>
                  <a:lnTo>
                    <a:pt x="1024157" y="171505"/>
                  </a:lnTo>
                  <a:lnTo>
                    <a:pt x="1026827" y="156496"/>
                  </a:lnTo>
                  <a:lnTo>
                    <a:pt x="1034444" y="145458"/>
                  </a:lnTo>
                  <a:lnTo>
                    <a:pt x="1046420" y="138648"/>
                  </a:lnTo>
                  <a:lnTo>
                    <a:pt x="1062166" y="136321"/>
                  </a:lnTo>
                  <a:lnTo>
                    <a:pt x="1117079" y="136321"/>
                  </a:lnTo>
                  <a:lnTo>
                    <a:pt x="1114557" y="132702"/>
                  </a:lnTo>
                  <a:lnTo>
                    <a:pt x="1104678" y="124951"/>
                  </a:lnTo>
                  <a:lnTo>
                    <a:pt x="1111927" y="120376"/>
                  </a:lnTo>
                  <a:lnTo>
                    <a:pt x="1113948" y="118124"/>
                  </a:lnTo>
                  <a:lnTo>
                    <a:pt x="1082689" y="118124"/>
                  </a:lnTo>
                  <a:lnTo>
                    <a:pt x="1077558" y="117179"/>
                  </a:lnTo>
                  <a:lnTo>
                    <a:pt x="1069810" y="116238"/>
                  </a:lnTo>
                  <a:close/>
                </a:path>
                <a:path w="1127760" h="369570">
                  <a:moveTo>
                    <a:pt x="1117079" y="136321"/>
                  </a:moveTo>
                  <a:lnTo>
                    <a:pt x="1062166" y="136321"/>
                  </a:lnTo>
                  <a:lnTo>
                    <a:pt x="1078221" y="138608"/>
                  </a:lnTo>
                  <a:lnTo>
                    <a:pt x="1090163" y="145353"/>
                  </a:lnTo>
                  <a:lnTo>
                    <a:pt x="1097608" y="156377"/>
                  </a:lnTo>
                  <a:lnTo>
                    <a:pt x="1100175" y="171505"/>
                  </a:lnTo>
                  <a:lnTo>
                    <a:pt x="1097505" y="185832"/>
                  </a:lnTo>
                  <a:lnTo>
                    <a:pt x="1089809" y="197178"/>
                  </a:lnTo>
                  <a:lnTo>
                    <a:pt x="1077558" y="204646"/>
                  </a:lnTo>
                  <a:lnTo>
                    <a:pt x="1061224" y="207335"/>
                  </a:lnTo>
                  <a:lnTo>
                    <a:pt x="1111830" y="207335"/>
                  </a:lnTo>
                  <a:lnTo>
                    <a:pt x="1122709" y="191657"/>
                  </a:lnTo>
                  <a:lnTo>
                    <a:pt x="1127190" y="168720"/>
                  </a:lnTo>
                  <a:lnTo>
                    <a:pt x="1125793" y="154901"/>
                  </a:lnTo>
                  <a:lnTo>
                    <a:pt x="1121588" y="142791"/>
                  </a:lnTo>
                  <a:lnTo>
                    <a:pt x="1117079" y="136321"/>
                  </a:lnTo>
                  <a:close/>
                </a:path>
                <a:path w="1127760" h="369570">
                  <a:moveTo>
                    <a:pt x="1013791" y="44587"/>
                  </a:moveTo>
                  <a:lnTo>
                    <a:pt x="1009970" y="47763"/>
                  </a:lnTo>
                  <a:lnTo>
                    <a:pt x="1001527" y="54881"/>
                  </a:lnTo>
                  <a:lnTo>
                    <a:pt x="992985" y="62322"/>
                  </a:lnTo>
                  <a:lnTo>
                    <a:pt x="988870" y="66469"/>
                  </a:lnTo>
                  <a:lnTo>
                    <a:pt x="995602" y="77978"/>
                  </a:lnTo>
                  <a:lnTo>
                    <a:pt x="1006134" y="86432"/>
                  </a:lnTo>
                  <a:lnTo>
                    <a:pt x="1020337" y="91644"/>
                  </a:lnTo>
                  <a:lnTo>
                    <a:pt x="1038083" y="93423"/>
                  </a:lnTo>
                  <a:lnTo>
                    <a:pt x="1066354" y="93423"/>
                  </a:lnTo>
                  <a:lnTo>
                    <a:pt x="1078324" y="94088"/>
                  </a:lnTo>
                  <a:lnTo>
                    <a:pt x="1086485" y="96197"/>
                  </a:lnTo>
                  <a:lnTo>
                    <a:pt x="1091151" y="99925"/>
                  </a:lnTo>
                  <a:lnTo>
                    <a:pt x="1092636" y="105444"/>
                  </a:lnTo>
                  <a:lnTo>
                    <a:pt x="1092636" y="110393"/>
                  </a:lnTo>
                  <a:lnTo>
                    <a:pt x="1089495" y="115347"/>
                  </a:lnTo>
                  <a:lnTo>
                    <a:pt x="1082689" y="118124"/>
                  </a:lnTo>
                  <a:lnTo>
                    <a:pt x="1113948" y="118124"/>
                  </a:lnTo>
                  <a:lnTo>
                    <a:pt x="1117361" y="114321"/>
                  </a:lnTo>
                  <a:lnTo>
                    <a:pt x="1120772" y="107159"/>
                  </a:lnTo>
                  <a:lnTo>
                    <a:pt x="1121955" y="99265"/>
                  </a:lnTo>
                  <a:lnTo>
                    <a:pt x="1120448" y="92462"/>
                  </a:lnTo>
                  <a:lnTo>
                    <a:pt x="1085621" y="70511"/>
                  </a:lnTo>
                  <a:lnTo>
                    <a:pt x="1079414" y="70314"/>
                  </a:lnTo>
                  <a:lnTo>
                    <a:pt x="1045727" y="70314"/>
                  </a:lnTo>
                  <a:lnTo>
                    <a:pt x="1031604" y="68631"/>
                  </a:lnTo>
                  <a:lnTo>
                    <a:pt x="1021565" y="63818"/>
                  </a:lnTo>
                  <a:lnTo>
                    <a:pt x="1015571" y="56230"/>
                  </a:lnTo>
                  <a:lnTo>
                    <a:pt x="1013581" y="46218"/>
                  </a:lnTo>
                  <a:lnTo>
                    <a:pt x="1013791" y="44587"/>
                  </a:lnTo>
                  <a:close/>
                </a:path>
                <a:path w="1127760" h="369570">
                  <a:moveTo>
                    <a:pt x="1075258" y="70181"/>
                  </a:moveTo>
                  <a:lnTo>
                    <a:pt x="1057454" y="70314"/>
                  </a:lnTo>
                  <a:lnTo>
                    <a:pt x="1079414" y="70314"/>
                  </a:lnTo>
                  <a:lnTo>
                    <a:pt x="1075258" y="70181"/>
                  </a:lnTo>
                  <a:close/>
                </a:path>
                <a:path w="1127760" h="369570">
                  <a:moveTo>
                    <a:pt x="0" y="306555"/>
                  </a:moveTo>
                  <a:lnTo>
                    <a:pt x="0" y="339321"/>
                  </a:lnTo>
                  <a:lnTo>
                    <a:pt x="27047" y="351579"/>
                  </a:lnTo>
                  <a:lnTo>
                    <a:pt x="57118" y="360829"/>
                  </a:lnTo>
                  <a:lnTo>
                    <a:pt x="90409" y="366727"/>
                  </a:lnTo>
                  <a:lnTo>
                    <a:pt x="127116" y="368931"/>
                  </a:lnTo>
                  <a:lnTo>
                    <a:pt x="160772" y="365585"/>
                  </a:lnTo>
                  <a:lnTo>
                    <a:pt x="196881" y="352559"/>
                  </a:lnTo>
                  <a:lnTo>
                    <a:pt x="210486" y="343865"/>
                  </a:lnTo>
                  <a:lnTo>
                    <a:pt x="129524" y="343865"/>
                  </a:lnTo>
                  <a:lnTo>
                    <a:pt x="90880" y="340985"/>
                  </a:lnTo>
                  <a:lnTo>
                    <a:pt x="56595" y="333497"/>
                  </a:lnTo>
                  <a:lnTo>
                    <a:pt x="26393" y="321845"/>
                  </a:lnTo>
                  <a:lnTo>
                    <a:pt x="0" y="306555"/>
                  </a:lnTo>
                  <a:close/>
                </a:path>
                <a:path w="1127760" h="369570">
                  <a:moveTo>
                    <a:pt x="343863" y="69202"/>
                  </a:moveTo>
                  <a:lnTo>
                    <a:pt x="334858" y="69202"/>
                  </a:lnTo>
                  <a:lnTo>
                    <a:pt x="306304" y="73896"/>
                  </a:lnTo>
                  <a:lnTo>
                    <a:pt x="285240" y="86658"/>
                  </a:lnTo>
                  <a:lnTo>
                    <a:pt x="272205" y="105508"/>
                  </a:lnTo>
                  <a:lnTo>
                    <a:pt x="267740" y="128468"/>
                  </a:lnTo>
                  <a:lnTo>
                    <a:pt x="269121" y="142291"/>
                  </a:lnTo>
                  <a:lnTo>
                    <a:pt x="273290" y="154404"/>
                  </a:lnTo>
                  <a:lnTo>
                    <a:pt x="280285" y="164490"/>
                  </a:lnTo>
                  <a:lnTo>
                    <a:pt x="290148" y="172237"/>
                  </a:lnTo>
                  <a:lnTo>
                    <a:pt x="282898" y="176832"/>
                  </a:lnTo>
                  <a:lnTo>
                    <a:pt x="277465" y="182878"/>
                  </a:lnTo>
                  <a:lnTo>
                    <a:pt x="274054" y="190003"/>
                  </a:lnTo>
                  <a:lnTo>
                    <a:pt x="272962" y="197233"/>
                  </a:lnTo>
                  <a:lnTo>
                    <a:pt x="272871" y="206068"/>
                  </a:lnTo>
                  <a:lnTo>
                    <a:pt x="276640" y="212894"/>
                  </a:lnTo>
                  <a:lnTo>
                    <a:pt x="283028" y="217470"/>
                  </a:lnTo>
                  <a:lnTo>
                    <a:pt x="285645" y="219073"/>
                  </a:lnTo>
                  <a:lnTo>
                    <a:pt x="289729" y="221283"/>
                  </a:lnTo>
                  <a:lnTo>
                    <a:pt x="294860" y="223242"/>
                  </a:lnTo>
                  <a:lnTo>
                    <a:pt x="283185" y="241319"/>
                  </a:lnTo>
                  <a:lnTo>
                    <a:pt x="271431" y="257680"/>
                  </a:lnTo>
                  <a:lnTo>
                    <a:pt x="259638" y="272387"/>
                  </a:lnTo>
                  <a:lnTo>
                    <a:pt x="247845" y="285499"/>
                  </a:lnTo>
                  <a:lnTo>
                    <a:pt x="247845" y="285941"/>
                  </a:lnTo>
                  <a:lnTo>
                    <a:pt x="218841" y="311708"/>
                  </a:lnTo>
                  <a:lnTo>
                    <a:pt x="216852" y="313144"/>
                  </a:lnTo>
                  <a:lnTo>
                    <a:pt x="216433" y="313553"/>
                  </a:lnTo>
                  <a:lnTo>
                    <a:pt x="210720" y="317557"/>
                  </a:lnTo>
                  <a:lnTo>
                    <a:pt x="205046" y="321237"/>
                  </a:lnTo>
                  <a:lnTo>
                    <a:pt x="199411" y="324603"/>
                  </a:lnTo>
                  <a:lnTo>
                    <a:pt x="193816" y="327664"/>
                  </a:lnTo>
                  <a:lnTo>
                    <a:pt x="193292" y="327992"/>
                  </a:lnTo>
                  <a:lnTo>
                    <a:pt x="192664" y="328241"/>
                  </a:lnTo>
                  <a:lnTo>
                    <a:pt x="192036" y="328569"/>
                  </a:lnTo>
                  <a:lnTo>
                    <a:pt x="190884" y="329100"/>
                  </a:lnTo>
                  <a:lnTo>
                    <a:pt x="143526" y="343352"/>
                  </a:lnTo>
                  <a:lnTo>
                    <a:pt x="129524" y="343865"/>
                  </a:lnTo>
                  <a:lnTo>
                    <a:pt x="210486" y="343865"/>
                  </a:lnTo>
                  <a:lnTo>
                    <a:pt x="234653" y="328423"/>
                  </a:lnTo>
                  <a:lnTo>
                    <a:pt x="273300" y="291700"/>
                  </a:lnTo>
                  <a:lnTo>
                    <a:pt x="312078" y="240859"/>
                  </a:lnTo>
                  <a:lnTo>
                    <a:pt x="316727" y="235149"/>
                  </a:lnTo>
                  <a:lnTo>
                    <a:pt x="322032" y="230722"/>
                  </a:lnTo>
                  <a:lnTo>
                    <a:pt x="328671" y="227883"/>
                  </a:lnTo>
                  <a:lnTo>
                    <a:pt x="337371" y="226882"/>
                  </a:lnTo>
                  <a:lnTo>
                    <a:pt x="403741" y="226882"/>
                  </a:lnTo>
                  <a:lnTo>
                    <a:pt x="399269" y="219201"/>
                  </a:lnTo>
                  <a:lnTo>
                    <a:pt x="388744" y="210758"/>
                  </a:lnTo>
                  <a:lnTo>
                    <a:pt x="374548" y="205551"/>
                  </a:lnTo>
                  <a:lnTo>
                    <a:pt x="356847" y="203772"/>
                  </a:lnTo>
                  <a:lnTo>
                    <a:pt x="328471" y="203772"/>
                  </a:lnTo>
                  <a:lnTo>
                    <a:pt x="316546" y="203101"/>
                  </a:lnTo>
                  <a:lnTo>
                    <a:pt x="308380" y="200977"/>
                  </a:lnTo>
                  <a:lnTo>
                    <a:pt x="303690" y="197233"/>
                  </a:lnTo>
                  <a:lnTo>
                    <a:pt x="302189" y="191703"/>
                  </a:lnTo>
                  <a:lnTo>
                    <a:pt x="302189" y="186802"/>
                  </a:lnTo>
                  <a:lnTo>
                    <a:pt x="305226" y="181809"/>
                  </a:lnTo>
                  <a:lnTo>
                    <a:pt x="312032" y="179031"/>
                  </a:lnTo>
                  <a:lnTo>
                    <a:pt x="343913" y="179031"/>
                  </a:lnTo>
                  <a:lnTo>
                    <a:pt x="360438" y="176590"/>
                  </a:lnTo>
                  <a:lnTo>
                    <a:pt x="381310" y="164712"/>
                  </a:lnTo>
                  <a:lnTo>
                    <a:pt x="384033" y="160822"/>
                  </a:lnTo>
                  <a:lnTo>
                    <a:pt x="332764" y="160822"/>
                  </a:lnTo>
                  <a:lnTo>
                    <a:pt x="316665" y="158541"/>
                  </a:lnTo>
                  <a:lnTo>
                    <a:pt x="304728" y="151808"/>
                  </a:lnTo>
                  <a:lnTo>
                    <a:pt x="297307" y="140790"/>
                  </a:lnTo>
                  <a:lnTo>
                    <a:pt x="294755" y="125650"/>
                  </a:lnTo>
                  <a:lnTo>
                    <a:pt x="297410" y="111331"/>
                  </a:lnTo>
                  <a:lnTo>
                    <a:pt x="305082" y="100013"/>
                  </a:lnTo>
                  <a:lnTo>
                    <a:pt x="317328" y="92576"/>
                  </a:lnTo>
                  <a:lnTo>
                    <a:pt x="333707" y="89901"/>
                  </a:lnTo>
                  <a:lnTo>
                    <a:pt x="411191" y="89901"/>
                  </a:lnTo>
                  <a:lnTo>
                    <a:pt x="411191" y="71946"/>
                  </a:lnTo>
                  <a:lnTo>
                    <a:pt x="359046" y="71946"/>
                  </a:lnTo>
                  <a:lnTo>
                    <a:pt x="350984" y="70105"/>
                  </a:lnTo>
                  <a:lnTo>
                    <a:pt x="343863" y="69202"/>
                  </a:lnTo>
                  <a:close/>
                </a:path>
                <a:path w="1127760" h="369570">
                  <a:moveTo>
                    <a:pt x="403741" y="226882"/>
                  </a:moveTo>
                  <a:lnTo>
                    <a:pt x="349099" y="226882"/>
                  </a:lnTo>
                  <a:lnTo>
                    <a:pt x="363266" y="228546"/>
                  </a:lnTo>
                  <a:lnTo>
                    <a:pt x="373300" y="233329"/>
                  </a:lnTo>
                  <a:lnTo>
                    <a:pt x="379228" y="240859"/>
                  </a:lnTo>
                  <a:lnTo>
                    <a:pt x="379350" y="241319"/>
                  </a:lnTo>
                  <a:lnTo>
                    <a:pt x="381244" y="250977"/>
                  </a:lnTo>
                  <a:lnTo>
                    <a:pt x="381140" y="252569"/>
                  </a:lnTo>
                  <a:lnTo>
                    <a:pt x="395192" y="240859"/>
                  </a:lnTo>
                  <a:lnTo>
                    <a:pt x="402461" y="234676"/>
                  </a:lnTo>
                  <a:lnTo>
                    <a:pt x="405273" y="231969"/>
                  </a:lnTo>
                  <a:lnTo>
                    <a:pt x="405956" y="230686"/>
                  </a:lnTo>
                  <a:lnTo>
                    <a:pt x="403741" y="226882"/>
                  </a:lnTo>
                  <a:close/>
                </a:path>
                <a:path w="1127760" h="369570">
                  <a:moveTo>
                    <a:pt x="343913" y="179031"/>
                  </a:moveTo>
                  <a:lnTo>
                    <a:pt x="312032" y="179031"/>
                  </a:lnTo>
                  <a:lnTo>
                    <a:pt x="317372" y="179964"/>
                  </a:lnTo>
                  <a:lnTo>
                    <a:pt x="325016" y="180863"/>
                  </a:lnTo>
                  <a:lnTo>
                    <a:pt x="331508" y="180863"/>
                  </a:lnTo>
                  <a:lnTo>
                    <a:pt x="343913" y="179031"/>
                  </a:lnTo>
                  <a:close/>
                </a:path>
                <a:path w="1127760" h="369570">
                  <a:moveTo>
                    <a:pt x="411191" y="89901"/>
                  </a:moveTo>
                  <a:lnTo>
                    <a:pt x="333707" y="89901"/>
                  </a:lnTo>
                  <a:lnTo>
                    <a:pt x="349377" y="92313"/>
                  </a:lnTo>
                  <a:lnTo>
                    <a:pt x="360998" y="99333"/>
                  </a:lnTo>
                  <a:lnTo>
                    <a:pt x="368192" y="110541"/>
                  </a:lnTo>
                  <a:lnTo>
                    <a:pt x="370669" y="125650"/>
                  </a:lnTo>
                  <a:lnTo>
                    <a:pt x="368000" y="140652"/>
                  </a:lnTo>
                  <a:lnTo>
                    <a:pt x="360394" y="151686"/>
                  </a:lnTo>
                  <a:lnTo>
                    <a:pt x="348449" y="158495"/>
                  </a:lnTo>
                  <a:lnTo>
                    <a:pt x="332764" y="160822"/>
                  </a:lnTo>
                  <a:lnTo>
                    <a:pt x="384033" y="160822"/>
                  </a:lnTo>
                  <a:lnTo>
                    <a:pt x="393955" y="146647"/>
                  </a:lnTo>
                  <a:lnTo>
                    <a:pt x="398207" y="123809"/>
                  </a:lnTo>
                  <a:lnTo>
                    <a:pt x="397298" y="114530"/>
                  </a:lnTo>
                  <a:lnTo>
                    <a:pt x="394700" y="106295"/>
                  </a:lnTo>
                  <a:lnTo>
                    <a:pt x="390587" y="99310"/>
                  </a:lnTo>
                  <a:lnTo>
                    <a:pt x="385223" y="93873"/>
                  </a:lnTo>
                  <a:lnTo>
                    <a:pt x="411191" y="93873"/>
                  </a:lnTo>
                  <a:lnTo>
                    <a:pt x="411191" y="89901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507127" y="10424866"/>
              <a:ext cx="314960" cy="303530"/>
            </a:xfrm>
            <a:custGeom>
              <a:avLst/>
              <a:gdLst/>
              <a:ahLst/>
              <a:cxnLst/>
              <a:rect l="l" t="t" r="r" b="b"/>
              <a:pathLst>
                <a:path w="314959" h="303529">
                  <a:moveTo>
                    <a:pt x="314440" y="0"/>
                  </a:moveTo>
                  <a:lnTo>
                    <a:pt x="194758" y="0"/>
                  </a:lnTo>
                  <a:lnTo>
                    <a:pt x="194758" y="12438"/>
                  </a:lnTo>
                  <a:lnTo>
                    <a:pt x="216681" y="14438"/>
                  </a:lnTo>
                  <a:lnTo>
                    <a:pt x="228160" y="18128"/>
                  </a:lnTo>
                  <a:lnTo>
                    <a:pt x="232571" y="25845"/>
                  </a:lnTo>
                  <a:lnTo>
                    <a:pt x="233291" y="39924"/>
                  </a:lnTo>
                  <a:lnTo>
                    <a:pt x="233291" y="178872"/>
                  </a:lnTo>
                  <a:lnTo>
                    <a:pt x="228487" y="229561"/>
                  </a:lnTo>
                  <a:lnTo>
                    <a:pt x="203002" y="273803"/>
                  </a:lnTo>
                  <a:lnTo>
                    <a:pt x="156958" y="288284"/>
                  </a:lnTo>
                  <a:lnTo>
                    <a:pt x="139686" y="286673"/>
                  </a:lnTo>
                  <a:lnTo>
                    <a:pt x="100415" y="262557"/>
                  </a:lnTo>
                  <a:lnTo>
                    <a:pt x="82245" y="206733"/>
                  </a:lnTo>
                  <a:lnTo>
                    <a:pt x="81044" y="178872"/>
                  </a:lnTo>
                  <a:lnTo>
                    <a:pt x="81044" y="39924"/>
                  </a:lnTo>
                  <a:lnTo>
                    <a:pt x="81825" y="25845"/>
                  </a:lnTo>
                  <a:lnTo>
                    <a:pt x="86345" y="18128"/>
                  </a:lnTo>
                  <a:lnTo>
                    <a:pt x="97874" y="14438"/>
                  </a:lnTo>
                  <a:lnTo>
                    <a:pt x="119682" y="12438"/>
                  </a:lnTo>
                  <a:lnTo>
                    <a:pt x="119682" y="0"/>
                  </a:lnTo>
                  <a:lnTo>
                    <a:pt x="0" y="0"/>
                  </a:lnTo>
                  <a:lnTo>
                    <a:pt x="0" y="12438"/>
                  </a:lnTo>
                  <a:lnTo>
                    <a:pt x="21939" y="14438"/>
                  </a:lnTo>
                  <a:lnTo>
                    <a:pt x="33454" y="18128"/>
                  </a:lnTo>
                  <a:lnTo>
                    <a:pt x="37901" y="25845"/>
                  </a:lnTo>
                  <a:lnTo>
                    <a:pt x="38637" y="39924"/>
                  </a:lnTo>
                  <a:lnTo>
                    <a:pt x="38637" y="188315"/>
                  </a:lnTo>
                  <a:lnTo>
                    <a:pt x="39539" y="206735"/>
                  </a:lnTo>
                  <a:lnTo>
                    <a:pt x="50155" y="250973"/>
                  </a:lnTo>
                  <a:lnTo>
                    <a:pt x="95193" y="292899"/>
                  </a:lnTo>
                  <a:lnTo>
                    <a:pt x="156958" y="303287"/>
                  </a:lnTo>
                  <a:lnTo>
                    <a:pt x="188878" y="301084"/>
                  </a:lnTo>
                  <a:lnTo>
                    <a:pt x="245100" y="277060"/>
                  </a:lnTo>
                  <a:lnTo>
                    <a:pt x="269088" y="238344"/>
                  </a:lnTo>
                  <a:lnTo>
                    <a:pt x="275803" y="187457"/>
                  </a:lnTo>
                  <a:lnTo>
                    <a:pt x="275803" y="39924"/>
                  </a:lnTo>
                  <a:lnTo>
                    <a:pt x="276583" y="25845"/>
                  </a:lnTo>
                  <a:lnTo>
                    <a:pt x="281104" y="18128"/>
                  </a:lnTo>
                  <a:lnTo>
                    <a:pt x="292633" y="14438"/>
                  </a:lnTo>
                  <a:lnTo>
                    <a:pt x="314440" y="12438"/>
                  </a:lnTo>
                  <a:lnTo>
                    <a:pt x="314440" y="0"/>
                  </a:lnTo>
                  <a:close/>
                </a:path>
              </a:pathLst>
            </a:custGeom>
            <a:solidFill>
              <a:srgbClr val="1B4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854132" y="10370385"/>
              <a:ext cx="647227" cy="64722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784889" y="10271938"/>
              <a:ext cx="908977" cy="84138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160221" y="10368124"/>
              <a:ext cx="995561" cy="81154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7636258" y="10367931"/>
              <a:ext cx="505459" cy="673735"/>
            </a:xfrm>
            <a:custGeom>
              <a:avLst/>
              <a:gdLst/>
              <a:ahLst/>
              <a:cxnLst/>
              <a:rect l="l" t="t" r="r" b="b"/>
              <a:pathLst>
                <a:path w="505459" h="673734">
                  <a:moveTo>
                    <a:pt x="504834" y="0"/>
                  </a:moveTo>
                  <a:lnTo>
                    <a:pt x="0" y="0"/>
                  </a:lnTo>
                  <a:lnTo>
                    <a:pt x="0" y="673124"/>
                  </a:lnTo>
                  <a:lnTo>
                    <a:pt x="504834" y="673124"/>
                  </a:lnTo>
                  <a:lnTo>
                    <a:pt x="504834" y="0"/>
                  </a:lnTo>
                  <a:close/>
                </a:path>
              </a:pathLst>
            </a:custGeom>
            <a:solidFill>
              <a:srgbClr val="009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552523"/>
              <a:ext cx="75915" cy="759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700625"/>
              <a:ext cx="75915" cy="759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847754"/>
              <a:ext cx="75915" cy="7595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552521"/>
              <a:ext cx="75953" cy="7595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700625"/>
              <a:ext cx="75953" cy="7595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847754"/>
              <a:ext cx="75953" cy="7595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804545" y="10650196"/>
              <a:ext cx="168260" cy="3235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850558" y="10552486"/>
              <a:ext cx="75995" cy="7595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797684" y="10401600"/>
              <a:ext cx="181778" cy="12307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8867466" y="10426596"/>
              <a:ext cx="170815" cy="210820"/>
            </a:xfrm>
            <a:custGeom>
              <a:avLst/>
              <a:gdLst/>
              <a:ahLst/>
              <a:cxnLst/>
              <a:rect l="l" t="t" r="r" b="b"/>
              <a:pathLst>
                <a:path w="170815" h="210820">
                  <a:moveTo>
                    <a:pt x="170524" y="0"/>
                  </a:moveTo>
                  <a:lnTo>
                    <a:pt x="0" y="0"/>
                  </a:lnTo>
                  <a:lnTo>
                    <a:pt x="0" y="37212"/>
                  </a:lnTo>
                  <a:lnTo>
                    <a:pt x="6407" y="34561"/>
                  </a:lnTo>
                  <a:lnTo>
                    <a:pt x="12891" y="32205"/>
                  </a:lnTo>
                  <a:lnTo>
                    <a:pt x="19528" y="30368"/>
                  </a:lnTo>
                  <a:lnTo>
                    <a:pt x="26396" y="29277"/>
                  </a:lnTo>
                  <a:lnTo>
                    <a:pt x="32703" y="28667"/>
                  </a:lnTo>
                  <a:lnTo>
                    <a:pt x="39944" y="28345"/>
                  </a:lnTo>
                  <a:lnTo>
                    <a:pt x="70312" y="28345"/>
                  </a:lnTo>
                  <a:lnTo>
                    <a:pt x="70312" y="147156"/>
                  </a:lnTo>
                  <a:lnTo>
                    <a:pt x="70200" y="155166"/>
                  </a:lnTo>
                  <a:lnTo>
                    <a:pt x="64778" y="195016"/>
                  </a:lnTo>
                  <a:lnTo>
                    <a:pt x="59800" y="210516"/>
                  </a:lnTo>
                  <a:lnTo>
                    <a:pt x="110724" y="210516"/>
                  </a:lnTo>
                  <a:lnTo>
                    <a:pt x="101247" y="171239"/>
                  </a:lnTo>
                  <a:lnTo>
                    <a:pt x="100212" y="147156"/>
                  </a:lnTo>
                  <a:lnTo>
                    <a:pt x="100212" y="28345"/>
                  </a:lnTo>
                  <a:lnTo>
                    <a:pt x="130579" y="28345"/>
                  </a:lnTo>
                  <a:lnTo>
                    <a:pt x="137821" y="28667"/>
                  </a:lnTo>
                  <a:lnTo>
                    <a:pt x="170524" y="37212"/>
                  </a:lnTo>
                  <a:lnTo>
                    <a:pt x="170524" y="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656436" y="10426590"/>
              <a:ext cx="191253" cy="21055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8254265" y="10426589"/>
              <a:ext cx="380590" cy="21379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9032452" y="10423318"/>
              <a:ext cx="172085" cy="213995"/>
            </a:xfrm>
            <a:custGeom>
              <a:avLst/>
              <a:gdLst/>
              <a:ahLst/>
              <a:cxnLst/>
              <a:rect l="l" t="t" r="r" b="b"/>
              <a:pathLst>
                <a:path w="172084" h="213995">
                  <a:moveTo>
                    <a:pt x="119232" y="0"/>
                  </a:moveTo>
                  <a:lnTo>
                    <a:pt x="111455" y="0"/>
                  </a:lnTo>
                  <a:lnTo>
                    <a:pt x="89017" y="1820"/>
                  </a:lnTo>
                  <a:lnTo>
                    <a:pt x="51826" y="15999"/>
                  </a:lnTo>
                  <a:lnTo>
                    <a:pt x="17157" y="59444"/>
                  </a:lnTo>
                  <a:lnTo>
                    <a:pt x="10603" y="98447"/>
                  </a:lnTo>
                  <a:lnTo>
                    <a:pt x="10603" y="150432"/>
                  </a:lnTo>
                  <a:lnTo>
                    <a:pt x="10456" y="158822"/>
                  </a:lnTo>
                  <a:lnTo>
                    <a:pt x="4977" y="198314"/>
                  </a:lnTo>
                  <a:lnTo>
                    <a:pt x="0" y="213834"/>
                  </a:lnTo>
                  <a:lnTo>
                    <a:pt x="43240" y="213834"/>
                  </a:lnTo>
                  <a:lnTo>
                    <a:pt x="42182" y="204763"/>
                  </a:lnTo>
                  <a:lnTo>
                    <a:pt x="41324" y="195727"/>
                  </a:lnTo>
                  <a:lnTo>
                    <a:pt x="40688" y="186675"/>
                  </a:lnTo>
                  <a:lnTo>
                    <a:pt x="40294" y="177555"/>
                  </a:lnTo>
                  <a:lnTo>
                    <a:pt x="40411" y="123892"/>
                  </a:lnTo>
                  <a:lnTo>
                    <a:pt x="165886" y="123892"/>
                  </a:lnTo>
                  <a:lnTo>
                    <a:pt x="165886" y="95587"/>
                  </a:lnTo>
                  <a:lnTo>
                    <a:pt x="40411" y="95587"/>
                  </a:lnTo>
                  <a:lnTo>
                    <a:pt x="42098" y="80299"/>
                  </a:lnTo>
                  <a:lnTo>
                    <a:pt x="46302" y="67252"/>
                  </a:lnTo>
                  <a:lnTo>
                    <a:pt x="72443" y="39057"/>
                  </a:lnTo>
                  <a:lnTo>
                    <a:pt x="113930" y="28835"/>
                  </a:lnTo>
                  <a:lnTo>
                    <a:pt x="165886" y="28835"/>
                  </a:lnTo>
                  <a:lnTo>
                    <a:pt x="165886" y="5068"/>
                  </a:lnTo>
                  <a:lnTo>
                    <a:pt x="149717" y="2851"/>
                  </a:lnTo>
                  <a:lnTo>
                    <a:pt x="141565" y="1885"/>
                  </a:lnTo>
                  <a:lnTo>
                    <a:pt x="125357" y="241"/>
                  </a:lnTo>
                  <a:lnTo>
                    <a:pt x="119232" y="0"/>
                  </a:lnTo>
                  <a:close/>
                </a:path>
                <a:path w="172084" h="213995">
                  <a:moveTo>
                    <a:pt x="165886" y="123892"/>
                  </a:moveTo>
                  <a:lnTo>
                    <a:pt x="136079" y="123892"/>
                  </a:lnTo>
                  <a:lnTo>
                    <a:pt x="136041" y="182422"/>
                  </a:lnTo>
                  <a:lnTo>
                    <a:pt x="135843" y="187167"/>
                  </a:lnTo>
                  <a:lnTo>
                    <a:pt x="135137" y="194079"/>
                  </a:lnTo>
                  <a:lnTo>
                    <a:pt x="134429" y="201731"/>
                  </a:lnTo>
                  <a:lnTo>
                    <a:pt x="133015" y="206672"/>
                  </a:lnTo>
                  <a:lnTo>
                    <a:pt x="130306" y="213834"/>
                  </a:lnTo>
                  <a:lnTo>
                    <a:pt x="171777" y="213834"/>
                  </a:lnTo>
                  <a:lnTo>
                    <a:pt x="170952" y="211834"/>
                  </a:lnTo>
                  <a:lnTo>
                    <a:pt x="168715" y="205732"/>
                  </a:lnTo>
                  <a:lnTo>
                    <a:pt x="167537" y="200538"/>
                  </a:lnTo>
                  <a:lnTo>
                    <a:pt x="166829" y="194079"/>
                  </a:lnTo>
                  <a:lnTo>
                    <a:pt x="166209" y="186675"/>
                  </a:lnTo>
                  <a:lnTo>
                    <a:pt x="165943" y="182422"/>
                  </a:lnTo>
                  <a:lnTo>
                    <a:pt x="165886" y="123892"/>
                  </a:lnTo>
                  <a:close/>
                </a:path>
                <a:path w="172084" h="213995">
                  <a:moveTo>
                    <a:pt x="165886" y="28835"/>
                  </a:moveTo>
                  <a:lnTo>
                    <a:pt x="122412" y="28835"/>
                  </a:lnTo>
                  <a:lnTo>
                    <a:pt x="131014" y="30230"/>
                  </a:lnTo>
                  <a:lnTo>
                    <a:pt x="136079" y="31781"/>
                  </a:lnTo>
                  <a:lnTo>
                    <a:pt x="136079" y="95587"/>
                  </a:lnTo>
                  <a:lnTo>
                    <a:pt x="165886" y="95587"/>
                  </a:lnTo>
                  <a:lnTo>
                    <a:pt x="165886" y="28835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637601" y="10709914"/>
              <a:ext cx="171845" cy="21383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9260070" y="10713192"/>
              <a:ext cx="350520" cy="210820"/>
            </a:xfrm>
            <a:custGeom>
              <a:avLst/>
              <a:gdLst/>
              <a:ahLst/>
              <a:cxnLst/>
              <a:rect l="l" t="t" r="r" b="b"/>
              <a:pathLst>
                <a:path w="350519" h="210820">
                  <a:moveTo>
                    <a:pt x="50825" y="0"/>
                  </a:moveTo>
                  <a:lnTo>
                    <a:pt x="0" y="0"/>
                  </a:lnTo>
                  <a:lnTo>
                    <a:pt x="2705" y="7886"/>
                  </a:lnTo>
                  <a:lnTo>
                    <a:pt x="4991" y="15481"/>
                  </a:lnTo>
                  <a:lnTo>
                    <a:pt x="10414" y="55346"/>
                  </a:lnTo>
                  <a:lnTo>
                    <a:pt x="10541" y="63360"/>
                  </a:lnTo>
                  <a:lnTo>
                    <a:pt x="10541" y="147205"/>
                  </a:lnTo>
                  <a:lnTo>
                    <a:pt x="6946" y="187337"/>
                  </a:lnTo>
                  <a:lnTo>
                    <a:pt x="0" y="210566"/>
                  </a:lnTo>
                  <a:lnTo>
                    <a:pt x="50825" y="210566"/>
                  </a:lnTo>
                  <a:lnTo>
                    <a:pt x="41338" y="171246"/>
                  </a:lnTo>
                  <a:lnTo>
                    <a:pt x="40284" y="147205"/>
                  </a:lnTo>
                  <a:lnTo>
                    <a:pt x="40284" y="63360"/>
                  </a:lnTo>
                  <a:lnTo>
                    <a:pt x="43878" y="23228"/>
                  </a:lnTo>
                  <a:lnTo>
                    <a:pt x="48120" y="7912"/>
                  </a:lnTo>
                  <a:lnTo>
                    <a:pt x="50825" y="0"/>
                  </a:lnTo>
                  <a:close/>
                </a:path>
                <a:path w="350519" h="210820">
                  <a:moveTo>
                    <a:pt x="350189" y="12"/>
                  </a:moveTo>
                  <a:lnTo>
                    <a:pt x="299300" y="12"/>
                  </a:lnTo>
                  <a:lnTo>
                    <a:pt x="301967" y="7912"/>
                  </a:lnTo>
                  <a:lnTo>
                    <a:pt x="304266" y="15494"/>
                  </a:lnTo>
                  <a:lnTo>
                    <a:pt x="309651" y="55372"/>
                  </a:lnTo>
                  <a:lnTo>
                    <a:pt x="309765" y="63398"/>
                  </a:lnTo>
                  <a:lnTo>
                    <a:pt x="309765" y="147205"/>
                  </a:lnTo>
                  <a:lnTo>
                    <a:pt x="306235" y="187337"/>
                  </a:lnTo>
                  <a:lnTo>
                    <a:pt x="299300" y="210566"/>
                  </a:lnTo>
                  <a:lnTo>
                    <a:pt x="350189" y="210566"/>
                  </a:lnTo>
                  <a:lnTo>
                    <a:pt x="340664" y="171246"/>
                  </a:lnTo>
                  <a:lnTo>
                    <a:pt x="339598" y="147205"/>
                  </a:lnTo>
                  <a:lnTo>
                    <a:pt x="339598" y="63398"/>
                  </a:lnTo>
                  <a:lnTo>
                    <a:pt x="343242" y="23241"/>
                  </a:lnTo>
                  <a:lnTo>
                    <a:pt x="347472" y="7937"/>
                  </a:lnTo>
                  <a:lnTo>
                    <a:pt x="350189" y="1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110735" y="10713150"/>
              <a:ext cx="125923" cy="21055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903067" y="10709916"/>
              <a:ext cx="171790" cy="21383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676548" y="10711026"/>
              <a:ext cx="205618" cy="21599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256679" y="10713191"/>
              <a:ext cx="166030" cy="2105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447442" y="10713191"/>
              <a:ext cx="139114" cy="21055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336627" y="10710984"/>
              <a:ext cx="191205" cy="214976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0" y="10198645"/>
            <a:ext cx="10052050" cy="110998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6165215">
              <a:lnSpc>
                <a:spcPts val="1735"/>
              </a:lnSpc>
              <a:spcBef>
                <a:spcPts val="1580"/>
              </a:spcBef>
            </a:pPr>
            <a:r>
              <a:rPr sz="1450" b="1" spc="285" dirty="0">
                <a:solidFill>
                  <a:srgbClr val="0D458F"/>
                </a:solidFill>
                <a:latin typeface="Calibri"/>
                <a:cs typeface="Calibri"/>
              </a:rPr>
              <a:t>FEDER</a:t>
            </a:r>
            <a:endParaRPr sz="1450" dirty="0">
              <a:latin typeface="Calibri"/>
              <a:cs typeface="Calibri"/>
            </a:endParaRPr>
          </a:p>
          <a:p>
            <a:pPr marL="6165215">
              <a:lnSpc>
                <a:spcPts val="1580"/>
              </a:lnSpc>
              <a:spcBef>
                <a:spcPts val="35"/>
              </a:spcBef>
            </a:pP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Fondo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0" dirty="0">
                <a:solidFill>
                  <a:srgbClr val="423E40"/>
                </a:solidFill>
                <a:latin typeface="Calibri"/>
                <a:cs typeface="Calibri"/>
              </a:rPr>
              <a:t>Europeo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de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0" dirty="0">
                <a:solidFill>
                  <a:srgbClr val="423E40"/>
                </a:solidFill>
                <a:latin typeface="Calibri"/>
                <a:cs typeface="Calibri"/>
              </a:rPr>
              <a:t>Desenvolvemento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423E40"/>
                </a:solidFill>
                <a:latin typeface="Calibri"/>
                <a:cs typeface="Calibri"/>
              </a:rPr>
              <a:t>Rexional </a:t>
            </a:r>
            <a:r>
              <a:rPr sz="1300" spc="-28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50" dirty="0">
                <a:solidFill>
                  <a:srgbClr val="423E40"/>
                </a:solidFill>
                <a:latin typeface="Calibri"/>
                <a:cs typeface="Calibri"/>
              </a:rPr>
              <a:t>"Unha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5" dirty="0">
                <a:solidFill>
                  <a:srgbClr val="423E40"/>
                </a:solidFill>
                <a:latin typeface="Calibri"/>
                <a:cs typeface="Calibri"/>
              </a:rPr>
              <a:t>maneira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de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423E40"/>
                </a:solidFill>
                <a:latin typeface="Calibri"/>
                <a:cs typeface="Calibri"/>
              </a:rPr>
              <a:t>facer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423E40"/>
                </a:solidFill>
                <a:latin typeface="Calibri"/>
                <a:cs typeface="Calibri"/>
              </a:rPr>
              <a:t>Europa"</a:t>
            </a:r>
            <a:endParaRPr sz="1300" dirty="0">
              <a:latin typeface="Calibri"/>
              <a:cs typeface="Calibri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0" y="900543"/>
            <a:ext cx="20104100" cy="9528810"/>
            <a:chOff x="0" y="900543"/>
            <a:chExt cx="20104100" cy="9528810"/>
          </a:xfrm>
        </p:grpSpPr>
        <p:sp>
          <p:nvSpPr>
            <p:cNvPr id="78" name="object 78"/>
            <p:cNvSpPr/>
            <p:nvPr/>
          </p:nvSpPr>
          <p:spPr>
            <a:xfrm>
              <a:off x="0" y="4366388"/>
              <a:ext cx="20104100" cy="2240915"/>
            </a:xfrm>
            <a:custGeom>
              <a:avLst/>
              <a:gdLst/>
              <a:ahLst/>
              <a:cxnLst/>
              <a:rect l="l" t="t" r="r" b="b"/>
              <a:pathLst>
                <a:path w="20104100" h="2240915">
                  <a:moveTo>
                    <a:pt x="0" y="2240740"/>
                  </a:moveTo>
                  <a:lnTo>
                    <a:pt x="0" y="0"/>
                  </a:lnTo>
                  <a:lnTo>
                    <a:pt x="20104098" y="0"/>
                  </a:lnTo>
                  <a:lnTo>
                    <a:pt x="20104098" y="2240740"/>
                  </a:lnTo>
                  <a:lnTo>
                    <a:pt x="0" y="2240740"/>
                  </a:lnTo>
                  <a:close/>
                </a:path>
              </a:pathLst>
            </a:custGeom>
            <a:solidFill>
              <a:srgbClr val="EC7D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125437" y="931908"/>
              <a:ext cx="10209113" cy="946568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7125406" y="931955"/>
              <a:ext cx="10209530" cy="9465945"/>
            </a:xfrm>
            <a:custGeom>
              <a:avLst/>
              <a:gdLst/>
              <a:ahLst/>
              <a:cxnLst/>
              <a:rect l="l" t="t" r="r" b="b"/>
              <a:pathLst>
                <a:path w="10209530" h="9465945">
                  <a:moveTo>
                    <a:pt x="900489" y="4942230"/>
                  </a:moveTo>
                  <a:lnTo>
                    <a:pt x="900489" y="3183131"/>
                  </a:lnTo>
                  <a:lnTo>
                    <a:pt x="6973585" y="0"/>
                  </a:lnTo>
                  <a:lnTo>
                    <a:pt x="10209072" y="1172725"/>
                  </a:lnTo>
                  <a:lnTo>
                    <a:pt x="10209072" y="5382005"/>
                  </a:lnTo>
                  <a:lnTo>
                    <a:pt x="10072949" y="5434359"/>
                  </a:lnTo>
                  <a:lnTo>
                    <a:pt x="9706480" y="5968378"/>
                  </a:lnTo>
                  <a:lnTo>
                    <a:pt x="8041624" y="6345323"/>
                  </a:lnTo>
                  <a:lnTo>
                    <a:pt x="7203933" y="7350531"/>
                  </a:lnTo>
                  <a:lnTo>
                    <a:pt x="5717101" y="7769356"/>
                  </a:lnTo>
                  <a:lnTo>
                    <a:pt x="4481569" y="9193399"/>
                  </a:lnTo>
                  <a:lnTo>
                    <a:pt x="3717150" y="9465637"/>
                  </a:lnTo>
                  <a:lnTo>
                    <a:pt x="3591448" y="9371399"/>
                  </a:lnTo>
                  <a:lnTo>
                    <a:pt x="3319254" y="9423753"/>
                  </a:lnTo>
                  <a:lnTo>
                    <a:pt x="104708" y="6010257"/>
                  </a:lnTo>
                  <a:lnTo>
                    <a:pt x="104708" y="5507653"/>
                  </a:lnTo>
                  <a:lnTo>
                    <a:pt x="0" y="5455309"/>
                  </a:lnTo>
                  <a:lnTo>
                    <a:pt x="0" y="5015524"/>
                  </a:lnTo>
                  <a:lnTo>
                    <a:pt x="900489" y="4942230"/>
                  </a:lnTo>
                  <a:close/>
                </a:path>
              </a:pathLst>
            </a:custGeom>
            <a:ln w="62825">
              <a:solidFill>
                <a:srgbClr val="EC7D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2">
            <a:extLst>
              <a:ext uri="{FF2B5EF4-FFF2-40B4-BE49-F238E27FC236}">
                <a16:creationId xmlns:a16="http://schemas.microsoft.com/office/drawing/2014/main" id="{297B5E41-F15D-4ED6-B08F-C44DD3F8BA5F}"/>
              </a:ext>
            </a:extLst>
          </p:cNvPr>
          <p:cNvSpPr/>
          <p:nvPr/>
        </p:nvSpPr>
        <p:spPr>
          <a:xfrm>
            <a:off x="582504" y="9235320"/>
            <a:ext cx="1276350" cy="2073275"/>
          </a:xfrm>
          <a:custGeom>
            <a:avLst/>
            <a:gdLst/>
            <a:ahLst/>
            <a:cxnLst/>
            <a:rect l="l" t="t" r="r" b="b"/>
            <a:pathLst>
              <a:path w="1276350" h="2073275">
                <a:moveTo>
                  <a:pt x="1275868" y="0"/>
                </a:moveTo>
                <a:lnTo>
                  <a:pt x="132416" y="283740"/>
                </a:lnTo>
                <a:lnTo>
                  <a:pt x="0" y="2073235"/>
                </a:lnTo>
                <a:lnTo>
                  <a:pt x="1192127" y="2073235"/>
                </a:lnTo>
                <a:lnTo>
                  <a:pt x="1275868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75000">
                <a:schemeClr val="bg1">
                  <a:lumMod val="85000"/>
                </a:schemeClr>
              </a:gs>
              <a:gs pos="60000">
                <a:schemeClr val="bg1">
                  <a:lumMod val="85000"/>
                </a:schemeClr>
              </a:gs>
              <a:gs pos="88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object 3">
            <a:extLst>
              <a:ext uri="{FF2B5EF4-FFF2-40B4-BE49-F238E27FC236}">
                <a16:creationId xmlns:a16="http://schemas.microsoft.com/office/drawing/2014/main" id="{00885505-1B62-4809-A569-AC655985AD03}"/>
              </a:ext>
            </a:extLst>
          </p:cNvPr>
          <p:cNvGrpSpPr/>
          <p:nvPr/>
        </p:nvGrpSpPr>
        <p:grpSpPr>
          <a:xfrm>
            <a:off x="1262684" y="9235320"/>
            <a:ext cx="4604385" cy="2073275"/>
            <a:chOff x="1262684" y="9235320"/>
            <a:chExt cx="4604385" cy="2073275"/>
          </a:xfrm>
          <a:solidFill>
            <a:schemeClr val="bg1">
              <a:lumMod val="85000"/>
            </a:schemeClr>
          </a:solidFill>
        </p:grpSpPr>
        <p:sp>
          <p:nvSpPr>
            <p:cNvPr id="83" name="object 4">
              <a:extLst>
                <a:ext uri="{FF2B5EF4-FFF2-40B4-BE49-F238E27FC236}">
                  <a16:creationId xmlns:a16="http://schemas.microsoft.com/office/drawing/2014/main" id="{7DD4446E-1121-4E82-9E88-FE463F84F537}"/>
                </a:ext>
              </a:extLst>
            </p:cNvPr>
            <p:cNvSpPr/>
            <p:nvPr/>
          </p:nvSpPr>
          <p:spPr>
            <a:xfrm>
              <a:off x="1774621" y="9235331"/>
              <a:ext cx="4092575" cy="2073275"/>
            </a:xfrm>
            <a:custGeom>
              <a:avLst/>
              <a:gdLst/>
              <a:ahLst/>
              <a:cxnLst/>
              <a:rect l="l" t="t" r="r" b="b"/>
              <a:pathLst>
                <a:path w="4092575" h="2073275">
                  <a:moveTo>
                    <a:pt x="4092283" y="2073224"/>
                  </a:moveTo>
                  <a:lnTo>
                    <a:pt x="4063593" y="1690725"/>
                  </a:lnTo>
                  <a:lnTo>
                    <a:pt x="3994708" y="772261"/>
                  </a:lnTo>
                  <a:lnTo>
                    <a:pt x="2717063" y="519976"/>
                  </a:lnTo>
                  <a:lnTo>
                    <a:pt x="83743" y="0"/>
                  </a:lnTo>
                  <a:lnTo>
                    <a:pt x="0" y="2073224"/>
                  </a:lnTo>
                  <a:lnTo>
                    <a:pt x="4092283" y="207322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5">
              <a:extLst>
                <a:ext uri="{FF2B5EF4-FFF2-40B4-BE49-F238E27FC236}">
                  <a16:creationId xmlns:a16="http://schemas.microsoft.com/office/drawing/2014/main" id="{F3872614-3856-4CDF-A9E5-8980E5F9E840}"/>
                </a:ext>
              </a:extLst>
            </p:cNvPr>
            <p:cNvSpPr/>
            <p:nvPr/>
          </p:nvSpPr>
          <p:spPr>
            <a:xfrm>
              <a:off x="1262684" y="9235320"/>
              <a:ext cx="1424940" cy="476884"/>
            </a:xfrm>
            <a:custGeom>
              <a:avLst/>
              <a:gdLst/>
              <a:ahLst/>
              <a:cxnLst/>
              <a:rect l="l" t="t" r="r" b="b"/>
              <a:pathLst>
                <a:path w="1424939" h="476884">
                  <a:moveTo>
                    <a:pt x="595688" y="0"/>
                  </a:moveTo>
                  <a:lnTo>
                    <a:pt x="0" y="147817"/>
                  </a:lnTo>
                  <a:lnTo>
                    <a:pt x="579008" y="29444"/>
                  </a:lnTo>
                  <a:lnTo>
                    <a:pt x="576474" y="476257"/>
                  </a:lnTo>
                  <a:lnTo>
                    <a:pt x="609604" y="28753"/>
                  </a:lnTo>
                  <a:lnTo>
                    <a:pt x="1424323" y="163607"/>
                  </a:lnTo>
                  <a:lnTo>
                    <a:pt x="59568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94">
            <a:extLst>
              <a:ext uri="{FF2B5EF4-FFF2-40B4-BE49-F238E27FC236}">
                <a16:creationId xmlns:a16="http://schemas.microsoft.com/office/drawing/2014/main" id="{4F4B1B80-3DFF-4D60-AD6A-2BD8E3BE1579}"/>
              </a:ext>
            </a:extLst>
          </p:cNvPr>
          <p:cNvSpPr/>
          <p:nvPr/>
        </p:nvSpPr>
        <p:spPr>
          <a:xfrm>
            <a:off x="3264719" y="9807910"/>
            <a:ext cx="1613204" cy="1153325"/>
          </a:xfrm>
          <a:custGeom>
            <a:avLst/>
            <a:gdLst/>
            <a:ahLst/>
            <a:cxnLst/>
            <a:rect l="l" t="t" r="r" b="b"/>
            <a:pathLst>
              <a:path w="1532889" h="1170940">
                <a:moveTo>
                  <a:pt x="1532382" y="1168387"/>
                </a:moveTo>
                <a:lnTo>
                  <a:pt x="1484045" y="248500"/>
                </a:lnTo>
                <a:lnTo>
                  <a:pt x="79908" y="0"/>
                </a:lnTo>
                <a:lnTo>
                  <a:pt x="0" y="12192"/>
                </a:lnTo>
                <a:lnTo>
                  <a:pt x="9969" y="1100289"/>
                </a:lnTo>
                <a:lnTo>
                  <a:pt x="1453565" y="1170813"/>
                </a:lnTo>
                <a:lnTo>
                  <a:pt x="1532382" y="11683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94">
            <a:extLst>
              <a:ext uri="{FF2B5EF4-FFF2-40B4-BE49-F238E27FC236}">
                <a16:creationId xmlns:a16="http://schemas.microsoft.com/office/drawing/2014/main" id="{A523D2F7-1232-4209-9616-89F9EAEB8A99}"/>
              </a:ext>
            </a:extLst>
          </p:cNvPr>
          <p:cNvSpPr/>
          <p:nvPr/>
        </p:nvSpPr>
        <p:spPr>
          <a:xfrm>
            <a:off x="3346450" y="9777678"/>
            <a:ext cx="1532890" cy="1170940"/>
          </a:xfrm>
          <a:custGeom>
            <a:avLst/>
            <a:gdLst/>
            <a:ahLst/>
            <a:cxnLst/>
            <a:rect l="l" t="t" r="r" b="b"/>
            <a:pathLst>
              <a:path w="1532889" h="1170940">
                <a:moveTo>
                  <a:pt x="1532382" y="1168387"/>
                </a:moveTo>
                <a:lnTo>
                  <a:pt x="1484045" y="248500"/>
                </a:lnTo>
                <a:lnTo>
                  <a:pt x="79908" y="0"/>
                </a:lnTo>
                <a:lnTo>
                  <a:pt x="0" y="12192"/>
                </a:lnTo>
                <a:lnTo>
                  <a:pt x="9969" y="1100289"/>
                </a:lnTo>
                <a:lnTo>
                  <a:pt x="1453565" y="1170813"/>
                </a:lnTo>
                <a:lnTo>
                  <a:pt x="1532382" y="1168387"/>
                </a:lnTo>
                <a:close/>
              </a:path>
            </a:pathLst>
          </a:custGeom>
          <a:solidFill>
            <a:srgbClr val="D6D6D6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06E41F-7824-41BA-918D-C4789C68528E}"/>
              </a:ext>
            </a:extLst>
          </p:cNvPr>
          <p:cNvSpPr txBox="1"/>
          <p:nvPr/>
        </p:nvSpPr>
        <p:spPr>
          <a:xfrm>
            <a:off x="582504" y="4892675"/>
            <a:ext cx="7031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INTELLIGENT TECHNOLOGIES AT EVERY STEP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689864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535" dirty="0">
                <a:solidFill>
                  <a:srgbClr val="EC7E0E"/>
                </a:solidFill>
                <a:latin typeface="Calibri"/>
                <a:cs typeface="Calibri"/>
              </a:rPr>
              <a:t>TECHNOLOGY</a:t>
            </a:r>
            <a:r>
              <a:rPr sz="3300" b="1" spc="229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530" dirty="0">
                <a:solidFill>
                  <a:srgbClr val="EC7E0E"/>
                </a:solidFill>
                <a:latin typeface="Calibri"/>
                <a:cs typeface="Calibri"/>
              </a:rPr>
              <a:t>TRANSFER</a:t>
            </a:r>
            <a:r>
              <a:rPr sz="3300" b="1" spc="21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650" b="1" spc="100" dirty="0">
                <a:solidFill>
                  <a:srgbClr val="EC7E0E"/>
                </a:solidFill>
                <a:latin typeface="Calibri"/>
                <a:cs typeface="Calibri"/>
              </a:rPr>
              <a:t>(201</a:t>
            </a:r>
            <a:r>
              <a:rPr lang="es-ES" sz="1650" b="1" spc="100" dirty="0">
                <a:solidFill>
                  <a:srgbClr val="EC7E0E"/>
                </a:solidFill>
                <a:latin typeface="Calibri"/>
                <a:cs typeface="Calibri"/>
              </a:rPr>
              <a:t>7</a:t>
            </a:r>
            <a:r>
              <a:rPr sz="1650" b="1" spc="100" dirty="0">
                <a:solidFill>
                  <a:srgbClr val="EC7E0E"/>
                </a:solidFill>
                <a:latin typeface="Calibri"/>
                <a:cs typeface="Calibri"/>
              </a:rPr>
              <a:t>-20</a:t>
            </a:r>
            <a:r>
              <a:rPr lang="es-ES" sz="1650" b="1" spc="100" dirty="0">
                <a:solidFill>
                  <a:srgbClr val="EC7E0E"/>
                </a:solidFill>
                <a:latin typeface="Calibri"/>
                <a:cs typeface="Calibri"/>
              </a:rPr>
              <a:t>20</a:t>
            </a:r>
            <a:r>
              <a:rPr sz="1650" b="1" spc="100" dirty="0">
                <a:solidFill>
                  <a:srgbClr val="EC7E0E"/>
                </a:solidFill>
                <a:latin typeface="Calibri"/>
                <a:cs typeface="Calibri"/>
              </a:rPr>
              <a:t>)</a:t>
            </a:r>
            <a:endParaRPr sz="165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301" y="1628174"/>
            <a:ext cx="5980086" cy="28842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1636" y="4766226"/>
            <a:ext cx="5977741" cy="28863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2233" y="7907687"/>
            <a:ext cx="5967153" cy="28818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1751" y="1648042"/>
            <a:ext cx="5941131" cy="28643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51751" y="4785074"/>
            <a:ext cx="5941131" cy="28675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46724" y="7925279"/>
            <a:ext cx="5941130" cy="28643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21582" y="1644869"/>
            <a:ext cx="5941132" cy="286752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06504" y="7869990"/>
            <a:ext cx="5941122" cy="286432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205239" y="5049053"/>
            <a:ext cx="4342765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20"/>
              </a:spcBef>
            </a:pPr>
            <a:r>
              <a:rPr sz="9450" spc="560" dirty="0">
                <a:latin typeface="Century Gothic"/>
                <a:cs typeface="Century Gothic"/>
              </a:rPr>
              <a:t>30%</a:t>
            </a:r>
            <a:endParaRPr sz="94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dirty="0">
                <a:latin typeface="Century Gothic"/>
                <a:cs typeface="Century Gothic"/>
              </a:rPr>
              <a:t>of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170" dirty="0">
                <a:latin typeface="Century Gothic"/>
                <a:cs typeface="Century Gothic"/>
              </a:rPr>
              <a:t>USC</a:t>
            </a:r>
            <a:r>
              <a:rPr sz="2950" spc="-75" dirty="0">
                <a:latin typeface="Century Gothic"/>
                <a:cs typeface="Century Gothic"/>
              </a:rPr>
              <a:t> </a:t>
            </a:r>
            <a:r>
              <a:rPr sz="2950" spc="85" dirty="0">
                <a:latin typeface="Century Gothic"/>
                <a:cs typeface="Century Gothic"/>
              </a:rPr>
              <a:t>royalties</a:t>
            </a:r>
            <a:r>
              <a:rPr sz="2950" spc="-65" dirty="0">
                <a:latin typeface="Century Gothic"/>
                <a:cs typeface="Century Gothic"/>
              </a:rPr>
              <a:t> </a:t>
            </a:r>
            <a:r>
              <a:rPr sz="2950" spc="204" dirty="0">
                <a:latin typeface="Century Gothic"/>
                <a:cs typeface="Century Gothic"/>
              </a:rPr>
              <a:t>in</a:t>
            </a:r>
            <a:r>
              <a:rPr sz="2950" spc="-70" dirty="0">
                <a:latin typeface="Century Gothic"/>
                <a:cs typeface="Century Gothic"/>
              </a:rPr>
              <a:t> </a:t>
            </a:r>
            <a:r>
              <a:rPr sz="2950" spc="-25" dirty="0">
                <a:latin typeface="Century Gothic"/>
                <a:cs typeface="Century Gothic"/>
              </a:rPr>
              <a:t>2017</a:t>
            </a:r>
            <a:endParaRPr sz="29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3248" y="5065348"/>
            <a:ext cx="3789045" cy="2090316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9450" spc="520" dirty="0">
                <a:latin typeface="Century Gothic"/>
                <a:cs typeface="Century Gothic"/>
              </a:rPr>
              <a:t>2,</a:t>
            </a:r>
            <a:r>
              <a:rPr lang="es-ES" sz="9450" spc="520" dirty="0">
                <a:latin typeface="Century Gothic"/>
                <a:cs typeface="Century Gothic"/>
              </a:rPr>
              <a:t>3</a:t>
            </a:r>
            <a:r>
              <a:rPr sz="9450" spc="520" dirty="0">
                <a:latin typeface="Century Gothic"/>
                <a:cs typeface="Century Gothic"/>
              </a:rPr>
              <a:t>M€</a:t>
            </a:r>
            <a:endParaRPr sz="9450" dirty="0">
              <a:latin typeface="Century Gothic"/>
              <a:cs typeface="Century Gothic"/>
            </a:endParaRPr>
          </a:p>
          <a:p>
            <a:pPr marL="1012825">
              <a:lnSpc>
                <a:spcPct val="100000"/>
              </a:lnSpc>
              <a:spcBef>
                <a:spcPts val="335"/>
              </a:spcBef>
            </a:pPr>
            <a:r>
              <a:rPr sz="2950" spc="60" dirty="0">
                <a:latin typeface="Century Gothic"/>
                <a:cs typeface="Century Gothic"/>
              </a:rPr>
              <a:t>Income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78915" y="1902855"/>
            <a:ext cx="2740660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565" dirty="0">
                <a:latin typeface="Century Gothic"/>
                <a:cs typeface="Century Gothic"/>
              </a:rPr>
              <a:t>38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120" dirty="0">
                <a:latin typeface="Century Gothic"/>
                <a:cs typeface="Century Gothic"/>
              </a:rPr>
              <a:t>R&amp;D</a:t>
            </a:r>
            <a:r>
              <a:rPr sz="2950" spc="-114" dirty="0">
                <a:latin typeface="Century Gothic"/>
                <a:cs typeface="Century Gothic"/>
              </a:rPr>
              <a:t> </a:t>
            </a:r>
            <a:r>
              <a:rPr sz="2950" spc="45" dirty="0">
                <a:latin typeface="Century Gothic"/>
                <a:cs typeface="Century Gothic"/>
              </a:rPr>
              <a:t>contracts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05748" y="8204076"/>
            <a:ext cx="3822700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345" dirty="0">
                <a:latin typeface="Century Gothic"/>
                <a:cs typeface="Century Gothic"/>
              </a:rPr>
              <a:t>6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60" dirty="0">
                <a:latin typeface="Century Gothic"/>
                <a:cs typeface="Century Gothic"/>
              </a:rPr>
              <a:t>Technology</a:t>
            </a:r>
            <a:r>
              <a:rPr sz="2950" spc="-80" dirty="0">
                <a:latin typeface="Century Gothic"/>
                <a:cs typeface="Century Gothic"/>
              </a:rPr>
              <a:t> </a:t>
            </a:r>
            <a:r>
              <a:rPr sz="2950" spc="90" dirty="0">
                <a:latin typeface="Century Gothic"/>
                <a:cs typeface="Century Gothic"/>
              </a:rPr>
              <a:t>licenses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93315" y="5033977"/>
            <a:ext cx="3256915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340" dirty="0">
                <a:latin typeface="Century Gothic"/>
                <a:cs typeface="Century Gothic"/>
              </a:rPr>
              <a:t>1</a:t>
            </a:r>
            <a:r>
              <a:rPr sz="9450" spc="340" dirty="0">
                <a:latin typeface="Century Gothic"/>
                <a:cs typeface="Century Gothic"/>
              </a:rPr>
              <a:t>6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75" dirty="0">
                <a:latin typeface="Century Gothic"/>
                <a:cs typeface="Century Gothic"/>
              </a:rPr>
              <a:t>Software</a:t>
            </a:r>
            <a:r>
              <a:rPr sz="2950" spc="-100" dirty="0">
                <a:latin typeface="Century Gothic"/>
                <a:cs typeface="Century Gothic"/>
              </a:rPr>
              <a:t> </a:t>
            </a:r>
            <a:r>
              <a:rPr sz="2950" spc="75" dirty="0">
                <a:latin typeface="Century Gothic"/>
                <a:cs typeface="Century Gothic"/>
              </a:rPr>
              <a:t>patents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8ED91DB6-4821-4B5C-8FFF-70A582743AC5}"/>
              </a:ext>
            </a:extLst>
          </p:cNvPr>
          <p:cNvSpPr txBox="1"/>
          <p:nvPr/>
        </p:nvSpPr>
        <p:spPr>
          <a:xfrm>
            <a:off x="1974850" y="8214995"/>
            <a:ext cx="3822700" cy="2090316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lang="es-ES" sz="9450" spc="345" dirty="0">
                <a:latin typeface="Century Gothic"/>
                <a:cs typeface="Century Gothic"/>
              </a:rPr>
              <a:t>1</a:t>
            </a:r>
            <a:endParaRPr lang="es-ES"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lang="es-ES" sz="2950" spc="60" dirty="0" err="1">
                <a:latin typeface="Century Gothic"/>
                <a:cs typeface="Century Gothic"/>
              </a:rPr>
              <a:t>Patent</a:t>
            </a:r>
            <a:endParaRPr lang="es-ES" sz="2950" dirty="0">
              <a:latin typeface="Century Gothic"/>
              <a:cs typeface="Century Gothic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99F8D7D-8B01-4380-9880-FC0491C7736D}"/>
              </a:ext>
            </a:extLst>
          </p:cNvPr>
          <p:cNvSpPr txBox="1"/>
          <p:nvPr/>
        </p:nvSpPr>
        <p:spPr>
          <a:xfrm>
            <a:off x="7582996" y="1914780"/>
            <a:ext cx="5278120" cy="208788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sz="9450" spc="-1820" dirty="0">
                <a:latin typeface="Century Gothic"/>
                <a:cs typeface="Century Gothic"/>
              </a:rPr>
              <a:t>1</a:t>
            </a:r>
            <a:endParaRPr sz="945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2950" spc="85" dirty="0">
                <a:latin typeface="Century Gothic"/>
                <a:cs typeface="Century Gothic"/>
              </a:rPr>
              <a:t>Semiconductor</a:t>
            </a:r>
            <a:r>
              <a:rPr sz="2950" spc="-105" dirty="0">
                <a:latin typeface="Century Gothic"/>
                <a:cs typeface="Century Gothic"/>
              </a:rPr>
              <a:t> </a:t>
            </a:r>
            <a:r>
              <a:rPr sz="2950" spc="35" dirty="0">
                <a:latin typeface="Century Gothic"/>
                <a:cs typeface="Century Gothic"/>
              </a:rPr>
              <a:t>topography</a:t>
            </a:r>
            <a:endParaRPr sz="295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6222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558419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535" dirty="0">
                <a:solidFill>
                  <a:srgbClr val="EC7E0E"/>
                </a:solidFill>
                <a:latin typeface="Calibri"/>
                <a:cs typeface="Calibri"/>
              </a:rPr>
              <a:t>TECHNOLOGY</a:t>
            </a:r>
            <a:r>
              <a:rPr sz="3300" b="1" spc="18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530" dirty="0">
                <a:solidFill>
                  <a:srgbClr val="EC7E0E"/>
                </a:solidFill>
                <a:latin typeface="Calibri"/>
                <a:cs typeface="Calibri"/>
              </a:rPr>
              <a:t>TRANSFER</a:t>
            </a:r>
            <a:endParaRPr sz="33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6920" y="1851834"/>
            <a:ext cx="19221450" cy="2154555"/>
            <a:chOff x="436920" y="1851834"/>
            <a:chExt cx="19221450" cy="21545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35120" y="1857232"/>
              <a:ext cx="5322778" cy="21437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2317" y="1857232"/>
              <a:ext cx="13889355" cy="2143760"/>
            </a:xfrm>
            <a:custGeom>
              <a:avLst/>
              <a:gdLst/>
              <a:ahLst/>
              <a:cxnLst/>
              <a:rect l="l" t="t" r="r" b="b"/>
              <a:pathLst>
                <a:path w="13889355" h="2143760">
                  <a:moveTo>
                    <a:pt x="0" y="0"/>
                  </a:moveTo>
                  <a:lnTo>
                    <a:pt x="13889031" y="0"/>
                  </a:lnTo>
                  <a:lnTo>
                    <a:pt x="13889031" y="2143733"/>
                  </a:lnTo>
                  <a:lnTo>
                    <a:pt x="0" y="2143733"/>
                  </a:lnTo>
                  <a:lnTo>
                    <a:pt x="0" y="0"/>
                  </a:lnTo>
                  <a:close/>
                </a:path>
              </a:pathLst>
            </a:custGeom>
            <a:ln w="10471">
              <a:solidFill>
                <a:srgbClr val="EC7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44598" y="3369798"/>
            <a:ext cx="1046416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15" dirty="0">
                <a:latin typeface="Century Gothic"/>
                <a:cs typeface="Century Gothic"/>
              </a:rPr>
              <a:t>Machine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learning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for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85" dirty="0">
                <a:latin typeface="Century Gothic"/>
                <a:cs typeface="Century Gothic"/>
              </a:rPr>
              <a:t>digital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215" dirty="0">
                <a:latin typeface="Century Gothic"/>
                <a:cs typeface="Century Gothic"/>
              </a:rPr>
              <a:t>twins</a:t>
            </a:r>
            <a:r>
              <a:rPr sz="2950" spc="-55" dirty="0">
                <a:latin typeface="Century Gothic"/>
                <a:cs typeface="Century Gothic"/>
              </a:rPr>
              <a:t> </a:t>
            </a:r>
            <a:r>
              <a:rPr sz="2950" spc="204" dirty="0">
                <a:latin typeface="Century Gothic"/>
                <a:cs typeface="Century Gothic"/>
              </a:rPr>
              <a:t>in</a:t>
            </a:r>
            <a:r>
              <a:rPr sz="2950" spc="-55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the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180" dirty="0">
                <a:latin typeface="Century Gothic"/>
                <a:cs typeface="Century Gothic"/>
              </a:rPr>
              <a:t>industry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60" dirty="0">
                <a:latin typeface="Century Gothic"/>
                <a:cs typeface="Century Gothic"/>
              </a:rPr>
              <a:t>sector</a:t>
            </a:r>
            <a:endParaRPr sz="2950" dirty="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2317" y="2234189"/>
            <a:ext cx="19221450" cy="3916045"/>
            <a:chOff x="442317" y="2234189"/>
            <a:chExt cx="19221450" cy="39160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311" y="2234189"/>
              <a:ext cx="2532068" cy="7525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317" y="4002232"/>
              <a:ext cx="5716204" cy="214372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53496" y="4000965"/>
              <a:ext cx="13504544" cy="2143760"/>
            </a:xfrm>
            <a:custGeom>
              <a:avLst/>
              <a:gdLst/>
              <a:ahLst/>
              <a:cxnLst/>
              <a:rect l="l" t="t" r="r" b="b"/>
              <a:pathLst>
                <a:path w="13504544" h="2143760">
                  <a:moveTo>
                    <a:pt x="0" y="0"/>
                  </a:moveTo>
                  <a:lnTo>
                    <a:pt x="13504517" y="0"/>
                  </a:lnTo>
                  <a:lnTo>
                    <a:pt x="13504517" y="2143733"/>
                  </a:lnTo>
                  <a:lnTo>
                    <a:pt x="0" y="2143733"/>
                  </a:lnTo>
                  <a:lnTo>
                    <a:pt x="0" y="0"/>
                  </a:lnTo>
                  <a:close/>
                </a:path>
              </a:pathLst>
            </a:custGeom>
            <a:ln w="10471">
              <a:solidFill>
                <a:srgbClr val="EC7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56728" y="5513649"/>
            <a:ext cx="1017143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55" dirty="0">
                <a:latin typeface="Century Gothic"/>
                <a:cs typeface="Century Gothic"/>
              </a:rPr>
              <a:t>Detection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-25" dirty="0">
                <a:latin typeface="Century Gothic"/>
                <a:cs typeface="Century Gothic"/>
              </a:rPr>
              <a:t>and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tracking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dirty="0">
                <a:latin typeface="Century Gothic"/>
                <a:cs typeface="Century Gothic"/>
              </a:rPr>
              <a:t>of</a:t>
            </a:r>
            <a:r>
              <a:rPr sz="2950" spc="-30" dirty="0">
                <a:latin typeface="Century Gothic"/>
                <a:cs typeface="Century Gothic"/>
              </a:rPr>
              <a:t> </a:t>
            </a:r>
            <a:r>
              <a:rPr sz="2950" spc="35" dirty="0">
                <a:latin typeface="Century Gothic"/>
                <a:cs typeface="Century Gothic"/>
              </a:rPr>
              <a:t>objects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for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80" dirty="0">
                <a:latin typeface="Century Gothic"/>
                <a:cs typeface="Century Gothic"/>
              </a:rPr>
              <a:t>air</a:t>
            </a:r>
            <a:r>
              <a:rPr sz="2950" spc="-55" dirty="0">
                <a:latin typeface="Century Gothic"/>
                <a:cs typeface="Century Gothic"/>
              </a:rPr>
              <a:t> </a:t>
            </a:r>
            <a:r>
              <a:rPr sz="2950" spc="50" dirty="0">
                <a:latin typeface="Century Gothic"/>
                <a:cs typeface="Century Gothic"/>
              </a:rPr>
              <a:t>traffic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75" dirty="0">
                <a:latin typeface="Century Gothic"/>
                <a:cs typeface="Century Gothic"/>
              </a:rPr>
              <a:t>control</a:t>
            </a:r>
            <a:endParaRPr sz="295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2317" y="6144699"/>
            <a:ext cx="13889355" cy="2143760"/>
          </a:xfrm>
          <a:custGeom>
            <a:avLst/>
            <a:gdLst/>
            <a:ahLst/>
            <a:cxnLst/>
            <a:rect l="l" t="t" r="r" b="b"/>
            <a:pathLst>
              <a:path w="13889355" h="2143759">
                <a:moveTo>
                  <a:pt x="0" y="0"/>
                </a:moveTo>
                <a:lnTo>
                  <a:pt x="13889031" y="0"/>
                </a:lnTo>
                <a:lnTo>
                  <a:pt x="13889031" y="2143733"/>
                </a:lnTo>
                <a:lnTo>
                  <a:pt x="0" y="2143733"/>
                </a:lnTo>
                <a:lnTo>
                  <a:pt x="0" y="0"/>
                </a:lnTo>
                <a:close/>
              </a:path>
            </a:pathLst>
          </a:custGeom>
          <a:ln w="1047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4598" y="7657498"/>
            <a:ext cx="125882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40" dirty="0">
                <a:latin typeface="Century Gothic"/>
                <a:cs typeface="Century Gothic"/>
              </a:rPr>
              <a:t>Methodology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for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105" dirty="0">
                <a:latin typeface="Century Gothic"/>
                <a:cs typeface="Century Gothic"/>
              </a:rPr>
              <a:t>benchmarks</a:t>
            </a:r>
            <a:r>
              <a:rPr sz="2950" spc="-25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construction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204" dirty="0">
                <a:latin typeface="Century Gothic"/>
                <a:cs typeface="Century Gothic"/>
              </a:rPr>
              <a:t>in</a:t>
            </a:r>
            <a:r>
              <a:rPr sz="2950" spc="-50" dirty="0">
                <a:latin typeface="Century Gothic"/>
                <a:cs typeface="Century Gothic"/>
              </a:rPr>
              <a:t> </a:t>
            </a:r>
            <a:r>
              <a:rPr sz="2950" spc="125" dirty="0">
                <a:latin typeface="Century Gothic"/>
                <a:cs typeface="Century Gothic"/>
              </a:rPr>
              <a:t>information</a:t>
            </a:r>
            <a:r>
              <a:rPr sz="2950" spc="-30" dirty="0">
                <a:latin typeface="Century Gothic"/>
                <a:cs typeface="Century Gothic"/>
              </a:rPr>
              <a:t> </a:t>
            </a:r>
            <a:r>
              <a:rPr sz="2950" spc="70" dirty="0">
                <a:latin typeface="Century Gothic"/>
                <a:cs typeface="Century Gothic"/>
              </a:rPr>
              <a:t>retrieval</a:t>
            </a:r>
            <a:endParaRPr sz="29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23337" y="8288432"/>
            <a:ext cx="13545185" cy="2143760"/>
          </a:xfrm>
          <a:custGeom>
            <a:avLst/>
            <a:gdLst/>
            <a:ahLst/>
            <a:cxnLst/>
            <a:rect l="l" t="t" r="r" b="b"/>
            <a:pathLst>
              <a:path w="13545185" h="2143759">
                <a:moveTo>
                  <a:pt x="0" y="0"/>
                </a:moveTo>
                <a:lnTo>
                  <a:pt x="13544727" y="0"/>
                </a:lnTo>
                <a:lnTo>
                  <a:pt x="13544727" y="2143733"/>
                </a:lnTo>
                <a:lnTo>
                  <a:pt x="0" y="2143733"/>
                </a:lnTo>
                <a:lnTo>
                  <a:pt x="0" y="0"/>
                </a:lnTo>
                <a:close/>
              </a:path>
            </a:pathLst>
          </a:custGeom>
          <a:ln w="1047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26789" y="9801676"/>
            <a:ext cx="1258189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110" dirty="0">
                <a:latin typeface="Century Gothic"/>
                <a:cs typeface="Century Gothic"/>
              </a:rPr>
              <a:t>Efficient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90" dirty="0">
                <a:latin typeface="Century Gothic"/>
                <a:cs typeface="Century Gothic"/>
              </a:rPr>
              <a:t>processing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dirty="0">
                <a:latin typeface="Century Gothic"/>
                <a:cs typeface="Century Gothic"/>
              </a:rPr>
              <a:t>of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5" dirty="0">
                <a:latin typeface="Century Gothic"/>
                <a:cs typeface="Century Gothic"/>
              </a:rPr>
              <a:t>aerial</a:t>
            </a:r>
            <a:r>
              <a:rPr sz="2950" spc="-45" dirty="0">
                <a:latin typeface="Century Gothic"/>
                <a:cs typeface="Century Gothic"/>
              </a:rPr>
              <a:t> </a:t>
            </a:r>
            <a:r>
              <a:rPr sz="2950" spc="90" dirty="0">
                <a:latin typeface="Century Gothic"/>
                <a:cs typeface="Century Gothic"/>
              </a:rPr>
              <a:t>images</a:t>
            </a:r>
            <a:r>
              <a:rPr sz="2950" spc="-25" dirty="0">
                <a:latin typeface="Century Gothic"/>
                <a:cs typeface="Century Gothic"/>
              </a:rPr>
              <a:t> </a:t>
            </a:r>
            <a:r>
              <a:rPr sz="2950" spc="195" dirty="0">
                <a:latin typeface="Century Gothic"/>
                <a:cs typeface="Century Gothic"/>
              </a:rPr>
              <a:t>within</a:t>
            </a:r>
            <a:r>
              <a:rPr sz="2950" spc="-60" dirty="0">
                <a:latin typeface="Century Gothic"/>
                <a:cs typeface="Century Gothic"/>
              </a:rPr>
              <a:t> </a:t>
            </a:r>
            <a:r>
              <a:rPr sz="2950" spc="95" dirty="0">
                <a:latin typeface="Century Gothic"/>
                <a:cs typeface="Century Gothic"/>
              </a:rPr>
              <a:t>the</a:t>
            </a:r>
            <a:r>
              <a:rPr sz="2950" spc="-40" dirty="0">
                <a:latin typeface="Century Gothic"/>
                <a:cs typeface="Century Gothic"/>
              </a:rPr>
              <a:t> </a:t>
            </a:r>
            <a:r>
              <a:rPr sz="2950" spc="65" dirty="0">
                <a:latin typeface="Century Gothic"/>
                <a:cs typeface="Century Gothic"/>
              </a:rPr>
              <a:t>Civil</a:t>
            </a:r>
            <a:r>
              <a:rPr sz="2950" spc="-65" dirty="0">
                <a:latin typeface="Century Gothic"/>
                <a:cs typeface="Century Gothic"/>
              </a:rPr>
              <a:t> </a:t>
            </a:r>
            <a:r>
              <a:rPr sz="2950" spc="165" dirty="0">
                <a:latin typeface="Century Gothic"/>
                <a:cs typeface="Century Gothic"/>
              </a:rPr>
              <a:t>UAVs</a:t>
            </a:r>
            <a:r>
              <a:rPr sz="2950" spc="-35" dirty="0">
                <a:latin typeface="Century Gothic"/>
                <a:cs typeface="Century Gothic"/>
              </a:rPr>
              <a:t> </a:t>
            </a:r>
            <a:r>
              <a:rPr sz="2950" spc="100" dirty="0">
                <a:latin typeface="Century Gothic"/>
                <a:cs typeface="Century Gothic"/>
              </a:rPr>
              <a:t>Initiative</a:t>
            </a:r>
            <a:endParaRPr sz="2950">
              <a:latin typeface="Century Gothic"/>
              <a:cs typeface="Century Gothic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42317" y="4499245"/>
            <a:ext cx="19225895" cy="5935345"/>
            <a:chOff x="442317" y="4499245"/>
            <a:chExt cx="19225895" cy="593534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6383" y="4499245"/>
              <a:ext cx="2319948" cy="7427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1076" y="6530471"/>
              <a:ext cx="4170604" cy="5478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32606" y="6150982"/>
              <a:ext cx="5335448" cy="21449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317" y="8295983"/>
              <a:ext cx="5682177" cy="213823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90057" y="8573678"/>
              <a:ext cx="758977" cy="985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63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35" y="0"/>
            <a:ext cx="20093940" cy="11308715"/>
            <a:chOff x="5235" y="0"/>
            <a:chExt cx="2009394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0"/>
              <a:ext cx="2009362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1217" y="880924"/>
              <a:ext cx="2364945" cy="3615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98867" y="1148281"/>
              <a:ext cx="168836" cy="941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363825" y="804666"/>
              <a:ext cx="514350" cy="514350"/>
            </a:xfrm>
            <a:custGeom>
              <a:avLst/>
              <a:gdLst/>
              <a:ahLst/>
              <a:cxnLst/>
              <a:rect l="l" t="t" r="r" b="b"/>
              <a:pathLst>
                <a:path w="514350" h="514350">
                  <a:moveTo>
                    <a:pt x="514047" y="0"/>
                  </a:moveTo>
                  <a:lnTo>
                    <a:pt x="0" y="0"/>
                  </a:lnTo>
                  <a:lnTo>
                    <a:pt x="0" y="514047"/>
                  </a:lnTo>
                  <a:lnTo>
                    <a:pt x="514047" y="514047"/>
                  </a:lnTo>
                  <a:lnTo>
                    <a:pt x="514047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897036" y="865917"/>
              <a:ext cx="1660525" cy="387350"/>
            </a:xfrm>
            <a:custGeom>
              <a:avLst/>
              <a:gdLst/>
              <a:ahLst/>
              <a:cxnLst/>
              <a:rect l="l" t="t" r="r" b="b"/>
              <a:pathLst>
                <a:path w="1660525" h="387350">
                  <a:moveTo>
                    <a:pt x="262712" y="318046"/>
                  </a:moveTo>
                  <a:lnTo>
                    <a:pt x="224104" y="327177"/>
                  </a:lnTo>
                  <a:lnTo>
                    <a:pt x="183667" y="330288"/>
                  </a:lnTo>
                  <a:lnTo>
                    <a:pt x="170205" y="329793"/>
                  </a:lnTo>
                  <a:lnTo>
                    <a:pt x="123748" y="317893"/>
                  </a:lnTo>
                  <a:lnTo>
                    <a:pt x="90195" y="290423"/>
                  </a:lnTo>
                  <a:lnTo>
                    <a:pt x="70548" y="247573"/>
                  </a:lnTo>
                  <a:lnTo>
                    <a:pt x="66001" y="205574"/>
                  </a:lnTo>
                  <a:lnTo>
                    <a:pt x="66560" y="190500"/>
                  </a:lnTo>
                  <a:lnTo>
                    <a:pt x="74879" y="150406"/>
                  </a:lnTo>
                  <a:lnTo>
                    <a:pt x="99542" y="109829"/>
                  </a:lnTo>
                  <a:lnTo>
                    <a:pt x="137350" y="84797"/>
                  </a:lnTo>
                  <a:lnTo>
                    <a:pt x="185496" y="76187"/>
                  </a:lnTo>
                  <a:lnTo>
                    <a:pt x="194157" y="76352"/>
                  </a:lnTo>
                  <a:lnTo>
                    <a:pt x="239433" y="82384"/>
                  </a:lnTo>
                  <a:lnTo>
                    <a:pt x="259588" y="87934"/>
                  </a:lnTo>
                  <a:lnTo>
                    <a:pt x="259588" y="33655"/>
                  </a:lnTo>
                  <a:lnTo>
                    <a:pt x="213779" y="23863"/>
                  </a:lnTo>
                  <a:lnTo>
                    <a:pt x="181851" y="22186"/>
                  </a:lnTo>
                  <a:lnTo>
                    <a:pt x="160756" y="23190"/>
                  </a:lnTo>
                  <a:lnTo>
                    <a:pt x="121945" y="30492"/>
                  </a:lnTo>
                  <a:lnTo>
                    <a:pt x="72783" y="53809"/>
                  </a:lnTo>
                  <a:lnTo>
                    <a:pt x="36347" y="89281"/>
                  </a:lnTo>
                  <a:lnTo>
                    <a:pt x="12128" y="135420"/>
                  </a:lnTo>
                  <a:lnTo>
                    <a:pt x="762" y="189903"/>
                  </a:lnTo>
                  <a:lnTo>
                    <a:pt x="0" y="209499"/>
                  </a:lnTo>
                  <a:lnTo>
                    <a:pt x="711" y="228523"/>
                  </a:lnTo>
                  <a:lnTo>
                    <a:pt x="11353" y="280581"/>
                  </a:lnTo>
                  <a:lnTo>
                    <a:pt x="34683" y="323799"/>
                  </a:lnTo>
                  <a:lnTo>
                    <a:pt x="70599" y="356387"/>
                  </a:lnTo>
                  <a:lnTo>
                    <a:pt x="118999" y="377177"/>
                  </a:lnTo>
                  <a:lnTo>
                    <a:pt x="157988" y="383527"/>
                  </a:lnTo>
                  <a:lnTo>
                    <a:pt x="179489" y="384314"/>
                  </a:lnTo>
                  <a:lnTo>
                    <a:pt x="190741" y="384124"/>
                  </a:lnTo>
                  <a:lnTo>
                    <a:pt x="233705" y="379666"/>
                  </a:lnTo>
                  <a:lnTo>
                    <a:pt x="262712" y="373087"/>
                  </a:lnTo>
                  <a:lnTo>
                    <a:pt x="262712" y="318046"/>
                  </a:lnTo>
                  <a:close/>
                </a:path>
                <a:path w="1660525" h="387350">
                  <a:moveTo>
                    <a:pt x="398475" y="124980"/>
                  </a:moveTo>
                  <a:lnTo>
                    <a:pt x="336626" y="124980"/>
                  </a:lnTo>
                  <a:lnTo>
                    <a:pt x="336626" y="377761"/>
                  </a:lnTo>
                  <a:lnTo>
                    <a:pt x="398475" y="377761"/>
                  </a:lnTo>
                  <a:lnTo>
                    <a:pt x="398475" y="124980"/>
                  </a:lnTo>
                  <a:close/>
                </a:path>
                <a:path w="1660525" h="387350">
                  <a:moveTo>
                    <a:pt x="400037" y="0"/>
                  </a:moveTo>
                  <a:lnTo>
                    <a:pt x="335064" y="0"/>
                  </a:lnTo>
                  <a:lnTo>
                    <a:pt x="335064" y="67056"/>
                  </a:lnTo>
                  <a:lnTo>
                    <a:pt x="400037" y="67056"/>
                  </a:lnTo>
                  <a:lnTo>
                    <a:pt x="400037" y="0"/>
                  </a:lnTo>
                  <a:close/>
                </a:path>
                <a:path w="1660525" h="387350">
                  <a:moveTo>
                    <a:pt x="1340497" y="31381"/>
                  </a:moveTo>
                  <a:lnTo>
                    <a:pt x="1276616" y="31381"/>
                  </a:lnTo>
                  <a:lnTo>
                    <a:pt x="1276616" y="231228"/>
                  </a:lnTo>
                  <a:lnTo>
                    <a:pt x="1276057" y="248742"/>
                  </a:lnTo>
                  <a:lnTo>
                    <a:pt x="1267726" y="289128"/>
                  </a:lnTo>
                  <a:lnTo>
                    <a:pt x="1238758" y="322681"/>
                  </a:lnTo>
                  <a:lnTo>
                    <a:pt x="1193888" y="332981"/>
                  </a:lnTo>
                  <a:lnTo>
                    <a:pt x="1181404" y="332333"/>
                  </a:lnTo>
                  <a:lnTo>
                    <a:pt x="1140066" y="316712"/>
                  </a:lnTo>
                  <a:lnTo>
                    <a:pt x="1116177" y="277698"/>
                  </a:lnTo>
                  <a:lnTo>
                    <a:pt x="1111186" y="231228"/>
                  </a:lnTo>
                  <a:lnTo>
                    <a:pt x="1111186" y="31381"/>
                  </a:lnTo>
                  <a:lnTo>
                    <a:pt x="1047267" y="31381"/>
                  </a:lnTo>
                  <a:lnTo>
                    <a:pt x="1047267" y="236956"/>
                  </a:lnTo>
                  <a:lnTo>
                    <a:pt x="1047419" y="247650"/>
                  </a:lnTo>
                  <a:lnTo>
                    <a:pt x="1053033" y="293573"/>
                  </a:lnTo>
                  <a:lnTo>
                    <a:pt x="1071168" y="334225"/>
                  </a:lnTo>
                  <a:lnTo>
                    <a:pt x="1105192" y="366229"/>
                  </a:lnTo>
                  <a:lnTo>
                    <a:pt x="1143800" y="381635"/>
                  </a:lnTo>
                  <a:lnTo>
                    <a:pt x="1193101" y="386981"/>
                  </a:lnTo>
                  <a:lnTo>
                    <a:pt x="1206487" y="386638"/>
                  </a:lnTo>
                  <a:lnTo>
                    <a:pt x="1253451" y="378663"/>
                  </a:lnTo>
                  <a:lnTo>
                    <a:pt x="1290154" y="360921"/>
                  </a:lnTo>
                  <a:lnTo>
                    <a:pt x="1321562" y="326288"/>
                  </a:lnTo>
                  <a:lnTo>
                    <a:pt x="1336586" y="285292"/>
                  </a:lnTo>
                  <a:lnTo>
                    <a:pt x="1340497" y="236956"/>
                  </a:lnTo>
                  <a:lnTo>
                    <a:pt x="1340497" y="31381"/>
                  </a:lnTo>
                  <a:close/>
                </a:path>
                <a:path w="1660525" h="387350">
                  <a:moveTo>
                    <a:pt x="1660105" y="277647"/>
                  </a:moveTo>
                  <a:lnTo>
                    <a:pt x="1650961" y="232664"/>
                  </a:lnTo>
                  <a:lnTo>
                    <a:pt x="1618081" y="198920"/>
                  </a:lnTo>
                  <a:lnTo>
                    <a:pt x="1580095" y="184035"/>
                  </a:lnTo>
                  <a:lnTo>
                    <a:pt x="1534236" y="173177"/>
                  </a:lnTo>
                  <a:lnTo>
                    <a:pt x="1512976" y="167652"/>
                  </a:lnTo>
                  <a:lnTo>
                    <a:pt x="1480134" y="140931"/>
                  </a:lnTo>
                  <a:lnTo>
                    <a:pt x="1478267" y="133629"/>
                  </a:lnTo>
                  <a:lnTo>
                    <a:pt x="1478267" y="124777"/>
                  </a:lnTo>
                  <a:lnTo>
                    <a:pt x="1495348" y="90347"/>
                  </a:lnTo>
                  <a:lnTo>
                    <a:pt x="1544015" y="78854"/>
                  </a:lnTo>
                  <a:lnTo>
                    <a:pt x="1555165" y="79159"/>
                  </a:lnTo>
                  <a:lnTo>
                    <a:pt x="1603438" y="86474"/>
                  </a:lnTo>
                  <a:lnTo>
                    <a:pt x="1642897" y="99225"/>
                  </a:lnTo>
                  <a:lnTo>
                    <a:pt x="1642897" y="44399"/>
                  </a:lnTo>
                  <a:lnTo>
                    <a:pt x="1594358" y="30327"/>
                  </a:lnTo>
                  <a:lnTo>
                    <a:pt x="1552257" y="25184"/>
                  </a:lnTo>
                  <a:lnTo>
                    <a:pt x="1538274" y="24841"/>
                  </a:lnTo>
                  <a:lnTo>
                    <a:pt x="1524673" y="25260"/>
                  </a:lnTo>
                  <a:lnTo>
                    <a:pt x="1477264" y="35267"/>
                  </a:lnTo>
                  <a:lnTo>
                    <a:pt x="1441323" y="58750"/>
                  </a:lnTo>
                  <a:lnTo>
                    <a:pt x="1418742" y="96189"/>
                  </a:lnTo>
                  <a:lnTo>
                    <a:pt x="1413294" y="133629"/>
                  </a:lnTo>
                  <a:lnTo>
                    <a:pt x="1413827" y="145643"/>
                  </a:lnTo>
                  <a:lnTo>
                    <a:pt x="1426184" y="183362"/>
                  </a:lnTo>
                  <a:lnTo>
                    <a:pt x="1459293" y="212559"/>
                  </a:lnTo>
                  <a:lnTo>
                    <a:pt x="1495679" y="225577"/>
                  </a:lnTo>
                  <a:lnTo>
                    <a:pt x="1530616" y="233603"/>
                  </a:lnTo>
                  <a:lnTo>
                    <a:pt x="1551736" y="238582"/>
                  </a:lnTo>
                  <a:lnTo>
                    <a:pt x="1592186" y="264223"/>
                  </a:lnTo>
                  <a:lnTo>
                    <a:pt x="1594358" y="271399"/>
                  </a:lnTo>
                  <a:lnTo>
                    <a:pt x="1594358" y="280250"/>
                  </a:lnTo>
                  <a:lnTo>
                    <a:pt x="1576400" y="318020"/>
                  </a:lnTo>
                  <a:lnTo>
                    <a:pt x="1535112" y="331558"/>
                  </a:lnTo>
                  <a:lnTo>
                    <a:pt x="1512697" y="332981"/>
                  </a:lnTo>
                  <a:lnTo>
                    <a:pt x="1499755" y="332663"/>
                  </a:lnTo>
                  <a:lnTo>
                    <a:pt x="1449755" y="324954"/>
                  </a:lnTo>
                  <a:lnTo>
                    <a:pt x="1411744" y="311594"/>
                  </a:lnTo>
                  <a:lnTo>
                    <a:pt x="1411744" y="365582"/>
                  </a:lnTo>
                  <a:lnTo>
                    <a:pt x="1457553" y="381368"/>
                  </a:lnTo>
                  <a:lnTo>
                    <a:pt x="1499311" y="386626"/>
                  </a:lnTo>
                  <a:lnTo>
                    <a:pt x="1513471" y="386981"/>
                  </a:lnTo>
                  <a:lnTo>
                    <a:pt x="1529461" y="386575"/>
                  </a:lnTo>
                  <a:lnTo>
                    <a:pt x="1573479" y="380441"/>
                  </a:lnTo>
                  <a:lnTo>
                    <a:pt x="1609966" y="366776"/>
                  </a:lnTo>
                  <a:lnTo>
                    <a:pt x="1643900" y="336321"/>
                  </a:lnTo>
                  <a:lnTo>
                    <a:pt x="1659458" y="291261"/>
                  </a:lnTo>
                  <a:lnTo>
                    <a:pt x="1660105" y="277647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3078" y="876712"/>
              <a:ext cx="372745" cy="370205"/>
            </a:xfrm>
            <a:custGeom>
              <a:avLst/>
              <a:gdLst/>
              <a:ahLst/>
              <a:cxnLst/>
              <a:rect l="l" t="t" r="r" b="b"/>
              <a:pathLst>
                <a:path w="372744" h="370205">
                  <a:moveTo>
                    <a:pt x="299694" y="0"/>
                  </a:moveTo>
                  <a:lnTo>
                    <a:pt x="0" y="0"/>
                  </a:lnTo>
                  <a:lnTo>
                    <a:pt x="0" y="66040"/>
                  </a:lnTo>
                  <a:lnTo>
                    <a:pt x="111188" y="66040"/>
                  </a:lnTo>
                  <a:lnTo>
                    <a:pt x="111188" y="369570"/>
                  </a:lnTo>
                  <a:lnTo>
                    <a:pt x="188988" y="369570"/>
                  </a:lnTo>
                  <a:lnTo>
                    <a:pt x="188988" y="66040"/>
                  </a:lnTo>
                  <a:lnTo>
                    <a:pt x="299694" y="66040"/>
                  </a:lnTo>
                  <a:lnTo>
                    <a:pt x="299694" y="0"/>
                  </a:lnTo>
                  <a:close/>
                </a:path>
                <a:path w="372744" h="370205">
                  <a:moveTo>
                    <a:pt x="372237" y="65608"/>
                  </a:moveTo>
                  <a:lnTo>
                    <a:pt x="299707" y="65608"/>
                  </a:lnTo>
                  <a:lnTo>
                    <a:pt x="299707" y="369976"/>
                  </a:lnTo>
                  <a:lnTo>
                    <a:pt x="372237" y="369976"/>
                  </a:lnTo>
                  <a:lnTo>
                    <a:pt x="372237" y="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9139" y="752451"/>
            <a:ext cx="587121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3300" b="1" spc="170" dirty="0">
                <a:solidFill>
                  <a:srgbClr val="EC7E0E"/>
                </a:solidFill>
                <a:latin typeface="Arial"/>
                <a:cs typeface="Arial"/>
              </a:rPr>
              <a:t>OUTREACH</a:t>
            </a:r>
            <a:endParaRPr sz="33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52716" y="-159"/>
            <a:ext cx="17280890" cy="11308715"/>
            <a:chOff x="5235" y="0"/>
            <a:chExt cx="17280890" cy="11308715"/>
          </a:xfrm>
        </p:grpSpPr>
        <p:sp>
          <p:nvSpPr>
            <p:cNvPr id="11" name="object 11"/>
            <p:cNvSpPr/>
            <p:nvPr/>
          </p:nvSpPr>
          <p:spPr>
            <a:xfrm>
              <a:off x="5232" y="5"/>
              <a:ext cx="419100" cy="11308715"/>
            </a:xfrm>
            <a:custGeom>
              <a:avLst/>
              <a:gdLst/>
              <a:ahLst/>
              <a:cxnLst/>
              <a:rect l="l" t="t" r="r" b="b"/>
              <a:pathLst>
                <a:path w="419100" h="11308715">
                  <a:moveTo>
                    <a:pt x="418833" y="1340269"/>
                  </a:moveTo>
                  <a:lnTo>
                    <a:pt x="0" y="1340269"/>
                  </a:lnTo>
                  <a:lnTo>
                    <a:pt x="0" y="11308550"/>
                  </a:lnTo>
                  <a:lnTo>
                    <a:pt x="418833" y="11308550"/>
                  </a:lnTo>
                  <a:lnTo>
                    <a:pt x="418833" y="1340269"/>
                  </a:lnTo>
                  <a:close/>
                </a:path>
                <a:path w="419100" h="11308715">
                  <a:moveTo>
                    <a:pt x="418833" y="0"/>
                  </a:moveTo>
                  <a:lnTo>
                    <a:pt x="0" y="0"/>
                  </a:lnTo>
                  <a:lnTo>
                    <a:pt x="0" y="732967"/>
                  </a:lnTo>
                  <a:lnTo>
                    <a:pt x="418833" y="732967"/>
                  </a:lnTo>
                  <a:lnTo>
                    <a:pt x="418833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57720" y="4931787"/>
              <a:ext cx="4327965" cy="22721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779" y="2565366"/>
              <a:ext cx="3099406" cy="227218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8934" y="2565366"/>
              <a:ext cx="4001522" cy="227218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32870" y="2565366"/>
              <a:ext cx="2272665" cy="2272665"/>
            </a:xfrm>
            <a:custGeom>
              <a:avLst/>
              <a:gdLst/>
              <a:ahLst/>
              <a:cxnLst/>
              <a:rect l="l" t="t" r="r" b="b"/>
              <a:pathLst>
                <a:path w="2272665" h="2272665">
                  <a:moveTo>
                    <a:pt x="2272182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272182" y="2272182"/>
                  </a:lnTo>
                  <a:lnTo>
                    <a:pt x="2272182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pc="170" dirty="0"/>
              <a:t>100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4367395" y="2565367"/>
            <a:ext cx="8679815" cy="7021195"/>
            <a:chOff x="4367395" y="2565367"/>
            <a:chExt cx="8679815" cy="702119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91857" y="7313913"/>
              <a:ext cx="3554865" cy="227218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367390" y="2797638"/>
              <a:ext cx="1003300" cy="628015"/>
            </a:xfrm>
            <a:custGeom>
              <a:avLst/>
              <a:gdLst/>
              <a:ahLst/>
              <a:cxnLst/>
              <a:rect l="l" t="t" r="r" b="b"/>
              <a:pathLst>
                <a:path w="1003300" h="628014">
                  <a:moveTo>
                    <a:pt x="491642" y="470306"/>
                  </a:moveTo>
                  <a:lnTo>
                    <a:pt x="482295" y="420420"/>
                  </a:lnTo>
                  <a:lnTo>
                    <a:pt x="455434" y="377393"/>
                  </a:lnTo>
                  <a:lnTo>
                    <a:pt x="454939" y="376923"/>
                  </a:lnTo>
                  <a:lnTo>
                    <a:pt x="454939" y="470306"/>
                  </a:lnTo>
                  <a:lnTo>
                    <a:pt x="454939" y="517588"/>
                  </a:lnTo>
                  <a:lnTo>
                    <a:pt x="454939" y="554291"/>
                  </a:lnTo>
                  <a:lnTo>
                    <a:pt x="454939" y="591045"/>
                  </a:lnTo>
                  <a:lnTo>
                    <a:pt x="405942" y="591045"/>
                  </a:lnTo>
                  <a:lnTo>
                    <a:pt x="405942" y="554291"/>
                  </a:lnTo>
                  <a:lnTo>
                    <a:pt x="454939" y="554291"/>
                  </a:lnTo>
                  <a:lnTo>
                    <a:pt x="454939" y="517588"/>
                  </a:lnTo>
                  <a:lnTo>
                    <a:pt x="369239" y="517588"/>
                  </a:lnTo>
                  <a:lnTo>
                    <a:pt x="369239" y="591045"/>
                  </a:lnTo>
                  <a:lnTo>
                    <a:pt x="122389" y="591045"/>
                  </a:lnTo>
                  <a:lnTo>
                    <a:pt x="122389" y="554291"/>
                  </a:lnTo>
                  <a:lnTo>
                    <a:pt x="122389" y="517588"/>
                  </a:lnTo>
                  <a:lnTo>
                    <a:pt x="85686" y="517588"/>
                  </a:lnTo>
                  <a:lnTo>
                    <a:pt x="85686" y="554291"/>
                  </a:lnTo>
                  <a:lnTo>
                    <a:pt x="85686" y="591045"/>
                  </a:lnTo>
                  <a:lnTo>
                    <a:pt x="36690" y="591045"/>
                  </a:lnTo>
                  <a:lnTo>
                    <a:pt x="36690" y="554291"/>
                  </a:lnTo>
                  <a:lnTo>
                    <a:pt x="85686" y="554291"/>
                  </a:lnTo>
                  <a:lnTo>
                    <a:pt x="85686" y="517588"/>
                  </a:lnTo>
                  <a:lnTo>
                    <a:pt x="36690" y="517588"/>
                  </a:lnTo>
                  <a:lnTo>
                    <a:pt x="36690" y="470306"/>
                  </a:lnTo>
                  <a:lnTo>
                    <a:pt x="51854" y="417156"/>
                  </a:lnTo>
                  <a:lnTo>
                    <a:pt x="88557" y="382244"/>
                  </a:lnTo>
                  <a:lnTo>
                    <a:pt x="118719" y="371386"/>
                  </a:lnTo>
                  <a:lnTo>
                    <a:pt x="144246" y="396011"/>
                  </a:lnTo>
                  <a:lnTo>
                    <a:pt x="174561" y="414756"/>
                  </a:lnTo>
                  <a:lnTo>
                    <a:pt x="208724" y="426694"/>
                  </a:lnTo>
                  <a:lnTo>
                    <a:pt x="245821" y="430872"/>
                  </a:lnTo>
                  <a:lnTo>
                    <a:pt x="282917" y="426694"/>
                  </a:lnTo>
                  <a:lnTo>
                    <a:pt x="317080" y="414756"/>
                  </a:lnTo>
                  <a:lnTo>
                    <a:pt x="347395" y="396011"/>
                  </a:lnTo>
                  <a:lnTo>
                    <a:pt x="349288" y="394169"/>
                  </a:lnTo>
                  <a:lnTo>
                    <a:pt x="372922" y="371386"/>
                  </a:lnTo>
                  <a:lnTo>
                    <a:pt x="416483" y="391160"/>
                  </a:lnTo>
                  <a:lnTo>
                    <a:pt x="448094" y="433755"/>
                  </a:lnTo>
                  <a:lnTo>
                    <a:pt x="454939" y="470306"/>
                  </a:lnTo>
                  <a:lnTo>
                    <a:pt x="454939" y="376923"/>
                  </a:lnTo>
                  <a:lnTo>
                    <a:pt x="411264" y="345287"/>
                  </a:lnTo>
                  <a:lnTo>
                    <a:pt x="394233" y="338861"/>
                  </a:lnTo>
                  <a:lnTo>
                    <a:pt x="401624" y="321691"/>
                  </a:lnTo>
                  <a:lnTo>
                    <a:pt x="407060" y="303580"/>
                  </a:lnTo>
                  <a:lnTo>
                    <a:pt x="410413" y="284683"/>
                  </a:lnTo>
                  <a:lnTo>
                    <a:pt x="411568" y="265112"/>
                  </a:lnTo>
                  <a:lnTo>
                    <a:pt x="411568" y="257035"/>
                  </a:lnTo>
                  <a:lnTo>
                    <a:pt x="411568" y="242303"/>
                  </a:lnTo>
                  <a:lnTo>
                    <a:pt x="411568" y="241782"/>
                  </a:lnTo>
                  <a:lnTo>
                    <a:pt x="411568" y="167182"/>
                  </a:lnTo>
                  <a:lnTo>
                    <a:pt x="405638" y="123164"/>
                  </a:lnTo>
                  <a:lnTo>
                    <a:pt x="389470" y="84924"/>
                  </a:lnTo>
                  <a:lnTo>
                    <a:pt x="388912" y="83578"/>
                  </a:lnTo>
                  <a:lnTo>
                    <a:pt x="382181" y="74879"/>
                  </a:lnTo>
                  <a:lnTo>
                    <a:pt x="374878" y="65443"/>
                  </a:lnTo>
                  <a:lnTo>
                    <a:pt x="374878" y="167182"/>
                  </a:lnTo>
                  <a:lnTo>
                    <a:pt x="374878" y="216496"/>
                  </a:lnTo>
                  <a:lnTo>
                    <a:pt x="374878" y="257035"/>
                  </a:lnTo>
                  <a:lnTo>
                    <a:pt x="374878" y="265112"/>
                  </a:lnTo>
                  <a:lnTo>
                    <a:pt x="364718" y="315302"/>
                  </a:lnTo>
                  <a:lnTo>
                    <a:pt x="337032" y="356336"/>
                  </a:lnTo>
                  <a:lnTo>
                    <a:pt x="296011" y="384022"/>
                  </a:lnTo>
                  <a:lnTo>
                    <a:pt x="245821" y="394169"/>
                  </a:lnTo>
                  <a:lnTo>
                    <a:pt x="195643" y="384022"/>
                  </a:lnTo>
                  <a:lnTo>
                    <a:pt x="176911" y="371386"/>
                  </a:lnTo>
                  <a:lnTo>
                    <a:pt x="154609" y="356336"/>
                  </a:lnTo>
                  <a:lnTo>
                    <a:pt x="126923" y="315302"/>
                  </a:lnTo>
                  <a:lnTo>
                    <a:pt x="116763" y="265112"/>
                  </a:lnTo>
                  <a:lnTo>
                    <a:pt x="116763" y="257035"/>
                  </a:lnTo>
                  <a:lnTo>
                    <a:pt x="185077" y="289115"/>
                  </a:lnTo>
                  <a:lnTo>
                    <a:pt x="193306" y="273786"/>
                  </a:lnTo>
                  <a:lnTo>
                    <a:pt x="229806" y="244500"/>
                  </a:lnTo>
                  <a:lnTo>
                    <a:pt x="245821" y="242303"/>
                  </a:lnTo>
                  <a:lnTo>
                    <a:pt x="261848" y="244500"/>
                  </a:lnTo>
                  <a:lnTo>
                    <a:pt x="276428" y="250761"/>
                  </a:lnTo>
                  <a:lnTo>
                    <a:pt x="288836" y="260680"/>
                  </a:lnTo>
                  <a:lnTo>
                    <a:pt x="298335" y="273786"/>
                  </a:lnTo>
                  <a:lnTo>
                    <a:pt x="306552" y="289115"/>
                  </a:lnTo>
                  <a:lnTo>
                    <a:pt x="374878" y="257035"/>
                  </a:lnTo>
                  <a:lnTo>
                    <a:pt x="374878" y="216496"/>
                  </a:lnTo>
                  <a:lnTo>
                    <a:pt x="321017" y="241782"/>
                  </a:lnTo>
                  <a:lnTo>
                    <a:pt x="305803" y="226580"/>
                  </a:lnTo>
                  <a:lnTo>
                    <a:pt x="287743" y="215201"/>
                  </a:lnTo>
                  <a:lnTo>
                    <a:pt x="267525" y="208076"/>
                  </a:lnTo>
                  <a:lnTo>
                    <a:pt x="245821" y="205613"/>
                  </a:lnTo>
                  <a:lnTo>
                    <a:pt x="224116" y="208076"/>
                  </a:lnTo>
                  <a:lnTo>
                    <a:pt x="203898" y="215201"/>
                  </a:lnTo>
                  <a:lnTo>
                    <a:pt x="185839" y="226580"/>
                  </a:lnTo>
                  <a:lnTo>
                    <a:pt x="170624" y="241782"/>
                  </a:lnTo>
                  <a:lnTo>
                    <a:pt x="116763" y="216496"/>
                  </a:lnTo>
                  <a:lnTo>
                    <a:pt x="116763" y="167182"/>
                  </a:lnTo>
                  <a:lnTo>
                    <a:pt x="118795" y="144297"/>
                  </a:lnTo>
                  <a:lnTo>
                    <a:pt x="124650" y="122720"/>
                  </a:lnTo>
                  <a:lnTo>
                    <a:pt x="133985" y="102806"/>
                  </a:lnTo>
                  <a:lnTo>
                    <a:pt x="146431" y="84924"/>
                  </a:lnTo>
                  <a:lnTo>
                    <a:pt x="169722" y="96469"/>
                  </a:lnTo>
                  <a:lnTo>
                    <a:pt x="194221" y="104800"/>
                  </a:lnTo>
                  <a:lnTo>
                    <a:pt x="219671" y="109867"/>
                  </a:lnTo>
                  <a:lnTo>
                    <a:pt x="245821" y="111582"/>
                  </a:lnTo>
                  <a:lnTo>
                    <a:pt x="271957" y="109867"/>
                  </a:lnTo>
                  <a:lnTo>
                    <a:pt x="297395" y="104800"/>
                  </a:lnTo>
                  <a:lnTo>
                    <a:pt x="321906" y="96456"/>
                  </a:lnTo>
                  <a:lnTo>
                    <a:pt x="345173" y="84924"/>
                  </a:lnTo>
                  <a:lnTo>
                    <a:pt x="357657" y="102819"/>
                  </a:lnTo>
                  <a:lnTo>
                    <a:pt x="366979" y="122720"/>
                  </a:lnTo>
                  <a:lnTo>
                    <a:pt x="372846" y="144297"/>
                  </a:lnTo>
                  <a:lnTo>
                    <a:pt x="374878" y="167182"/>
                  </a:lnTo>
                  <a:lnTo>
                    <a:pt x="374878" y="65443"/>
                  </a:lnTo>
                  <a:lnTo>
                    <a:pt x="362966" y="50025"/>
                  </a:lnTo>
                  <a:lnTo>
                    <a:pt x="347573" y="38125"/>
                  </a:lnTo>
                  <a:lnTo>
                    <a:pt x="329412" y="24091"/>
                  </a:lnTo>
                  <a:lnTo>
                    <a:pt x="315976" y="18415"/>
                  </a:lnTo>
                  <a:lnTo>
                    <a:pt x="315976" y="58902"/>
                  </a:lnTo>
                  <a:lnTo>
                    <a:pt x="299288" y="65824"/>
                  </a:lnTo>
                  <a:lnTo>
                    <a:pt x="281940" y="70827"/>
                  </a:lnTo>
                  <a:lnTo>
                    <a:pt x="264071" y="73863"/>
                  </a:lnTo>
                  <a:lnTo>
                    <a:pt x="245821" y="74879"/>
                  </a:lnTo>
                  <a:lnTo>
                    <a:pt x="227558" y="73863"/>
                  </a:lnTo>
                  <a:lnTo>
                    <a:pt x="209677" y="70827"/>
                  </a:lnTo>
                  <a:lnTo>
                    <a:pt x="192341" y="65824"/>
                  </a:lnTo>
                  <a:lnTo>
                    <a:pt x="175653" y="58902"/>
                  </a:lnTo>
                  <a:lnTo>
                    <a:pt x="191516" y="50114"/>
                  </a:lnTo>
                  <a:lnTo>
                    <a:pt x="208622" y="43586"/>
                  </a:lnTo>
                  <a:lnTo>
                    <a:pt x="226796" y="39522"/>
                  </a:lnTo>
                  <a:lnTo>
                    <a:pt x="245821" y="38125"/>
                  </a:lnTo>
                  <a:lnTo>
                    <a:pt x="264845" y="39522"/>
                  </a:lnTo>
                  <a:lnTo>
                    <a:pt x="283019" y="43586"/>
                  </a:lnTo>
                  <a:lnTo>
                    <a:pt x="300126" y="50114"/>
                  </a:lnTo>
                  <a:lnTo>
                    <a:pt x="315976" y="58902"/>
                  </a:lnTo>
                  <a:lnTo>
                    <a:pt x="315976" y="18415"/>
                  </a:lnTo>
                  <a:lnTo>
                    <a:pt x="289839" y="7353"/>
                  </a:lnTo>
                  <a:lnTo>
                    <a:pt x="245821" y="1422"/>
                  </a:lnTo>
                  <a:lnTo>
                    <a:pt x="201815" y="7353"/>
                  </a:lnTo>
                  <a:lnTo>
                    <a:pt x="162229" y="24091"/>
                  </a:lnTo>
                  <a:lnTo>
                    <a:pt x="128676" y="50025"/>
                  </a:lnTo>
                  <a:lnTo>
                    <a:pt x="102730" y="83578"/>
                  </a:lnTo>
                  <a:lnTo>
                    <a:pt x="86004" y="123164"/>
                  </a:lnTo>
                  <a:lnTo>
                    <a:pt x="80073" y="167182"/>
                  </a:lnTo>
                  <a:lnTo>
                    <a:pt x="80073" y="265112"/>
                  </a:lnTo>
                  <a:lnTo>
                    <a:pt x="81216" y="284683"/>
                  </a:lnTo>
                  <a:lnTo>
                    <a:pt x="84582" y="303580"/>
                  </a:lnTo>
                  <a:lnTo>
                    <a:pt x="90017" y="321691"/>
                  </a:lnTo>
                  <a:lnTo>
                    <a:pt x="97409" y="338861"/>
                  </a:lnTo>
                  <a:lnTo>
                    <a:pt x="80378" y="345287"/>
                  </a:lnTo>
                  <a:lnTo>
                    <a:pt x="36195" y="377393"/>
                  </a:lnTo>
                  <a:lnTo>
                    <a:pt x="9347" y="420420"/>
                  </a:lnTo>
                  <a:lnTo>
                    <a:pt x="0" y="470306"/>
                  </a:lnTo>
                  <a:lnTo>
                    <a:pt x="0" y="627735"/>
                  </a:lnTo>
                  <a:lnTo>
                    <a:pt x="491642" y="627735"/>
                  </a:lnTo>
                  <a:lnTo>
                    <a:pt x="491642" y="591045"/>
                  </a:lnTo>
                  <a:lnTo>
                    <a:pt x="491642" y="554291"/>
                  </a:lnTo>
                  <a:lnTo>
                    <a:pt x="491642" y="470306"/>
                  </a:lnTo>
                  <a:close/>
                </a:path>
                <a:path w="1003300" h="628014">
                  <a:moveTo>
                    <a:pt x="1003134" y="264350"/>
                  </a:moveTo>
                  <a:lnTo>
                    <a:pt x="998054" y="212369"/>
                  </a:lnTo>
                  <a:lnTo>
                    <a:pt x="983145" y="163131"/>
                  </a:lnTo>
                  <a:lnTo>
                    <a:pt x="966355" y="131749"/>
                  </a:lnTo>
                  <a:lnTo>
                    <a:pt x="966355" y="264350"/>
                  </a:lnTo>
                  <a:lnTo>
                    <a:pt x="963333" y="301383"/>
                  </a:lnTo>
                  <a:lnTo>
                    <a:pt x="954417" y="337121"/>
                  </a:lnTo>
                  <a:lnTo>
                    <a:pt x="939876" y="370890"/>
                  </a:lnTo>
                  <a:lnTo>
                    <a:pt x="919975" y="402031"/>
                  </a:lnTo>
                  <a:lnTo>
                    <a:pt x="909447" y="396113"/>
                  </a:lnTo>
                  <a:lnTo>
                    <a:pt x="898372" y="391109"/>
                  </a:lnTo>
                  <a:lnTo>
                    <a:pt x="886815" y="387083"/>
                  </a:lnTo>
                  <a:lnTo>
                    <a:pt x="874826" y="384098"/>
                  </a:lnTo>
                  <a:lnTo>
                    <a:pt x="887514" y="362800"/>
                  </a:lnTo>
                  <a:lnTo>
                    <a:pt x="896975" y="339623"/>
                  </a:lnTo>
                  <a:lnTo>
                    <a:pt x="902881" y="314858"/>
                  </a:lnTo>
                  <a:lnTo>
                    <a:pt x="904913" y="288836"/>
                  </a:lnTo>
                  <a:lnTo>
                    <a:pt x="904913" y="246659"/>
                  </a:lnTo>
                  <a:lnTo>
                    <a:pt x="904824" y="231965"/>
                  </a:lnTo>
                  <a:lnTo>
                    <a:pt x="904557" y="227215"/>
                  </a:lnTo>
                  <a:lnTo>
                    <a:pt x="903592" y="218668"/>
                  </a:lnTo>
                  <a:lnTo>
                    <a:pt x="902944" y="212864"/>
                  </a:lnTo>
                  <a:lnTo>
                    <a:pt x="901280" y="198120"/>
                  </a:lnTo>
                  <a:lnTo>
                    <a:pt x="879563" y="205625"/>
                  </a:lnTo>
                  <a:lnTo>
                    <a:pt x="869035" y="208788"/>
                  </a:lnTo>
                  <a:lnTo>
                    <a:pt x="868146" y="208978"/>
                  </a:lnTo>
                  <a:lnTo>
                    <a:pt x="868146" y="246659"/>
                  </a:lnTo>
                  <a:lnTo>
                    <a:pt x="868146" y="288836"/>
                  </a:lnTo>
                  <a:lnTo>
                    <a:pt x="857961" y="339128"/>
                  </a:lnTo>
                  <a:lnTo>
                    <a:pt x="830211" y="380250"/>
                  </a:lnTo>
                  <a:lnTo>
                    <a:pt x="789089" y="408000"/>
                  </a:lnTo>
                  <a:lnTo>
                    <a:pt x="738797" y="418172"/>
                  </a:lnTo>
                  <a:lnTo>
                    <a:pt x="738632" y="418147"/>
                  </a:lnTo>
                  <a:lnTo>
                    <a:pt x="688492" y="408000"/>
                  </a:lnTo>
                  <a:lnTo>
                    <a:pt x="679653" y="402031"/>
                  </a:lnTo>
                  <a:lnTo>
                    <a:pt x="647369" y="380250"/>
                  </a:lnTo>
                  <a:lnTo>
                    <a:pt x="619620" y="339128"/>
                  </a:lnTo>
                  <a:lnTo>
                    <a:pt x="609447" y="288836"/>
                  </a:lnTo>
                  <a:lnTo>
                    <a:pt x="609447" y="246659"/>
                  </a:lnTo>
                  <a:lnTo>
                    <a:pt x="617308" y="247954"/>
                  </a:lnTo>
                  <a:lnTo>
                    <a:pt x="625233" y="248894"/>
                  </a:lnTo>
                  <a:lnTo>
                    <a:pt x="633222" y="249453"/>
                  </a:lnTo>
                  <a:lnTo>
                    <a:pt x="641261" y="249631"/>
                  </a:lnTo>
                  <a:lnTo>
                    <a:pt x="667283" y="247624"/>
                  </a:lnTo>
                  <a:lnTo>
                    <a:pt x="671372" y="246659"/>
                  </a:lnTo>
                  <a:lnTo>
                    <a:pt x="692505" y="241668"/>
                  </a:lnTo>
                  <a:lnTo>
                    <a:pt x="716495" y="231965"/>
                  </a:lnTo>
                  <a:lnTo>
                    <a:pt x="738797" y="218668"/>
                  </a:lnTo>
                  <a:lnTo>
                    <a:pt x="761098" y="231965"/>
                  </a:lnTo>
                  <a:lnTo>
                    <a:pt x="785075" y="241668"/>
                  </a:lnTo>
                  <a:lnTo>
                    <a:pt x="810310" y="247624"/>
                  </a:lnTo>
                  <a:lnTo>
                    <a:pt x="836333" y="249631"/>
                  </a:lnTo>
                  <a:lnTo>
                    <a:pt x="844359" y="249453"/>
                  </a:lnTo>
                  <a:lnTo>
                    <a:pt x="852347" y="248894"/>
                  </a:lnTo>
                  <a:lnTo>
                    <a:pt x="860272" y="247954"/>
                  </a:lnTo>
                  <a:lnTo>
                    <a:pt x="868146" y="246659"/>
                  </a:lnTo>
                  <a:lnTo>
                    <a:pt x="868146" y="208978"/>
                  </a:lnTo>
                  <a:lnTo>
                    <a:pt x="858291" y="211048"/>
                  </a:lnTo>
                  <a:lnTo>
                    <a:pt x="847382" y="212407"/>
                  </a:lnTo>
                  <a:lnTo>
                    <a:pt x="790702" y="204736"/>
                  </a:lnTo>
                  <a:lnTo>
                    <a:pt x="750697" y="181394"/>
                  </a:lnTo>
                  <a:lnTo>
                    <a:pt x="738784" y="171272"/>
                  </a:lnTo>
                  <a:lnTo>
                    <a:pt x="726871" y="181394"/>
                  </a:lnTo>
                  <a:lnTo>
                    <a:pt x="707834" y="194881"/>
                  </a:lnTo>
                  <a:lnTo>
                    <a:pt x="686879" y="204736"/>
                  </a:lnTo>
                  <a:lnTo>
                    <a:pt x="664502" y="210794"/>
                  </a:lnTo>
                  <a:lnTo>
                    <a:pt x="641248" y="212864"/>
                  </a:lnTo>
                  <a:lnTo>
                    <a:pt x="630199" y="212407"/>
                  </a:lnTo>
                  <a:lnTo>
                    <a:pt x="619277" y="211048"/>
                  </a:lnTo>
                  <a:lnTo>
                    <a:pt x="608533" y="208788"/>
                  </a:lnTo>
                  <a:lnTo>
                    <a:pt x="598004" y="205625"/>
                  </a:lnTo>
                  <a:lnTo>
                    <a:pt x="576300" y="198120"/>
                  </a:lnTo>
                  <a:lnTo>
                    <a:pt x="573024" y="227228"/>
                  </a:lnTo>
                  <a:lnTo>
                    <a:pt x="572757" y="231965"/>
                  </a:lnTo>
                  <a:lnTo>
                    <a:pt x="572668" y="288836"/>
                  </a:lnTo>
                  <a:lnTo>
                    <a:pt x="574700" y="314858"/>
                  </a:lnTo>
                  <a:lnTo>
                    <a:pt x="580605" y="339623"/>
                  </a:lnTo>
                  <a:lnTo>
                    <a:pt x="590067" y="362800"/>
                  </a:lnTo>
                  <a:lnTo>
                    <a:pt x="602767" y="384098"/>
                  </a:lnTo>
                  <a:lnTo>
                    <a:pt x="590765" y="387083"/>
                  </a:lnTo>
                  <a:lnTo>
                    <a:pt x="579208" y="391109"/>
                  </a:lnTo>
                  <a:lnTo>
                    <a:pt x="568134" y="396113"/>
                  </a:lnTo>
                  <a:lnTo>
                    <a:pt x="557606" y="402031"/>
                  </a:lnTo>
                  <a:lnTo>
                    <a:pt x="537692" y="370890"/>
                  </a:lnTo>
                  <a:lnTo>
                    <a:pt x="523151" y="337121"/>
                  </a:lnTo>
                  <a:lnTo>
                    <a:pt x="514248" y="301383"/>
                  </a:lnTo>
                  <a:lnTo>
                    <a:pt x="511213" y="264350"/>
                  </a:lnTo>
                  <a:lnTo>
                    <a:pt x="515848" y="218541"/>
                  </a:lnTo>
                  <a:lnTo>
                    <a:pt x="529132" y="175856"/>
                  </a:lnTo>
                  <a:lnTo>
                    <a:pt x="550138" y="137198"/>
                  </a:lnTo>
                  <a:lnTo>
                    <a:pt x="577951" y="103505"/>
                  </a:lnTo>
                  <a:lnTo>
                    <a:pt x="611644" y="75704"/>
                  </a:lnTo>
                  <a:lnTo>
                    <a:pt x="650303" y="54698"/>
                  </a:lnTo>
                  <a:lnTo>
                    <a:pt x="692988" y="41414"/>
                  </a:lnTo>
                  <a:lnTo>
                    <a:pt x="738797" y="36779"/>
                  </a:lnTo>
                  <a:lnTo>
                    <a:pt x="784593" y="41414"/>
                  </a:lnTo>
                  <a:lnTo>
                    <a:pt x="827278" y="54698"/>
                  </a:lnTo>
                  <a:lnTo>
                    <a:pt x="865936" y="75704"/>
                  </a:lnTo>
                  <a:lnTo>
                    <a:pt x="899629" y="103505"/>
                  </a:lnTo>
                  <a:lnTo>
                    <a:pt x="927442" y="137198"/>
                  </a:lnTo>
                  <a:lnTo>
                    <a:pt x="948448" y="175856"/>
                  </a:lnTo>
                  <a:lnTo>
                    <a:pt x="961720" y="218541"/>
                  </a:lnTo>
                  <a:lnTo>
                    <a:pt x="966355" y="264350"/>
                  </a:lnTo>
                  <a:lnTo>
                    <a:pt x="966355" y="131749"/>
                  </a:lnTo>
                  <a:lnTo>
                    <a:pt x="925703" y="77419"/>
                  </a:lnTo>
                  <a:lnTo>
                    <a:pt x="885367" y="44259"/>
                  </a:lnTo>
                  <a:lnTo>
                    <a:pt x="840003" y="19989"/>
                  </a:lnTo>
                  <a:lnTo>
                    <a:pt x="790765" y="5080"/>
                  </a:lnTo>
                  <a:lnTo>
                    <a:pt x="738797" y="0"/>
                  </a:lnTo>
                  <a:lnTo>
                    <a:pt x="686816" y="5080"/>
                  </a:lnTo>
                  <a:lnTo>
                    <a:pt x="637565" y="19989"/>
                  </a:lnTo>
                  <a:lnTo>
                    <a:pt x="592201" y="44259"/>
                  </a:lnTo>
                  <a:lnTo>
                    <a:pt x="551865" y="77419"/>
                  </a:lnTo>
                  <a:lnTo>
                    <a:pt x="518706" y="117767"/>
                  </a:lnTo>
                  <a:lnTo>
                    <a:pt x="494436" y="163131"/>
                  </a:lnTo>
                  <a:lnTo>
                    <a:pt x="479526" y="212369"/>
                  </a:lnTo>
                  <a:lnTo>
                    <a:pt x="474446" y="264350"/>
                  </a:lnTo>
                  <a:lnTo>
                    <a:pt x="478015" y="307721"/>
                  </a:lnTo>
                  <a:lnTo>
                    <a:pt x="488543" y="349567"/>
                  </a:lnTo>
                  <a:lnTo>
                    <a:pt x="505701" y="389077"/>
                  </a:lnTo>
                  <a:lnTo>
                    <a:pt x="529209" y="425450"/>
                  </a:lnTo>
                  <a:lnTo>
                    <a:pt x="513829" y="445363"/>
                  </a:lnTo>
                  <a:lnTo>
                    <a:pt x="502246" y="467918"/>
                  </a:lnTo>
                  <a:lnTo>
                    <a:pt x="494957" y="492633"/>
                  </a:lnTo>
                  <a:lnTo>
                    <a:pt x="492417" y="519036"/>
                  </a:lnTo>
                  <a:lnTo>
                    <a:pt x="492417" y="627735"/>
                  </a:lnTo>
                  <a:lnTo>
                    <a:pt x="985177" y="627735"/>
                  </a:lnTo>
                  <a:lnTo>
                    <a:pt x="985177" y="590956"/>
                  </a:lnTo>
                  <a:lnTo>
                    <a:pt x="985177" y="519036"/>
                  </a:lnTo>
                  <a:lnTo>
                    <a:pt x="982637" y="492633"/>
                  </a:lnTo>
                  <a:lnTo>
                    <a:pt x="975334" y="467918"/>
                  </a:lnTo>
                  <a:lnTo>
                    <a:pt x="963752" y="445363"/>
                  </a:lnTo>
                  <a:lnTo>
                    <a:pt x="948385" y="425475"/>
                  </a:lnTo>
                  <a:lnTo>
                    <a:pt x="948385" y="519036"/>
                  </a:lnTo>
                  <a:lnTo>
                    <a:pt x="948385" y="590956"/>
                  </a:lnTo>
                  <a:lnTo>
                    <a:pt x="899287" y="590956"/>
                  </a:lnTo>
                  <a:lnTo>
                    <a:pt x="899287" y="529602"/>
                  </a:lnTo>
                  <a:lnTo>
                    <a:pt x="862495" y="529602"/>
                  </a:lnTo>
                  <a:lnTo>
                    <a:pt x="862495" y="590956"/>
                  </a:lnTo>
                  <a:lnTo>
                    <a:pt x="615073" y="590956"/>
                  </a:lnTo>
                  <a:lnTo>
                    <a:pt x="615073" y="529602"/>
                  </a:lnTo>
                  <a:lnTo>
                    <a:pt x="578294" y="529602"/>
                  </a:lnTo>
                  <a:lnTo>
                    <a:pt x="578294" y="590956"/>
                  </a:lnTo>
                  <a:lnTo>
                    <a:pt x="529183" y="590956"/>
                  </a:lnTo>
                  <a:lnTo>
                    <a:pt x="529183" y="519036"/>
                  </a:lnTo>
                  <a:lnTo>
                    <a:pt x="537133" y="479793"/>
                  </a:lnTo>
                  <a:lnTo>
                    <a:pt x="558761" y="447725"/>
                  </a:lnTo>
                  <a:lnTo>
                    <a:pt x="590842" y="426085"/>
                  </a:lnTo>
                  <a:lnTo>
                    <a:pt x="630059" y="418147"/>
                  </a:lnTo>
                  <a:lnTo>
                    <a:pt x="634631" y="418147"/>
                  </a:lnTo>
                  <a:lnTo>
                    <a:pt x="657390" y="433603"/>
                  </a:lnTo>
                  <a:lnTo>
                    <a:pt x="682625" y="445185"/>
                  </a:lnTo>
                  <a:lnTo>
                    <a:pt x="709904" y="452450"/>
                  </a:lnTo>
                  <a:lnTo>
                    <a:pt x="738797" y="454964"/>
                  </a:lnTo>
                  <a:lnTo>
                    <a:pt x="767676" y="452450"/>
                  </a:lnTo>
                  <a:lnTo>
                    <a:pt x="794956" y="445185"/>
                  </a:lnTo>
                  <a:lnTo>
                    <a:pt x="820191" y="433603"/>
                  </a:lnTo>
                  <a:lnTo>
                    <a:pt x="842899" y="418172"/>
                  </a:lnTo>
                  <a:lnTo>
                    <a:pt x="847509" y="418147"/>
                  </a:lnTo>
                  <a:lnTo>
                    <a:pt x="886739" y="426085"/>
                  </a:lnTo>
                  <a:lnTo>
                    <a:pt x="918806" y="447725"/>
                  </a:lnTo>
                  <a:lnTo>
                    <a:pt x="940447" y="479793"/>
                  </a:lnTo>
                  <a:lnTo>
                    <a:pt x="948385" y="519036"/>
                  </a:lnTo>
                  <a:lnTo>
                    <a:pt x="948385" y="425475"/>
                  </a:lnTo>
                  <a:lnTo>
                    <a:pt x="953096" y="418147"/>
                  </a:lnTo>
                  <a:lnTo>
                    <a:pt x="963510" y="402031"/>
                  </a:lnTo>
                  <a:lnTo>
                    <a:pt x="971880" y="389077"/>
                  </a:lnTo>
                  <a:lnTo>
                    <a:pt x="989037" y="349567"/>
                  </a:lnTo>
                  <a:lnTo>
                    <a:pt x="999553" y="307721"/>
                  </a:lnTo>
                  <a:lnTo>
                    <a:pt x="1003134" y="264350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214348" y="2565367"/>
              <a:ext cx="2272665" cy="2272665"/>
            </a:xfrm>
            <a:custGeom>
              <a:avLst/>
              <a:gdLst/>
              <a:ahLst/>
              <a:cxnLst/>
              <a:rect l="l" t="t" r="r" b="b"/>
              <a:pathLst>
                <a:path w="2272665" h="2272665">
                  <a:moveTo>
                    <a:pt x="2272182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272182" y="2272182"/>
                  </a:lnTo>
                  <a:lnTo>
                    <a:pt x="2272182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50157" y="3444875"/>
            <a:ext cx="2050414" cy="1279838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280"/>
              </a:spcBef>
            </a:pPr>
            <a:r>
              <a:rPr lang="es-ES" sz="4400" b="1" spc="50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lang="es-ES" sz="24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50" dirty="0">
                <a:solidFill>
                  <a:srgbClr val="FFFFFF"/>
                </a:solidFill>
                <a:latin typeface="Arial"/>
                <a:cs typeface="Arial"/>
              </a:rPr>
              <a:t>VISIT</a:t>
            </a:r>
            <a:r>
              <a:rPr lang="es-ES" sz="2450" b="1" spc="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50" dirty="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85"/>
              </a:spcBef>
            </a:pPr>
            <a:r>
              <a:rPr sz="1150" b="1" spc="50" dirty="0">
                <a:solidFill>
                  <a:srgbClr val="FFFFFF"/>
                </a:solidFill>
                <a:latin typeface="Arial"/>
                <a:cs typeface="Arial"/>
              </a:rPr>
              <a:t>ORGANIZ</a:t>
            </a:r>
            <a:r>
              <a:rPr lang="es-ES" sz="1150" b="1" spc="50" dirty="0">
                <a:solidFill>
                  <a:srgbClr val="FFFFFF"/>
                </a:solidFill>
                <a:latin typeface="Arial"/>
                <a:cs typeface="Arial"/>
              </a:rPr>
              <a:t>ED PER YEAR</a:t>
            </a:r>
            <a:endParaRPr sz="115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635238" y="3352682"/>
            <a:ext cx="1426210" cy="913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5800" b="1" spc="480" dirty="0">
                <a:solidFill>
                  <a:srgbClr val="FFFFFF"/>
                </a:solidFill>
                <a:latin typeface="Arial"/>
                <a:cs typeface="Arial"/>
              </a:rPr>
              <a:t>950</a:t>
            </a:r>
            <a:endParaRPr sz="5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65862" y="4107808"/>
            <a:ext cx="1985645" cy="533479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280"/>
              </a:spcBef>
            </a:pPr>
            <a:r>
              <a:rPr lang="es-ES" sz="2000" b="1" dirty="0" err="1">
                <a:solidFill>
                  <a:srgbClr val="FFFFFF"/>
                </a:solidFill>
                <a:latin typeface="Arial"/>
                <a:cs typeface="Arial"/>
              </a:rPr>
              <a:t>schoolchildren</a:t>
            </a:r>
            <a:endParaRPr sz="2000" dirty="0">
              <a:latin typeface="Arial"/>
              <a:cs typeface="Arial"/>
            </a:endParaRPr>
          </a:p>
          <a:p>
            <a:pPr marR="8255" algn="ctr">
              <a:lnSpc>
                <a:spcPct val="100000"/>
              </a:lnSpc>
              <a:spcBef>
                <a:spcPts val="85"/>
              </a:spcBef>
            </a:pPr>
            <a:r>
              <a:rPr lang="es-ES" sz="1150" spc="40" dirty="0">
                <a:solidFill>
                  <a:srgbClr val="FFFFFF"/>
                </a:solidFill>
                <a:latin typeface="Verdana"/>
                <a:cs typeface="Verdana"/>
              </a:rPr>
              <a:t>PER YEAR</a:t>
            </a:r>
            <a:endParaRPr sz="1150" dirty="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327650" y="2565367"/>
            <a:ext cx="14674215" cy="4639310"/>
            <a:chOff x="5330790" y="2565367"/>
            <a:chExt cx="14674215" cy="4639310"/>
          </a:xfrm>
        </p:grpSpPr>
        <p:sp>
          <p:nvSpPr>
            <p:cNvPr id="25" name="object 25"/>
            <p:cNvSpPr/>
            <p:nvPr/>
          </p:nvSpPr>
          <p:spPr>
            <a:xfrm>
              <a:off x="10873486" y="2804013"/>
              <a:ext cx="954405" cy="628650"/>
            </a:xfrm>
            <a:custGeom>
              <a:avLst/>
              <a:gdLst/>
              <a:ahLst/>
              <a:cxnLst/>
              <a:rect l="l" t="t" r="r" b="b"/>
              <a:pathLst>
                <a:path w="954404" h="628650">
                  <a:moveTo>
                    <a:pt x="953884" y="470331"/>
                  </a:moveTo>
                  <a:lnTo>
                    <a:pt x="945476" y="422910"/>
                  </a:lnTo>
                  <a:lnTo>
                    <a:pt x="922261" y="382587"/>
                  </a:lnTo>
                  <a:lnTo>
                    <a:pt x="917079" y="378129"/>
                  </a:lnTo>
                  <a:lnTo>
                    <a:pt x="917079" y="470331"/>
                  </a:lnTo>
                  <a:lnTo>
                    <a:pt x="917079" y="517753"/>
                  </a:lnTo>
                  <a:lnTo>
                    <a:pt x="917079" y="554570"/>
                  </a:lnTo>
                  <a:lnTo>
                    <a:pt x="917079" y="591439"/>
                  </a:lnTo>
                  <a:lnTo>
                    <a:pt x="867930" y="591439"/>
                  </a:lnTo>
                  <a:lnTo>
                    <a:pt x="867930" y="554570"/>
                  </a:lnTo>
                  <a:lnTo>
                    <a:pt x="917079" y="554570"/>
                  </a:lnTo>
                  <a:lnTo>
                    <a:pt x="917079" y="517753"/>
                  </a:lnTo>
                  <a:lnTo>
                    <a:pt x="867930" y="517753"/>
                  </a:lnTo>
                  <a:lnTo>
                    <a:pt x="867930" y="480898"/>
                  </a:lnTo>
                  <a:lnTo>
                    <a:pt x="831113" y="480898"/>
                  </a:lnTo>
                  <a:lnTo>
                    <a:pt x="831113" y="591439"/>
                  </a:lnTo>
                  <a:lnTo>
                    <a:pt x="583501" y="591439"/>
                  </a:lnTo>
                  <a:lnTo>
                    <a:pt x="583501" y="554570"/>
                  </a:lnTo>
                  <a:lnTo>
                    <a:pt x="583501" y="517753"/>
                  </a:lnTo>
                  <a:lnTo>
                    <a:pt x="583501" y="480898"/>
                  </a:lnTo>
                  <a:lnTo>
                    <a:pt x="546684" y="480898"/>
                  </a:lnTo>
                  <a:lnTo>
                    <a:pt x="546684" y="517753"/>
                  </a:lnTo>
                  <a:lnTo>
                    <a:pt x="546684" y="554570"/>
                  </a:lnTo>
                  <a:lnTo>
                    <a:pt x="546684" y="591439"/>
                  </a:lnTo>
                  <a:lnTo>
                    <a:pt x="497535" y="591439"/>
                  </a:lnTo>
                  <a:lnTo>
                    <a:pt x="497535" y="554570"/>
                  </a:lnTo>
                  <a:lnTo>
                    <a:pt x="546684" y="554570"/>
                  </a:lnTo>
                  <a:lnTo>
                    <a:pt x="546684" y="517753"/>
                  </a:lnTo>
                  <a:lnTo>
                    <a:pt x="497535" y="517753"/>
                  </a:lnTo>
                  <a:lnTo>
                    <a:pt x="497535" y="470331"/>
                  </a:lnTo>
                  <a:lnTo>
                    <a:pt x="505485" y="431076"/>
                  </a:lnTo>
                  <a:lnTo>
                    <a:pt x="527138" y="398970"/>
                  </a:lnTo>
                  <a:lnTo>
                    <a:pt x="559231" y="377304"/>
                  </a:lnTo>
                  <a:lnTo>
                    <a:pt x="598487" y="369366"/>
                  </a:lnTo>
                  <a:lnTo>
                    <a:pt x="603072" y="369366"/>
                  </a:lnTo>
                  <a:lnTo>
                    <a:pt x="625843" y="384835"/>
                  </a:lnTo>
                  <a:lnTo>
                    <a:pt x="651103" y="396430"/>
                  </a:lnTo>
                  <a:lnTo>
                    <a:pt x="678395" y="403694"/>
                  </a:lnTo>
                  <a:lnTo>
                    <a:pt x="707301" y="406209"/>
                  </a:lnTo>
                  <a:lnTo>
                    <a:pt x="736219" y="403694"/>
                  </a:lnTo>
                  <a:lnTo>
                    <a:pt x="763524" y="396430"/>
                  </a:lnTo>
                  <a:lnTo>
                    <a:pt x="788771" y="384835"/>
                  </a:lnTo>
                  <a:lnTo>
                    <a:pt x="811504" y="369392"/>
                  </a:lnTo>
                  <a:lnTo>
                    <a:pt x="816114" y="369366"/>
                  </a:lnTo>
                  <a:lnTo>
                    <a:pt x="855383" y="377304"/>
                  </a:lnTo>
                  <a:lnTo>
                    <a:pt x="887476" y="398970"/>
                  </a:lnTo>
                  <a:lnTo>
                    <a:pt x="909129" y="431076"/>
                  </a:lnTo>
                  <a:lnTo>
                    <a:pt x="917079" y="470331"/>
                  </a:lnTo>
                  <a:lnTo>
                    <a:pt x="917079" y="378129"/>
                  </a:lnTo>
                  <a:lnTo>
                    <a:pt x="906932" y="369366"/>
                  </a:lnTo>
                  <a:lnTo>
                    <a:pt x="887247" y="352374"/>
                  </a:lnTo>
                  <a:lnTo>
                    <a:pt x="843445" y="335292"/>
                  </a:lnTo>
                  <a:lnTo>
                    <a:pt x="856157" y="313969"/>
                  </a:lnTo>
                  <a:lnTo>
                    <a:pt x="865619" y="290766"/>
                  </a:lnTo>
                  <a:lnTo>
                    <a:pt x="871537" y="265988"/>
                  </a:lnTo>
                  <a:lnTo>
                    <a:pt x="873569" y="239941"/>
                  </a:lnTo>
                  <a:lnTo>
                    <a:pt x="873569" y="166255"/>
                  </a:lnTo>
                  <a:lnTo>
                    <a:pt x="872032" y="154787"/>
                  </a:lnTo>
                  <a:lnTo>
                    <a:pt x="867625" y="122110"/>
                  </a:lnTo>
                  <a:lnTo>
                    <a:pt x="850836" y="82410"/>
                  </a:lnTo>
                  <a:lnTo>
                    <a:pt x="836764" y="64211"/>
                  </a:lnTo>
                  <a:lnTo>
                    <a:pt x="836764" y="192989"/>
                  </a:lnTo>
                  <a:lnTo>
                    <a:pt x="836764" y="239941"/>
                  </a:lnTo>
                  <a:lnTo>
                    <a:pt x="826579" y="290283"/>
                  </a:lnTo>
                  <a:lnTo>
                    <a:pt x="798804" y="331431"/>
                  </a:lnTo>
                  <a:lnTo>
                    <a:pt x="757643" y="359206"/>
                  </a:lnTo>
                  <a:lnTo>
                    <a:pt x="707301" y="369392"/>
                  </a:lnTo>
                  <a:lnTo>
                    <a:pt x="707148" y="369366"/>
                  </a:lnTo>
                  <a:lnTo>
                    <a:pt x="656971" y="359206"/>
                  </a:lnTo>
                  <a:lnTo>
                    <a:pt x="615810" y="331431"/>
                  </a:lnTo>
                  <a:lnTo>
                    <a:pt x="588048" y="290283"/>
                  </a:lnTo>
                  <a:lnTo>
                    <a:pt x="577850" y="239941"/>
                  </a:lnTo>
                  <a:lnTo>
                    <a:pt x="577850" y="178409"/>
                  </a:lnTo>
                  <a:lnTo>
                    <a:pt x="595795" y="186474"/>
                  </a:lnTo>
                  <a:lnTo>
                    <a:pt x="614565" y="192341"/>
                  </a:lnTo>
                  <a:lnTo>
                    <a:pt x="633958" y="195910"/>
                  </a:lnTo>
                  <a:lnTo>
                    <a:pt x="653745" y="197116"/>
                  </a:lnTo>
                  <a:lnTo>
                    <a:pt x="683907" y="194310"/>
                  </a:lnTo>
                  <a:lnTo>
                    <a:pt x="712711" y="186105"/>
                  </a:lnTo>
                  <a:lnTo>
                    <a:pt x="728218" y="178409"/>
                  </a:lnTo>
                  <a:lnTo>
                    <a:pt x="739470" y="172834"/>
                  </a:lnTo>
                  <a:lnTo>
                    <a:pt x="756132" y="160312"/>
                  </a:lnTo>
                  <a:lnTo>
                    <a:pt x="763498" y="154787"/>
                  </a:lnTo>
                  <a:lnTo>
                    <a:pt x="779868" y="167830"/>
                  </a:lnTo>
                  <a:lnTo>
                    <a:pt x="797687" y="178625"/>
                  </a:lnTo>
                  <a:lnTo>
                    <a:pt x="816724" y="187045"/>
                  </a:lnTo>
                  <a:lnTo>
                    <a:pt x="836764" y="192989"/>
                  </a:lnTo>
                  <a:lnTo>
                    <a:pt x="836764" y="64211"/>
                  </a:lnTo>
                  <a:lnTo>
                    <a:pt x="836244" y="63538"/>
                  </a:lnTo>
                  <a:lnTo>
                    <a:pt x="836244" y="154787"/>
                  </a:lnTo>
                  <a:lnTo>
                    <a:pt x="790079" y="129171"/>
                  </a:lnTo>
                  <a:lnTo>
                    <a:pt x="763498" y="100330"/>
                  </a:lnTo>
                  <a:lnTo>
                    <a:pt x="749566" y="116446"/>
                  </a:lnTo>
                  <a:lnTo>
                    <a:pt x="729615" y="135064"/>
                  </a:lnTo>
                  <a:lnTo>
                    <a:pt x="706424" y="148831"/>
                  </a:lnTo>
                  <a:lnTo>
                    <a:pt x="680859" y="157378"/>
                  </a:lnTo>
                  <a:lnTo>
                    <a:pt x="653745" y="160312"/>
                  </a:lnTo>
                  <a:lnTo>
                    <a:pt x="634390" y="158813"/>
                  </a:lnTo>
                  <a:lnTo>
                    <a:pt x="615607" y="154419"/>
                  </a:lnTo>
                  <a:lnTo>
                    <a:pt x="597725" y="147231"/>
                  </a:lnTo>
                  <a:lnTo>
                    <a:pt x="581101" y="137388"/>
                  </a:lnTo>
                  <a:lnTo>
                    <a:pt x="597738" y="97396"/>
                  </a:lnTo>
                  <a:lnTo>
                    <a:pt x="626097" y="65519"/>
                  </a:lnTo>
                  <a:lnTo>
                    <a:pt x="663511" y="44437"/>
                  </a:lnTo>
                  <a:lnTo>
                    <a:pt x="707301" y="36804"/>
                  </a:lnTo>
                  <a:lnTo>
                    <a:pt x="755116" y="45961"/>
                  </a:lnTo>
                  <a:lnTo>
                    <a:pt x="794905" y="71043"/>
                  </a:lnTo>
                  <a:lnTo>
                    <a:pt x="823137" y="108508"/>
                  </a:lnTo>
                  <a:lnTo>
                    <a:pt x="836244" y="154787"/>
                  </a:lnTo>
                  <a:lnTo>
                    <a:pt x="836244" y="63538"/>
                  </a:lnTo>
                  <a:lnTo>
                    <a:pt x="791159" y="22733"/>
                  </a:lnTo>
                  <a:lnTo>
                    <a:pt x="751459" y="5956"/>
                  </a:lnTo>
                  <a:lnTo>
                    <a:pt x="707301" y="0"/>
                  </a:lnTo>
                  <a:lnTo>
                    <a:pt x="663155" y="5956"/>
                  </a:lnTo>
                  <a:lnTo>
                    <a:pt x="623455" y="22733"/>
                  </a:lnTo>
                  <a:lnTo>
                    <a:pt x="589800" y="48755"/>
                  </a:lnTo>
                  <a:lnTo>
                    <a:pt x="563778" y="82410"/>
                  </a:lnTo>
                  <a:lnTo>
                    <a:pt x="546989" y="122110"/>
                  </a:lnTo>
                  <a:lnTo>
                    <a:pt x="541045" y="166255"/>
                  </a:lnTo>
                  <a:lnTo>
                    <a:pt x="541045" y="239941"/>
                  </a:lnTo>
                  <a:lnTo>
                    <a:pt x="543077" y="265988"/>
                  </a:lnTo>
                  <a:lnTo>
                    <a:pt x="548995" y="290766"/>
                  </a:lnTo>
                  <a:lnTo>
                    <a:pt x="558457" y="313969"/>
                  </a:lnTo>
                  <a:lnTo>
                    <a:pt x="571169" y="335292"/>
                  </a:lnTo>
                  <a:lnTo>
                    <a:pt x="527367" y="352374"/>
                  </a:lnTo>
                  <a:lnTo>
                    <a:pt x="492353" y="382587"/>
                  </a:lnTo>
                  <a:lnTo>
                    <a:pt x="476948" y="409346"/>
                  </a:lnTo>
                  <a:lnTo>
                    <a:pt x="461543" y="382587"/>
                  </a:lnTo>
                  <a:lnTo>
                    <a:pt x="456361" y="378129"/>
                  </a:lnTo>
                  <a:lnTo>
                    <a:pt x="456361" y="470331"/>
                  </a:lnTo>
                  <a:lnTo>
                    <a:pt x="456361" y="591439"/>
                  </a:lnTo>
                  <a:lnTo>
                    <a:pt x="407212" y="591439"/>
                  </a:lnTo>
                  <a:lnTo>
                    <a:pt x="407212" y="505472"/>
                  </a:lnTo>
                  <a:lnTo>
                    <a:pt x="370408" y="505472"/>
                  </a:lnTo>
                  <a:lnTo>
                    <a:pt x="370408" y="591439"/>
                  </a:lnTo>
                  <a:lnTo>
                    <a:pt x="122770" y="591439"/>
                  </a:lnTo>
                  <a:lnTo>
                    <a:pt x="122770" y="505472"/>
                  </a:lnTo>
                  <a:lnTo>
                    <a:pt x="85966" y="505472"/>
                  </a:lnTo>
                  <a:lnTo>
                    <a:pt x="85966" y="591439"/>
                  </a:lnTo>
                  <a:lnTo>
                    <a:pt x="36817" y="591439"/>
                  </a:lnTo>
                  <a:lnTo>
                    <a:pt x="36817" y="470331"/>
                  </a:lnTo>
                  <a:lnTo>
                    <a:pt x="43027" y="435470"/>
                  </a:lnTo>
                  <a:lnTo>
                    <a:pt x="60147" y="405866"/>
                  </a:lnTo>
                  <a:lnTo>
                    <a:pt x="85966" y="383717"/>
                  </a:lnTo>
                  <a:lnTo>
                    <a:pt x="118237" y="371284"/>
                  </a:lnTo>
                  <a:lnTo>
                    <a:pt x="118249" y="395947"/>
                  </a:lnTo>
                  <a:lnTo>
                    <a:pt x="124015" y="424459"/>
                  </a:lnTo>
                  <a:lnTo>
                    <a:pt x="139763" y="447789"/>
                  </a:lnTo>
                  <a:lnTo>
                    <a:pt x="163093" y="463537"/>
                  </a:lnTo>
                  <a:lnTo>
                    <a:pt x="191617" y="469315"/>
                  </a:lnTo>
                  <a:lnTo>
                    <a:pt x="207543" y="467563"/>
                  </a:lnTo>
                  <a:lnTo>
                    <a:pt x="222262" y="462597"/>
                  </a:lnTo>
                  <a:lnTo>
                    <a:pt x="235407" y="454774"/>
                  </a:lnTo>
                  <a:lnTo>
                    <a:pt x="246595" y="444461"/>
                  </a:lnTo>
                  <a:lnTo>
                    <a:pt x="257784" y="454774"/>
                  </a:lnTo>
                  <a:lnTo>
                    <a:pt x="270916" y="462597"/>
                  </a:lnTo>
                  <a:lnTo>
                    <a:pt x="285635" y="467563"/>
                  </a:lnTo>
                  <a:lnTo>
                    <a:pt x="301561" y="469315"/>
                  </a:lnTo>
                  <a:lnTo>
                    <a:pt x="330085" y="463537"/>
                  </a:lnTo>
                  <a:lnTo>
                    <a:pt x="363740" y="432498"/>
                  </a:lnTo>
                  <a:lnTo>
                    <a:pt x="374929" y="395947"/>
                  </a:lnTo>
                  <a:lnTo>
                    <a:pt x="374942" y="378688"/>
                  </a:lnTo>
                  <a:lnTo>
                    <a:pt x="374942" y="371284"/>
                  </a:lnTo>
                  <a:lnTo>
                    <a:pt x="407212" y="383717"/>
                  </a:lnTo>
                  <a:lnTo>
                    <a:pt x="433031" y="405866"/>
                  </a:lnTo>
                  <a:lnTo>
                    <a:pt x="450151" y="435470"/>
                  </a:lnTo>
                  <a:lnTo>
                    <a:pt x="456361" y="470331"/>
                  </a:lnTo>
                  <a:lnTo>
                    <a:pt x="456361" y="378129"/>
                  </a:lnTo>
                  <a:lnTo>
                    <a:pt x="448437" y="371284"/>
                  </a:lnTo>
                  <a:lnTo>
                    <a:pt x="446265" y="369404"/>
                  </a:lnTo>
                  <a:lnTo>
                    <a:pt x="426529" y="352374"/>
                  </a:lnTo>
                  <a:lnTo>
                    <a:pt x="382727" y="335280"/>
                  </a:lnTo>
                  <a:lnTo>
                    <a:pt x="395439" y="313969"/>
                  </a:lnTo>
                  <a:lnTo>
                    <a:pt x="404901" y="290779"/>
                  </a:lnTo>
                  <a:lnTo>
                    <a:pt x="410806" y="266001"/>
                  </a:lnTo>
                  <a:lnTo>
                    <a:pt x="412851" y="239941"/>
                  </a:lnTo>
                  <a:lnTo>
                    <a:pt x="425081" y="247650"/>
                  </a:lnTo>
                  <a:lnTo>
                    <a:pt x="438492" y="253453"/>
                  </a:lnTo>
                  <a:lnTo>
                    <a:pt x="452920" y="257086"/>
                  </a:lnTo>
                  <a:lnTo>
                    <a:pt x="468122" y="258343"/>
                  </a:lnTo>
                  <a:lnTo>
                    <a:pt x="486537" y="258343"/>
                  </a:lnTo>
                  <a:lnTo>
                    <a:pt x="486537" y="239864"/>
                  </a:lnTo>
                  <a:lnTo>
                    <a:pt x="486537" y="218389"/>
                  </a:lnTo>
                  <a:lnTo>
                    <a:pt x="486537" y="161544"/>
                  </a:lnTo>
                  <a:lnTo>
                    <a:pt x="476719" y="113055"/>
                  </a:lnTo>
                  <a:lnTo>
                    <a:pt x="452628" y="77343"/>
                  </a:lnTo>
                  <a:lnTo>
                    <a:pt x="449973" y="73406"/>
                  </a:lnTo>
                  <a:lnTo>
                    <a:pt x="449719" y="73240"/>
                  </a:lnTo>
                  <a:lnTo>
                    <a:pt x="449719" y="161544"/>
                  </a:lnTo>
                  <a:lnTo>
                    <a:pt x="449719" y="218389"/>
                  </a:lnTo>
                  <a:lnTo>
                    <a:pt x="415607" y="183515"/>
                  </a:lnTo>
                  <a:lnTo>
                    <a:pt x="412026" y="154800"/>
                  </a:lnTo>
                  <a:lnTo>
                    <a:pt x="411111" y="142201"/>
                  </a:lnTo>
                  <a:lnTo>
                    <a:pt x="406069" y="119202"/>
                  </a:lnTo>
                  <a:lnTo>
                    <a:pt x="397954" y="97497"/>
                  </a:lnTo>
                  <a:lnTo>
                    <a:pt x="387019" y="77343"/>
                  </a:lnTo>
                  <a:lnTo>
                    <a:pt x="412102" y="89496"/>
                  </a:lnTo>
                  <a:lnTo>
                    <a:pt x="431952" y="108623"/>
                  </a:lnTo>
                  <a:lnTo>
                    <a:pt x="445020" y="133159"/>
                  </a:lnTo>
                  <a:lnTo>
                    <a:pt x="449719" y="161544"/>
                  </a:lnTo>
                  <a:lnTo>
                    <a:pt x="449719" y="73240"/>
                  </a:lnTo>
                  <a:lnTo>
                    <a:pt x="410324" y="46659"/>
                  </a:lnTo>
                  <a:lnTo>
                    <a:pt x="376047" y="39725"/>
                  </a:lnTo>
                  <a:lnTo>
                    <a:pt x="376047" y="192989"/>
                  </a:lnTo>
                  <a:lnTo>
                    <a:pt x="376047" y="239941"/>
                  </a:lnTo>
                  <a:lnTo>
                    <a:pt x="365861" y="290283"/>
                  </a:lnTo>
                  <a:lnTo>
                    <a:pt x="338124" y="331393"/>
                  </a:lnTo>
                  <a:lnTo>
                    <a:pt x="338124" y="378688"/>
                  </a:lnTo>
                  <a:lnTo>
                    <a:pt x="327406" y="421779"/>
                  </a:lnTo>
                  <a:lnTo>
                    <a:pt x="301561" y="432498"/>
                  </a:lnTo>
                  <a:lnTo>
                    <a:pt x="289420" y="430428"/>
                  </a:lnTo>
                  <a:lnTo>
                    <a:pt x="278993" y="424688"/>
                  </a:lnTo>
                  <a:lnTo>
                    <a:pt x="270992" y="415988"/>
                  </a:lnTo>
                  <a:lnTo>
                    <a:pt x="266141" y="405053"/>
                  </a:lnTo>
                  <a:lnTo>
                    <a:pt x="285546" y="401586"/>
                  </a:lnTo>
                  <a:lnTo>
                    <a:pt x="304139" y="395935"/>
                  </a:lnTo>
                  <a:lnTo>
                    <a:pt x="321665" y="388264"/>
                  </a:lnTo>
                  <a:lnTo>
                    <a:pt x="338124" y="378688"/>
                  </a:lnTo>
                  <a:lnTo>
                    <a:pt x="338124" y="331393"/>
                  </a:lnTo>
                  <a:lnTo>
                    <a:pt x="296926" y="359219"/>
                  </a:lnTo>
                  <a:lnTo>
                    <a:pt x="246595" y="369404"/>
                  </a:lnTo>
                  <a:lnTo>
                    <a:pt x="227025" y="365455"/>
                  </a:lnTo>
                  <a:lnTo>
                    <a:pt x="227025" y="405053"/>
                  </a:lnTo>
                  <a:lnTo>
                    <a:pt x="222173" y="415988"/>
                  </a:lnTo>
                  <a:lnTo>
                    <a:pt x="214185" y="424688"/>
                  </a:lnTo>
                  <a:lnTo>
                    <a:pt x="203758" y="430428"/>
                  </a:lnTo>
                  <a:lnTo>
                    <a:pt x="191617" y="432498"/>
                  </a:lnTo>
                  <a:lnTo>
                    <a:pt x="177406" y="429615"/>
                  </a:lnTo>
                  <a:lnTo>
                    <a:pt x="165785" y="421779"/>
                  </a:lnTo>
                  <a:lnTo>
                    <a:pt x="157937" y="410146"/>
                  </a:lnTo>
                  <a:lnTo>
                    <a:pt x="155067" y="395947"/>
                  </a:lnTo>
                  <a:lnTo>
                    <a:pt x="155054" y="378688"/>
                  </a:lnTo>
                  <a:lnTo>
                    <a:pt x="171513" y="388264"/>
                  </a:lnTo>
                  <a:lnTo>
                    <a:pt x="189077" y="395947"/>
                  </a:lnTo>
                  <a:lnTo>
                    <a:pt x="207632" y="401586"/>
                  </a:lnTo>
                  <a:lnTo>
                    <a:pt x="227025" y="405053"/>
                  </a:lnTo>
                  <a:lnTo>
                    <a:pt x="227025" y="365455"/>
                  </a:lnTo>
                  <a:lnTo>
                    <a:pt x="196253" y="359219"/>
                  </a:lnTo>
                  <a:lnTo>
                    <a:pt x="155092" y="331444"/>
                  </a:lnTo>
                  <a:lnTo>
                    <a:pt x="127317" y="290283"/>
                  </a:lnTo>
                  <a:lnTo>
                    <a:pt x="117132" y="239941"/>
                  </a:lnTo>
                  <a:lnTo>
                    <a:pt x="117132" y="218389"/>
                  </a:lnTo>
                  <a:lnTo>
                    <a:pt x="117132" y="178409"/>
                  </a:lnTo>
                  <a:lnTo>
                    <a:pt x="135077" y="186474"/>
                  </a:lnTo>
                  <a:lnTo>
                    <a:pt x="153847" y="192328"/>
                  </a:lnTo>
                  <a:lnTo>
                    <a:pt x="173240" y="195910"/>
                  </a:lnTo>
                  <a:lnTo>
                    <a:pt x="193040" y="197116"/>
                  </a:lnTo>
                  <a:lnTo>
                    <a:pt x="223202" y="194310"/>
                  </a:lnTo>
                  <a:lnTo>
                    <a:pt x="252006" y="186118"/>
                  </a:lnTo>
                  <a:lnTo>
                    <a:pt x="267525" y="178409"/>
                  </a:lnTo>
                  <a:lnTo>
                    <a:pt x="278752" y="172834"/>
                  </a:lnTo>
                  <a:lnTo>
                    <a:pt x="295427" y="160299"/>
                  </a:lnTo>
                  <a:lnTo>
                    <a:pt x="302780" y="154774"/>
                  </a:lnTo>
                  <a:lnTo>
                    <a:pt x="319151" y="167830"/>
                  </a:lnTo>
                  <a:lnTo>
                    <a:pt x="336956" y="178625"/>
                  </a:lnTo>
                  <a:lnTo>
                    <a:pt x="355993" y="187045"/>
                  </a:lnTo>
                  <a:lnTo>
                    <a:pt x="376047" y="192989"/>
                  </a:lnTo>
                  <a:lnTo>
                    <a:pt x="376047" y="39725"/>
                  </a:lnTo>
                  <a:lnTo>
                    <a:pt x="375526" y="39624"/>
                  </a:lnTo>
                  <a:lnTo>
                    <a:pt x="375526" y="154800"/>
                  </a:lnTo>
                  <a:lnTo>
                    <a:pt x="329361" y="129159"/>
                  </a:lnTo>
                  <a:lnTo>
                    <a:pt x="302780" y="100330"/>
                  </a:lnTo>
                  <a:lnTo>
                    <a:pt x="288861" y="116446"/>
                  </a:lnTo>
                  <a:lnTo>
                    <a:pt x="268897" y="135051"/>
                  </a:lnTo>
                  <a:lnTo>
                    <a:pt x="245706" y="148831"/>
                  </a:lnTo>
                  <a:lnTo>
                    <a:pt x="220141" y="157365"/>
                  </a:lnTo>
                  <a:lnTo>
                    <a:pt x="193040" y="160299"/>
                  </a:lnTo>
                  <a:lnTo>
                    <a:pt x="173672" y="158813"/>
                  </a:lnTo>
                  <a:lnTo>
                    <a:pt x="154889" y="154406"/>
                  </a:lnTo>
                  <a:lnTo>
                    <a:pt x="137007" y="147218"/>
                  </a:lnTo>
                  <a:lnTo>
                    <a:pt x="120396" y="137388"/>
                  </a:lnTo>
                  <a:lnTo>
                    <a:pt x="137020" y="97396"/>
                  </a:lnTo>
                  <a:lnTo>
                    <a:pt x="154863" y="77343"/>
                  </a:lnTo>
                  <a:lnTo>
                    <a:pt x="165379" y="65519"/>
                  </a:lnTo>
                  <a:lnTo>
                    <a:pt x="202793" y="44437"/>
                  </a:lnTo>
                  <a:lnTo>
                    <a:pt x="246595" y="36804"/>
                  </a:lnTo>
                  <a:lnTo>
                    <a:pt x="294398" y="45961"/>
                  </a:lnTo>
                  <a:lnTo>
                    <a:pt x="334187" y="71043"/>
                  </a:lnTo>
                  <a:lnTo>
                    <a:pt x="362419" y="108508"/>
                  </a:lnTo>
                  <a:lnTo>
                    <a:pt x="375526" y="154800"/>
                  </a:lnTo>
                  <a:lnTo>
                    <a:pt x="375526" y="39624"/>
                  </a:lnTo>
                  <a:lnTo>
                    <a:pt x="361823" y="36842"/>
                  </a:lnTo>
                  <a:lnTo>
                    <a:pt x="350837" y="36842"/>
                  </a:lnTo>
                  <a:lnTo>
                    <a:pt x="328053" y="21361"/>
                  </a:lnTo>
                  <a:lnTo>
                    <a:pt x="302806" y="9779"/>
                  </a:lnTo>
                  <a:lnTo>
                    <a:pt x="275501" y="2514"/>
                  </a:lnTo>
                  <a:lnTo>
                    <a:pt x="246595" y="0"/>
                  </a:lnTo>
                  <a:lnTo>
                    <a:pt x="217678" y="2514"/>
                  </a:lnTo>
                  <a:lnTo>
                    <a:pt x="190385" y="9779"/>
                  </a:lnTo>
                  <a:lnTo>
                    <a:pt x="165125" y="21361"/>
                  </a:lnTo>
                  <a:lnTo>
                    <a:pt x="142341" y="36842"/>
                  </a:lnTo>
                  <a:lnTo>
                    <a:pt x="131343" y="36842"/>
                  </a:lnTo>
                  <a:lnTo>
                    <a:pt x="106146" y="41948"/>
                  </a:lnTo>
                  <a:lnTo>
                    <a:pt x="106146" y="77343"/>
                  </a:lnTo>
                  <a:lnTo>
                    <a:pt x="95224" y="97497"/>
                  </a:lnTo>
                  <a:lnTo>
                    <a:pt x="87109" y="119202"/>
                  </a:lnTo>
                  <a:lnTo>
                    <a:pt x="82067" y="142201"/>
                  </a:lnTo>
                  <a:lnTo>
                    <a:pt x="80314" y="166319"/>
                  </a:lnTo>
                  <a:lnTo>
                    <a:pt x="77584" y="183476"/>
                  </a:lnTo>
                  <a:lnTo>
                    <a:pt x="69913" y="198513"/>
                  </a:lnTo>
                  <a:lnTo>
                    <a:pt x="58242" y="210426"/>
                  </a:lnTo>
                  <a:lnTo>
                    <a:pt x="43446" y="218389"/>
                  </a:lnTo>
                  <a:lnTo>
                    <a:pt x="43446" y="161544"/>
                  </a:lnTo>
                  <a:lnTo>
                    <a:pt x="48158" y="133159"/>
                  </a:lnTo>
                  <a:lnTo>
                    <a:pt x="61214" y="108623"/>
                  </a:lnTo>
                  <a:lnTo>
                    <a:pt x="81076" y="89496"/>
                  </a:lnTo>
                  <a:lnTo>
                    <a:pt x="106146" y="77343"/>
                  </a:lnTo>
                  <a:lnTo>
                    <a:pt x="106146" y="41948"/>
                  </a:lnTo>
                  <a:lnTo>
                    <a:pt x="82854" y="46659"/>
                  </a:lnTo>
                  <a:lnTo>
                    <a:pt x="43205" y="73406"/>
                  </a:lnTo>
                  <a:lnTo>
                    <a:pt x="16459" y="113055"/>
                  </a:lnTo>
                  <a:lnTo>
                    <a:pt x="6642" y="161544"/>
                  </a:lnTo>
                  <a:lnTo>
                    <a:pt x="6642" y="258343"/>
                  </a:lnTo>
                  <a:lnTo>
                    <a:pt x="25044" y="258343"/>
                  </a:lnTo>
                  <a:lnTo>
                    <a:pt x="40259" y="257086"/>
                  </a:lnTo>
                  <a:lnTo>
                    <a:pt x="54673" y="253453"/>
                  </a:lnTo>
                  <a:lnTo>
                    <a:pt x="68097" y="247650"/>
                  </a:lnTo>
                  <a:lnTo>
                    <a:pt x="80327" y="239864"/>
                  </a:lnTo>
                  <a:lnTo>
                    <a:pt x="82372" y="266001"/>
                  </a:lnTo>
                  <a:lnTo>
                    <a:pt x="88277" y="290779"/>
                  </a:lnTo>
                  <a:lnTo>
                    <a:pt x="97739" y="313969"/>
                  </a:lnTo>
                  <a:lnTo>
                    <a:pt x="110451" y="335280"/>
                  </a:lnTo>
                  <a:lnTo>
                    <a:pt x="66649" y="352374"/>
                  </a:lnTo>
                  <a:lnTo>
                    <a:pt x="31635" y="382587"/>
                  </a:lnTo>
                  <a:lnTo>
                    <a:pt x="8420" y="422910"/>
                  </a:lnTo>
                  <a:lnTo>
                    <a:pt x="0" y="470331"/>
                  </a:lnTo>
                  <a:lnTo>
                    <a:pt x="0" y="628256"/>
                  </a:lnTo>
                  <a:lnTo>
                    <a:pt x="460730" y="628256"/>
                  </a:lnTo>
                  <a:lnTo>
                    <a:pt x="493179" y="628256"/>
                  </a:lnTo>
                  <a:lnTo>
                    <a:pt x="953884" y="628256"/>
                  </a:lnTo>
                  <a:lnTo>
                    <a:pt x="953884" y="591439"/>
                  </a:lnTo>
                  <a:lnTo>
                    <a:pt x="953884" y="554570"/>
                  </a:lnTo>
                  <a:lnTo>
                    <a:pt x="953884" y="517753"/>
                  </a:lnTo>
                  <a:lnTo>
                    <a:pt x="953884" y="470331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01710" y="2565367"/>
              <a:ext cx="7402915" cy="227218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30790" y="4932132"/>
              <a:ext cx="3371850" cy="2272665"/>
            </a:xfrm>
            <a:custGeom>
              <a:avLst/>
              <a:gdLst/>
              <a:ahLst/>
              <a:cxnLst/>
              <a:rect l="l" t="t" r="r" b="b"/>
              <a:pathLst>
                <a:path w="3371850" h="2272665">
                  <a:moveTo>
                    <a:pt x="3371625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3371625" y="2272182"/>
                  </a:lnTo>
                  <a:lnTo>
                    <a:pt x="3371625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704901" y="5824159"/>
            <a:ext cx="2636520" cy="913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5800" b="1" spc="480" dirty="0">
                <a:solidFill>
                  <a:srgbClr val="FFFFFF"/>
                </a:solidFill>
                <a:latin typeface="Arial"/>
                <a:cs typeface="Arial"/>
              </a:rPr>
              <a:t>50.000</a:t>
            </a:r>
            <a:endParaRPr sz="5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41978" y="6651829"/>
            <a:ext cx="270647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800" b="1" spc="38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b="1" spc="50" dirty="0">
                <a:solidFill>
                  <a:srgbClr val="FFFFFF"/>
                </a:solidFill>
                <a:latin typeface="Arial"/>
                <a:cs typeface="Arial"/>
              </a:rPr>
              <a:t>EB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" sz="1800" b="1" spc="-30" dirty="0">
                <a:solidFill>
                  <a:srgbClr val="FFFFFF"/>
                </a:solidFill>
                <a:latin typeface="Arial"/>
                <a:cs typeface="Arial"/>
              </a:rPr>
              <a:t>VISITS </a:t>
            </a:r>
            <a:r>
              <a:rPr lang="es-ES" b="1" spc="65" dirty="0">
                <a:solidFill>
                  <a:srgbClr val="FFFFFF"/>
                </a:solidFill>
                <a:latin typeface="Verdana"/>
                <a:cs typeface="Arial"/>
              </a:rPr>
              <a:t>PER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ES" spc="100" dirty="0">
                <a:solidFill>
                  <a:srgbClr val="FFFFFF"/>
                </a:solidFill>
                <a:latin typeface="Verdana"/>
                <a:cs typeface="Verdana"/>
              </a:rPr>
              <a:t>YEAR</a:t>
            </a:r>
            <a:endParaRPr sz="1800" dirty="0">
              <a:latin typeface="Verdana"/>
              <a:cs typeface="Verdan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28779" y="4931786"/>
            <a:ext cx="19476085" cy="4649470"/>
            <a:chOff x="528779" y="4931786"/>
            <a:chExt cx="19476085" cy="4649470"/>
          </a:xfrm>
        </p:grpSpPr>
        <p:sp>
          <p:nvSpPr>
            <p:cNvPr id="31" name="object 31"/>
            <p:cNvSpPr/>
            <p:nvPr/>
          </p:nvSpPr>
          <p:spPr>
            <a:xfrm>
              <a:off x="6380175" y="5188425"/>
              <a:ext cx="1273175" cy="628650"/>
            </a:xfrm>
            <a:custGeom>
              <a:avLst/>
              <a:gdLst/>
              <a:ahLst/>
              <a:cxnLst/>
              <a:rect l="l" t="t" r="r" b="b"/>
              <a:pathLst>
                <a:path w="1273175" h="628650">
                  <a:moveTo>
                    <a:pt x="504012" y="230606"/>
                  </a:moveTo>
                  <a:lnTo>
                    <a:pt x="500621" y="209664"/>
                  </a:lnTo>
                  <a:lnTo>
                    <a:pt x="496519" y="184327"/>
                  </a:lnTo>
                  <a:lnTo>
                    <a:pt x="475678" y="144094"/>
                  </a:lnTo>
                  <a:lnTo>
                    <a:pt x="470687" y="139090"/>
                  </a:lnTo>
                  <a:lnTo>
                    <a:pt x="460019" y="128435"/>
                  </a:lnTo>
                  <a:lnTo>
                    <a:pt x="460019" y="209664"/>
                  </a:lnTo>
                  <a:lnTo>
                    <a:pt x="460019" y="251421"/>
                  </a:lnTo>
                  <a:lnTo>
                    <a:pt x="453009" y="273215"/>
                  </a:lnTo>
                  <a:lnTo>
                    <a:pt x="441642" y="292671"/>
                  </a:lnTo>
                  <a:lnTo>
                    <a:pt x="426478" y="309194"/>
                  </a:lnTo>
                  <a:lnTo>
                    <a:pt x="408203" y="322122"/>
                  </a:lnTo>
                  <a:lnTo>
                    <a:pt x="412521" y="305955"/>
                  </a:lnTo>
                  <a:lnTo>
                    <a:pt x="415861" y="288569"/>
                  </a:lnTo>
                  <a:lnTo>
                    <a:pt x="418249" y="270281"/>
                  </a:lnTo>
                  <a:lnTo>
                    <a:pt x="419684" y="251548"/>
                  </a:lnTo>
                  <a:lnTo>
                    <a:pt x="419696" y="251421"/>
                  </a:lnTo>
                  <a:lnTo>
                    <a:pt x="460019" y="251421"/>
                  </a:lnTo>
                  <a:lnTo>
                    <a:pt x="460019" y="209664"/>
                  </a:lnTo>
                  <a:lnTo>
                    <a:pt x="419696" y="209664"/>
                  </a:lnTo>
                  <a:lnTo>
                    <a:pt x="418249" y="190830"/>
                  </a:lnTo>
                  <a:lnTo>
                    <a:pt x="415861" y="172593"/>
                  </a:lnTo>
                  <a:lnTo>
                    <a:pt x="412521" y="155244"/>
                  </a:lnTo>
                  <a:lnTo>
                    <a:pt x="408203" y="139090"/>
                  </a:lnTo>
                  <a:lnTo>
                    <a:pt x="426516" y="152031"/>
                  </a:lnTo>
                  <a:lnTo>
                    <a:pt x="441642" y="168490"/>
                  </a:lnTo>
                  <a:lnTo>
                    <a:pt x="453009" y="187909"/>
                  </a:lnTo>
                  <a:lnTo>
                    <a:pt x="460019" y="209664"/>
                  </a:lnTo>
                  <a:lnTo>
                    <a:pt x="460019" y="128435"/>
                  </a:lnTo>
                  <a:lnTo>
                    <a:pt x="459397" y="127812"/>
                  </a:lnTo>
                  <a:lnTo>
                    <a:pt x="443928" y="112344"/>
                  </a:lnTo>
                  <a:lnTo>
                    <a:pt x="403694" y="91503"/>
                  </a:lnTo>
                  <a:lnTo>
                    <a:pt x="377748" y="87312"/>
                  </a:lnTo>
                  <a:lnTo>
                    <a:pt x="377748" y="209664"/>
                  </a:lnTo>
                  <a:lnTo>
                    <a:pt x="377748" y="251548"/>
                  </a:lnTo>
                  <a:lnTo>
                    <a:pt x="374396" y="282308"/>
                  </a:lnTo>
                  <a:lnTo>
                    <a:pt x="369112" y="306311"/>
                  </a:lnTo>
                  <a:lnTo>
                    <a:pt x="363067" y="323392"/>
                  </a:lnTo>
                  <a:lnTo>
                    <a:pt x="357416" y="333413"/>
                  </a:lnTo>
                  <a:lnTo>
                    <a:pt x="351751" y="323392"/>
                  </a:lnTo>
                  <a:lnTo>
                    <a:pt x="351307" y="322122"/>
                  </a:lnTo>
                  <a:lnTo>
                    <a:pt x="345706" y="306311"/>
                  </a:lnTo>
                  <a:lnTo>
                    <a:pt x="340423" y="282308"/>
                  </a:lnTo>
                  <a:lnTo>
                    <a:pt x="337070" y="251548"/>
                  </a:lnTo>
                  <a:lnTo>
                    <a:pt x="377748" y="251548"/>
                  </a:lnTo>
                  <a:lnTo>
                    <a:pt x="377748" y="209664"/>
                  </a:lnTo>
                  <a:lnTo>
                    <a:pt x="337070" y="209664"/>
                  </a:lnTo>
                  <a:lnTo>
                    <a:pt x="340423" y="178917"/>
                  </a:lnTo>
                  <a:lnTo>
                    <a:pt x="345706" y="154914"/>
                  </a:lnTo>
                  <a:lnTo>
                    <a:pt x="351307" y="139090"/>
                  </a:lnTo>
                  <a:lnTo>
                    <a:pt x="351751" y="137833"/>
                  </a:lnTo>
                  <a:lnTo>
                    <a:pt x="357416" y="127812"/>
                  </a:lnTo>
                  <a:lnTo>
                    <a:pt x="363067" y="137833"/>
                  </a:lnTo>
                  <a:lnTo>
                    <a:pt x="369112" y="154914"/>
                  </a:lnTo>
                  <a:lnTo>
                    <a:pt x="374396" y="178917"/>
                  </a:lnTo>
                  <a:lnTo>
                    <a:pt x="377748" y="209664"/>
                  </a:lnTo>
                  <a:lnTo>
                    <a:pt x="377748" y="87312"/>
                  </a:lnTo>
                  <a:lnTo>
                    <a:pt x="357416" y="84023"/>
                  </a:lnTo>
                  <a:lnTo>
                    <a:pt x="311124" y="91503"/>
                  </a:lnTo>
                  <a:lnTo>
                    <a:pt x="306603" y="93853"/>
                  </a:lnTo>
                  <a:lnTo>
                    <a:pt x="306603" y="139090"/>
                  </a:lnTo>
                  <a:lnTo>
                    <a:pt x="306603" y="322122"/>
                  </a:lnTo>
                  <a:lnTo>
                    <a:pt x="288290" y="309168"/>
                  </a:lnTo>
                  <a:lnTo>
                    <a:pt x="273177" y="292735"/>
                  </a:lnTo>
                  <a:lnTo>
                    <a:pt x="261823" y="273329"/>
                  </a:lnTo>
                  <a:lnTo>
                    <a:pt x="254812" y="251548"/>
                  </a:lnTo>
                  <a:lnTo>
                    <a:pt x="295135" y="251548"/>
                  </a:lnTo>
                  <a:lnTo>
                    <a:pt x="296583" y="270395"/>
                  </a:lnTo>
                  <a:lnTo>
                    <a:pt x="298970" y="288632"/>
                  </a:lnTo>
                  <a:lnTo>
                    <a:pt x="302298" y="305955"/>
                  </a:lnTo>
                  <a:lnTo>
                    <a:pt x="306603" y="322122"/>
                  </a:lnTo>
                  <a:lnTo>
                    <a:pt x="306603" y="139090"/>
                  </a:lnTo>
                  <a:lnTo>
                    <a:pt x="302298" y="155244"/>
                  </a:lnTo>
                  <a:lnTo>
                    <a:pt x="298970" y="172593"/>
                  </a:lnTo>
                  <a:lnTo>
                    <a:pt x="296583" y="190830"/>
                  </a:lnTo>
                  <a:lnTo>
                    <a:pt x="295135" y="209664"/>
                  </a:lnTo>
                  <a:lnTo>
                    <a:pt x="254812" y="209664"/>
                  </a:lnTo>
                  <a:lnTo>
                    <a:pt x="261823" y="187909"/>
                  </a:lnTo>
                  <a:lnTo>
                    <a:pt x="273177" y="168490"/>
                  </a:lnTo>
                  <a:lnTo>
                    <a:pt x="288302" y="152031"/>
                  </a:lnTo>
                  <a:lnTo>
                    <a:pt x="306603" y="139090"/>
                  </a:lnTo>
                  <a:lnTo>
                    <a:pt x="306603" y="93853"/>
                  </a:lnTo>
                  <a:lnTo>
                    <a:pt x="270891" y="112344"/>
                  </a:lnTo>
                  <a:lnTo>
                    <a:pt x="239141" y="144094"/>
                  </a:lnTo>
                  <a:lnTo>
                    <a:pt x="218313" y="184327"/>
                  </a:lnTo>
                  <a:lnTo>
                    <a:pt x="210820" y="230606"/>
                  </a:lnTo>
                  <a:lnTo>
                    <a:pt x="218313" y="276898"/>
                  </a:lnTo>
                  <a:lnTo>
                    <a:pt x="239141" y="317131"/>
                  </a:lnTo>
                  <a:lnTo>
                    <a:pt x="270891" y="348881"/>
                  </a:lnTo>
                  <a:lnTo>
                    <a:pt x="311124" y="369722"/>
                  </a:lnTo>
                  <a:lnTo>
                    <a:pt x="357416" y="377202"/>
                  </a:lnTo>
                  <a:lnTo>
                    <a:pt x="403694" y="369722"/>
                  </a:lnTo>
                  <a:lnTo>
                    <a:pt x="443928" y="348881"/>
                  </a:lnTo>
                  <a:lnTo>
                    <a:pt x="459397" y="333413"/>
                  </a:lnTo>
                  <a:lnTo>
                    <a:pt x="470687" y="322122"/>
                  </a:lnTo>
                  <a:lnTo>
                    <a:pt x="475678" y="317131"/>
                  </a:lnTo>
                  <a:lnTo>
                    <a:pt x="496519" y="276898"/>
                  </a:lnTo>
                  <a:lnTo>
                    <a:pt x="500646" y="251421"/>
                  </a:lnTo>
                  <a:lnTo>
                    <a:pt x="504012" y="230606"/>
                  </a:lnTo>
                  <a:close/>
                </a:path>
                <a:path w="1273175" h="628650">
                  <a:moveTo>
                    <a:pt x="714819" y="42138"/>
                  </a:moveTo>
                  <a:lnTo>
                    <a:pt x="672934" y="42138"/>
                  </a:lnTo>
                  <a:lnTo>
                    <a:pt x="672934" y="419087"/>
                  </a:lnTo>
                  <a:lnTo>
                    <a:pt x="714819" y="419087"/>
                  </a:lnTo>
                  <a:lnTo>
                    <a:pt x="714819" y="42138"/>
                  </a:lnTo>
                  <a:close/>
                </a:path>
                <a:path w="1273175" h="628650">
                  <a:moveTo>
                    <a:pt x="714819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0" y="502920"/>
                  </a:lnTo>
                  <a:lnTo>
                    <a:pt x="0" y="544830"/>
                  </a:lnTo>
                  <a:lnTo>
                    <a:pt x="294589" y="544830"/>
                  </a:lnTo>
                  <a:lnTo>
                    <a:pt x="294589" y="586613"/>
                  </a:lnTo>
                  <a:lnTo>
                    <a:pt x="210820" y="586613"/>
                  </a:lnTo>
                  <a:lnTo>
                    <a:pt x="210820" y="628497"/>
                  </a:lnTo>
                  <a:lnTo>
                    <a:pt x="504012" y="628497"/>
                  </a:lnTo>
                  <a:lnTo>
                    <a:pt x="504012" y="586613"/>
                  </a:lnTo>
                  <a:lnTo>
                    <a:pt x="420243" y="586613"/>
                  </a:lnTo>
                  <a:lnTo>
                    <a:pt x="420243" y="544830"/>
                  </a:lnTo>
                  <a:lnTo>
                    <a:pt x="714819" y="544830"/>
                  </a:lnTo>
                  <a:lnTo>
                    <a:pt x="714819" y="502920"/>
                  </a:lnTo>
                  <a:lnTo>
                    <a:pt x="378358" y="502920"/>
                  </a:lnTo>
                  <a:lnTo>
                    <a:pt x="378358" y="544830"/>
                  </a:lnTo>
                  <a:lnTo>
                    <a:pt x="378358" y="586613"/>
                  </a:lnTo>
                  <a:lnTo>
                    <a:pt x="336473" y="586613"/>
                  </a:lnTo>
                  <a:lnTo>
                    <a:pt x="336473" y="544830"/>
                  </a:lnTo>
                  <a:lnTo>
                    <a:pt x="378358" y="544830"/>
                  </a:lnTo>
                  <a:lnTo>
                    <a:pt x="378358" y="502920"/>
                  </a:lnTo>
                  <a:lnTo>
                    <a:pt x="41884" y="502920"/>
                  </a:lnTo>
                  <a:lnTo>
                    <a:pt x="41884" y="461010"/>
                  </a:lnTo>
                  <a:lnTo>
                    <a:pt x="672934" y="461010"/>
                  </a:lnTo>
                  <a:lnTo>
                    <a:pt x="672934" y="502856"/>
                  </a:lnTo>
                  <a:lnTo>
                    <a:pt x="714819" y="502856"/>
                  </a:lnTo>
                  <a:lnTo>
                    <a:pt x="714819" y="461010"/>
                  </a:lnTo>
                  <a:lnTo>
                    <a:pt x="714819" y="419100"/>
                  </a:lnTo>
                  <a:lnTo>
                    <a:pt x="41884" y="419100"/>
                  </a:lnTo>
                  <a:lnTo>
                    <a:pt x="41884" y="41910"/>
                  </a:lnTo>
                  <a:lnTo>
                    <a:pt x="714819" y="41910"/>
                  </a:lnTo>
                  <a:lnTo>
                    <a:pt x="714819" y="0"/>
                  </a:lnTo>
                  <a:close/>
                </a:path>
                <a:path w="1273175" h="628650">
                  <a:moveTo>
                    <a:pt x="1008862" y="556907"/>
                  </a:moveTo>
                  <a:lnTo>
                    <a:pt x="978522" y="556907"/>
                  </a:lnTo>
                  <a:lnTo>
                    <a:pt x="978522" y="587248"/>
                  </a:lnTo>
                  <a:lnTo>
                    <a:pt x="1008862" y="587248"/>
                  </a:lnTo>
                  <a:lnTo>
                    <a:pt x="1008862" y="556907"/>
                  </a:lnTo>
                  <a:close/>
                </a:path>
                <a:path w="1273175" h="628650">
                  <a:moveTo>
                    <a:pt x="1272844" y="260350"/>
                  </a:moveTo>
                  <a:lnTo>
                    <a:pt x="1184198" y="260350"/>
                  </a:lnTo>
                  <a:lnTo>
                    <a:pt x="1184198" y="199390"/>
                  </a:lnTo>
                  <a:lnTo>
                    <a:pt x="1184198" y="199034"/>
                  </a:lnTo>
                  <a:lnTo>
                    <a:pt x="1184198" y="168910"/>
                  </a:lnTo>
                  <a:lnTo>
                    <a:pt x="1153515" y="168910"/>
                  </a:lnTo>
                  <a:lnTo>
                    <a:pt x="1153515" y="199390"/>
                  </a:lnTo>
                  <a:lnTo>
                    <a:pt x="1153515" y="260350"/>
                  </a:lnTo>
                  <a:lnTo>
                    <a:pt x="1040739" y="260350"/>
                  </a:lnTo>
                  <a:lnTo>
                    <a:pt x="1040739" y="290830"/>
                  </a:lnTo>
                  <a:lnTo>
                    <a:pt x="1040739" y="320040"/>
                  </a:lnTo>
                  <a:lnTo>
                    <a:pt x="1040739" y="598170"/>
                  </a:lnTo>
                  <a:lnTo>
                    <a:pt x="833869" y="598170"/>
                  </a:lnTo>
                  <a:lnTo>
                    <a:pt x="833869" y="544830"/>
                  </a:lnTo>
                  <a:lnTo>
                    <a:pt x="1040739" y="544830"/>
                  </a:lnTo>
                  <a:lnTo>
                    <a:pt x="1040739" y="514350"/>
                  </a:lnTo>
                  <a:lnTo>
                    <a:pt x="833869" y="514350"/>
                  </a:lnTo>
                  <a:lnTo>
                    <a:pt x="833869" y="199390"/>
                  </a:lnTo>
                  <a:lnTo>
                    <a:pt x="1153515" y="199390"/>
                  </a:lnTo>
                  <a:lnTo>
                    <a:pt x="1153515" y="168910"/>
                  </a:lnTo>
                  <a:lnTo>
                    <a:pt x="833869" y="168910"/>
                  </a:lnTo>
                  <a:lnTo>
                    <a:pt x="833869" y="135890"/>
                  </a:lnTo>
                  <a:lnTo>
                    <a:pt x="1153515" y="135890"/>
                  </a:lnTo>
                  <a:lnTo>
                    <a:pt x="1153515" y="168363"/>
                  </a:lnTo>
                  <a:lnTo>
                    <a:pt x="1184198" y="168363"/>
                  </a:lnTo>
                  <a:lnTo>
                    <a:pt x="1184198" y="135890"/>
                  </a:lnTo>
                  <a:lnTo>
                    <a:pt x="1184198" y="135636"/>
                  </a:lnTo>
                  <a:lnTo>
                    <a:pt x="1184198" y="105410"/>
                  </a:lnTo>
                  <a:lnTo>
                    <a:pt x="803198" y="105410"/>
                  </a:lnTo>
                  <a:lnTo>
                    <a:pt x="803198" y="628650"/>
                  </a:lnTo>
                  <a:lnTo>
                    <a:pt x="1272844" y="628650"/>
                  </a:lnTo>
                  <a:lnTo>
                    <a:pt x="1272844" y="598170"/>
                  </a:lnTo>
                  <a:lnTo>
                    <a:pt x="1071410" y="598170"/>
                  </a:lnTo>
                  <a:lnTo>
                    <a:pt x="1071410" y="562610"/>
                  </a:lnTo>
                  <a:lnTo>
                    <a:pt x="1242174" y="562610"/>
                  </a:lnTo>
                  <a:lnTo>
                    <a:pt x="1242174" y="597827"/>
                  </a:lnTo>
                  <a:lnTo>
                    <a:pt x="1272844" y="597827"/>
                  </a:lnTo>
                  <a:lnTo>
                    <a:pt x="1272844" y="291388"/>
                  </a:lnTo>
                  <a:lnTo>
                    <a:pt x="1242174" y="291388"/>
                  </a:lnTo>
                  <a:lnTo>
                    <a:pt x="1242174" y="320040"/>
                  </a:lnTo>
                  <a:lnTo>
                    <a:pt x="1242174" y="351790"/>
                  </a:lnTo>
                  <a:lnTo>
                    <a:pt x="1242174" y="530860"/>
                  </a:lnTo>
                  <a:lnTo>
                    <a:pt x="1071422" y="530860"/>
                  </a:lnTo>
                  <a:lnTo>
                    <a:pt x="1071422" y="514350"/>
                  </a:lnTo>
                  <a:lnTo>
                    <a:pt x="1071422" y="351790"/>
                  </a:lnTo>
                  <a:lnTo>
                    <a:pt x="1242174" y="351790"/>
                  </a:lnTo>
                  <a:lnTo>
                    <a:pt x="1242174" y="320040"/>
                  </a:lnTo>
                  <a:lnTo>
                    <a:pt x="1071422" y="320040"/>
                  </a:lnTo>
                  <a:lnTo>
                    <a:pt x="1071422" y="290830"/>
                  </a:lnTo>
                  <a:lnTo>
                    <a:pt x="1272844" y="290830"/>
                  </a:lnTo>
                  <a:lnTo>
                    <a:pt x="1272844" y="260350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1250" y="4931786"/>
              <a:ext cx="4039435" cy="22721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8779" y="4931786"/>
              <a:ext cx="4701066" cy="227218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97376" y="4931786"/>
              <a:ext cx="2607250" cy="227218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744481" y="7309023"/>
              <a:ext cx="2077720" cy="2272665"/>
            </a:xfrm>
            <a:custGeom>
              <a:avLst/>
              <a:gdLst/>
              <a:ahLst/>
              <a:cxnLst/>
              <a:rect l="l" t="t" r="r" b="b"/>
              <a:pathLst>
                <a:path w="2077720" h="2272665">
                  <a:moveTo>
                    <a:pt x="2077360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077360" y="2272182"/>
                  </a:lnTo>
                  <a:lnTo>
                    <a:pt x="2077360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116381" y="8249594"/>
            <a:ext cx="128397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3300" b="1" spc="45" dirty="0">
                <a:solidFill>
                  <a:srgbClr val="FFFFFF"/>
                </a:solidFill>
                <a:latin typeface="Arial"/>
                <a:cs typeface="Arial"/>
              </a:rPr>
              <a:t>&gt;</a:t>
            </a:r>
            <a:r>
              <a:rPr lang="es-ES" sz="4100" b="1" spc="31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4100" b="1" spc="51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79890" y="8819055"/>
            <a:ext cx="1819910" cy="265907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R="5080" algn="ctr">
              <a:lnSpc>
                <a:spcPct val="83300"/>
              </a:lnSpc>
              <a:spcBef>
                <a:spcPts val="430"/>
              </a:spcBef>
            </a:pPr>
            <a:r>
              <a:rPr lang="es-ES" sz="1650" dirty="0">
                <a:solidFill>
                  <a:srgbClr val="FFFFFF"/>
                </a:solidFill>
                <a:latin typeface="Verdana"/>
                <a:cs typeface="Arial"/>
              </a:rPr>
              <a:t>MEDIA IMPACTS</a:t>
            </a:r>
            <a:endParaRPr sz="1650" dirty="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110071" y="7309023"/>
            <a:ext cx="12738100" cy="2277110"/>
            <a:chOff x="3110071" y="7309023"/>
            <a:chExt cx="12738100" cy="2277110"/>
          </a:xfrm>
        </p:grpSpPr>
        <p:sp>
          <p:nvSpPr>
            <p:cNvPr id="39" name="object 39"/>
            <p:cNvSpPr/>
            <p:nvPr/>
          </p:nvSpPr>
          <p:spPr>
            <a:xfrm>
              <a:off x="3110065" y="7465752"/>
              <a:ext cx="1346200" cy="733425"/>
            </a:xfrm>
            <a:custGeom>
              <a:avLst/>
              <a:gdLst/>
              <a:ahLst/>
              <a:cxnLst/>
              <a:rect l="l" t="t" r="r" b="b"/>
              <a:pathLst>
                <a:path w="1346200" h="733425">
                  <a:moveTo>
                    <a:pt x="732967" y="172008"/>
                  </a:moveTo>
                  <a:lnTo>
                    <a:pt x="713219" y="124447"/>
                  </a:lnTo>
                  <a:lnTo>
                    <a:pt x="688086" y="109258"/>
                  </a:lnTo>
                  <a:lnTo>
                    <a:pt x="688086" y="172008"/>
                  </a:lnTo>
                  <a:lnTo>
                    <a:pt x="688086" y="508584"/>
                  </a:lnTo>
                  <a:lnTo>
                    <a:pt x="688086" y="553453"/>
                  </a:lnTo>
                  <a:lnTo>
                    <a:pt x="688086" y="575894"/>
                  </a:lnTo>
                  <a:lnTo>
                    <a:pt x="686320" y="584619"/>
                  </a:lnTo>
                  <a:lnTo>
                    <a:pt x="681507" y="591743"/>
                  </a:lnTo>
                  <a:lnTo>
                    <a:pt x="674370" y="596557"/>
                  </a:lnTo>
                  <a:lnTo>
                    <a:pt x="665645" y="598322"/>
                  </a:lnTo>
                  <a:lnTo>
                    <a:pt x="67310" y="598322"/>
                  </a:lnTo>
                  <a:lnTo>
                    <a:pt x="58585" y="596557"/>
                  </a:lnTo>
                  <a:lnTo>
                    <a:pt x="51460" y="591743"/>
                  </a:lnTo>
                  <a:lnTo>
                    <a:pt x="46647" y="584619"/>
                  </a:lnTo>
                  <a:lnTo>
                    <a:pt x="44881" y="575894"/>
                  </a:lnTo>
                  <a:lnTo>
                    <a:pt x="44881" y="553453"/>
                  </a:lnTo>
                  <a:lnTo>
                    <a:pt x="688086" y="553453"/>
                  </a:lnTo>
                  <a:lnTo>
                    <a:pt x="688086" y="508584"/>
                  </a:lnTo>
                  <a:lnTo>
                    <a:pt x="44881" y="508584"/>
                  </a:lnTo>
                  <a:lnTo>
                    <a:pt x="44881" y="172008"/>
                  </a:lnTo>
                  <a:lnTo>
                    <a:pt x="46647" y="163296"/>
                  </a:lnTo>
                  <a:lnTo>
                    <a:pt x="51460" y="156159"/>
                  </a:lnTo>
                  <a:lnTo>
                    <a:pt x="58585" y="151345"/>
                  </a:lnTo>
                  <a:lnTo>
                    <a:pt x="67310" y="149580"/>
                  </a:lnTo>
                  <a:lnTo>
                    <a:pt x="665645" y="149580"/>
                  </a:lnTo>
                  <a:lnTo>
                    <a:pt x="674370" y="151345"/>
                  </a:lnTo>
                  <a:lnTo>
                    <a:pt x="681507" y="156159"/>
                  </a:lnTo>
                  <a:lnTo>
                    <a:pt x="686320" y="163296"/>
                  </a:lnTo>
                  <a:lnTo>
                    <a:pt x="688086" y="172008"/>
                  </a:lnTo>
                  <a:lnTo>
                    <a:pt x="688086" y="109258"/>
                  </a:lnTo>
                  <a:lnTo>
                    <a:pt x="665645" y="104711"/>
                  </a:lnTo>
                  <a:lnTo>
                    <a:pt x="420649" y="104711"/>
                  </a:lnTo>
                  <a:lnTo>
                    <a:pt x="429945" y="95415"/>
                  </a:lnTo>
                  <a:lnTo>
                    <a:pt x="487057" y="38303"/>
                  </a:lnTo>
                  <a:lnTo>
                    <a:pt x="491985" y="30873"/>
                  </a:lnTo>
                  <a:lnTo>
                    <a:pt x="493623" y="22428"/>
                  </a:lnTo>
                  <a:lnTo>
                    <a:pt x="491985" y="13982"/>
                  </a:lnTo>
                  <a:lnTo>
                    <a:pt x="487057" y="6565"/>
                  </a:lnTo>
                  <a:lnTo>
                    <a:pt x="479628" y="1638"/>
                  </a:lnTo>
                  <a:lnTo>
                    <a:pt x="471195" y="0"/>
                  </a:lnTo>
                  <a:lnTo>
                    <a:pt x="462737" y="1638"/>
                  </a:lnTo>
                  <a:lnTo>
                    <a:pt x="455320" y="6578"/>
                  </a:lnTo>
                  <a:lnTo>
                    <a:pt x="366483" y="95415"/>
                  </a:lnTo>
                  <a:lnTo>
                    <a:pt x="277622" y="6565"/>
                  </a:lnTo>
                  <a:lnTo>
                    <a:pt x="270192" y="1638"/>
                  </a:lnTo>
                  <a:lnTo>
                    <a:pt x="261772" y="0"/>
                  </a:lnTo>
                  <a:lnTo>
                    <a:pt x="253326" y="1638"/>
                  </a:lnTo>
                  <a:lnTo>
                    <a:pt x="245910" y="6578"/>
                  </a:lnTo>
                  <a:lnTo>
                    <a:pt x="240982" y="13995"/>
                  </a:lnTo>
                  <a:lnTo>
                    <a:pt x="239331" y="22440"/>
                  </a:lnTo>
                  <a:lnTo>
                    <a:pt x="240982" y="30873"/>
                  </a:lnTo>
                  <a:lnTo>
                    <a:pt x="245910" y="38303"/>
                  </a:lnTo>
                  <a:lnTo>
                    <a:pt x="312318" y="104711"/>
                  </a:lnTo>
                  <a:lnTo>
                    <a:pt x="67310" y="104711"/>
                  </a:lnTo>
                  <a:lnTo>
                    <a:pt x="41135" y="110007"/>
                  </a:lnTo>
                  <a:lnTo>
                    <a:pt x="19735" y="124447"/>
                  </a:lnTo>
                  <a:lnTo>
                    <a:pt x="5295" y="145834"/>
                  </a:lnTo>
                  <a:lnTo>
                    <a:pt x="0" y="172008"/>
                  </a:lnTo>
                  <a:lnTo>
                    <a:pt x="0" y="575894"/>
                  </a:lnTo>
                  <a:lnTo>
                    <a:pt x="5295" y="602068"/>
                  </a:lnTo>
                  <a:lnTo>
                    <a:pt x="19735" y="623468"/>
                  </a:lnTo>
                  <a:lnTo>
                    <a:pt x="41135" y="637908"/>
                  </a:lnTo>
                  <a:lnTo>
                    <a:pt x="67310" y="643204"/>
                  </a:lnTo>
                  <a:lnTo>
                    <a:pt x="344043" y="643204"/>
                  </a:lnTo>
                  <a:lnTo>
                    <a:pt x="344043" y="688086"/>
                  </a:lnTo>
                  <a:lnTo>
                    <a:pt x="246811" y="688086"/>
                  </a:lnTo>
                  <a:lnTo>
                    <a:pt x="238074" y="689851"/>
                  </a:lnTo>
                  <a:lnTo>
                    <a:pt x="230949" y="694651"/>
                  </a:lnTo>
                  <a:lnTo>
                    <a:pt x="226136" y="701789"/>
                  </a:lnTo>
                  <a:lnTo>
                    <a:pt x="224370" y="710514"/>
                  </a:lnTo>
                  <a:lnTo>
                    <a:pt x="226136" y="719251"/>
                  </a:lnTo>
                  <a:lnTo>
                    <a:pt x="230949" y="726389"/>
                  </a:lnTo>
                  <a:lnTo>
                    <a:pt x="238074" y="731202"/>
                  </a:lnTo>
                  <a:lnTo>
                    <a:pt x="246811" y="732955"/>
                  </a:lnTo>
                  <a:lnTo>
                    <a:pt x="486143" y="732955"/>
                  </a:lnTo>
                  <a:lnTo>
                    <a:pt x="494880" y="731202"/>
                  </a:lnTo>
                  <a:lnTo>
                    <a:pt x="502005" y="726389"/>
                  </a:lnTo>
                  <a:lnTo>
                    <a:pt x="506818" y="719251"/>
                  </a:lnTo>
                  <a:lnTo>
                    <a:pt x="508584" y="710514"/>
                  </a:lnTo>
                  <a:lnTo>
                    <a:pt x="506818" y="701789"/>
                  </a:lnTo>
                  <a:lnTo>
                    <a:pt x="502005" y="694651"/>
                  </a:lnTo>
                  <a:lnTo>
                    <a:pt x="494880" y="689851"/>
                  </a:lnTo>
                  <a:lnTo>
                    <a:pt x="486143" y="688086"/>
                  </a:lnTo>
                  <a:lnTo>
                    <a:pt x="388924" y="688086"/>
                  </a:lnTo>
                  <a:lnTo>
                    <a:pt x="388924" y="643204"/>
                  </a:lnTo>
                  <a:lnTo>
                    <a:pt x="665645" y="643204"/>
                  </a:lnTo>
                  <a:lnTo>
                    <a:pt x="691819" y="637908"/>
                  </a:lnTo>
                  <a:lnTo>
                    <a:pt x="713219" y="623468"/>
                  </a:lnTo>
                  <a:lnTo>
                    <a:pt x="727659" y="602068"/>
                  </a:lnTo>
                  <a:lnTo>
                    <a:pt x="728421" y="598322"/>
                  </a:lnTo>
                  <a:lnTo>
                    <a:pt x="732967" y="575894"/>
                  </a:lnTo>
                  <a:lnTo>
                    <a:pt x="732967" y="553453"/>
                  </a:lnTo>
                  <a:lnTo>
                    <a:pt x="732967" y="508584"/>
                  </a:lnTo>
                  <a:lnTo>
                    <a:pt x="732967" y="172008"/>
                  </a:lnTo>
                  <a:close/>
                </a:path>
                <a:path w="1346200" h="733425">
                  <a:moveTo>
                    <a:pt x="1007719" y="632320"/>
                  </a:moveTo>
                  <a:lnTo>
                    <a:pt x="883996" y="632320"/>
                  </a:lnTo>
                  <a:lnTo>
                    <a:pt x="883996" y="663003"/>
                  </a:lnTo>
                  <a:lnTo>
                    <a:pt x="1007719" y="663003"/>
                  </a:lnTo>
                  <a:lnTo>
                    <a:pt x="1007719" y="632320"/>
                  </a:lnTo>
                  <a:close/>
                </a:path>
                <a:path w="1346200" h="733425">
                  <a:moveTo>
                    <a:pt x="1007719" y="478942"/>
                  </a:moveTo>
                  <a:lnTo>
                    <a:pt x="977049" y="478942"/>
                  </a:lnTo>
                  <a:lnTo>
                    <a:pt x="977049" y="570966"/>
                  </a:lnTo>
                  <a:lnTo>
                    <a:pt x="1007719" y="570966"/>
                  </a:lnTo>
                  <a:lnTo>
                    <a:pt x="1007719" y="478942"/>
                  </a:lnTo>
                  <a:close/>
                </a:path>
                <a:path w="1346200" h="733425">
                  <a:moveTo>
                    <a:pt x="1007719" y="448094"/>
                  </a:moveTo>
                  <a:lnTo>
                    <a:pt x="883996" y="448094"/>
                  </a:lnTo>
                  <a:lnTo>
                    <a:pt x="883996" y="478574"/>
                  </a:lnTo>
                  <a:lnTo>
                    <a:pt x="883996" y="571284"/>
                  </a:lnTo>
                  <a:lnTo>
                    <a:pt x="883996" y="601764"/>
                  </a:lnTo>
                  <a:lnTo>
                    <a:pt x="1007719" y="601764"/>
                  </a:lnTo>
                  <a:lnTo>
                    <a:pt x="1007719" y="571284"/>
                  </a:lnTo>
                  <a:lnTo>
                    <a:pt x="914679" y="571284"/>
                  </a:lnTo>
                  <a:lnTo>
                    <a:pt x="914679" y="478574"/>
                  </a:lnTo>
                  <a:lnTo>
                    <a:pt x="1007719" y="478574"/>
                  </a:lnTo>
                  <a:lnTo>
                    <a:pt x="1007719" y="448094"/>
                  </a:lnTo>
                  <a:close/>
                </a:path>
                <a:path w="1346200" h="733425">
                  <a:moveTo>
                    <a:pt x="1007719" y="386918"/>
                  </a:moveTo>
                  <a:lnTo>
                    <a:pt x="883996" y="386918"/>
                  </a:lnTo>
                  <a:lnTo>
                    <a:pt x="883996" y="417601"/>
                  </a:lnTo>
                  <a:lnTo>
                    <a:pt x="1007719" y="417601"/>
                  </a:lnTo>
                  <a:lnTo>
                    <a:pt x="1007719" y="386918"/>
                  </a:lnTo>
                  <a:close/>
                </a:path>
                <a:path w="1346200" h="733425">
                  <a:moveTo>
                    <a:pt x="1162126" y="632320"/>
                  </a:moveTo>
                  <a:lnTo>
                    <a:pt x="1038402" y="632320"/>
                  </a:lnTo>
                  <a:lnTo>
                    <a:pt x="1038402" y="663003"/>
                  </a:lnTo>
                  <a:lnTo>
                    <a:pt x="1162126" y="663003"/>
                  </a:lnTo>
                  <a:lnTo>
                    <a:pt x="1162126" y="632320"/>
                  </a:lnTo>
                  <a:close/>
                </a:path>
                <a:path w="1346200" h="733425">
                  <a:moveTo>
                    <a:pt x="1162126" y="570966"/>
                  </a:moveTo>
                  <a:lnTo>
                    <a:pt x="1038402" y="570966"/>
                  </a:lnTo>
                  <a:lnTo>
                    <a:pt x="1038402" y="601649"/>
                  </a:lnTo>
                  <a:lnTo>
                    <a:pt x="1162126" y="601649"/>
                  </a:lnTo>
                  <a:lnTo>
                    <a:pt x="1162126" y="570966"/>
                  </a:lnTo>
                  <a:close/>
                </a:path>
                <a:path w="1346200" h="733425">
                  <a:moveTo>
                    <a:pt x="1162126" y="509625"/>
                  </a:moveTo>
                  <a:lnTo>
                    <a:pt x="1038402" y="509625"/>
                  </a:lnTo>
                  <a:lnTo>
                    <a:pt x="1038402" y="540308"/>
                  </a:lnTo>
                  <a:lnTo>
                    <a:pt x="1162126" y="540308"/>
                  </a:lnTo>
                  <a:lnTo>
                    <a:pt x="1162126" y="509625"/>
                  </a:lnTo>
                  <a:close/>
                </a:path>
                <a:path w="1346200" h="733425">
                  <a:moveTo>
                    <a:pt x="1162126" y="448259"/>
                  </a:moveTo>
                  <a:lnTo>
                    <a:pt x="1038402" y="448259"/>
                  </a:lnTo>
                  <a:lnTo>
                    <a:pt x="1038402" y="478942"/>
                  </a:lnTo>
                  <a:lnTo>
                    <a:pt x="1162126" y="478942"/>
                  </a:lnTo>
                  <a:lnTo>
                    <a:pt x="1162126" y="448259"/>
                  </a:lnTo>
                  <a:close/>
                </a:path>
                <a:path w="1346200" h="733425">
                  <a:moveTo>
                    <a:pt x="1162126" y="386918"/>
                  </a:moveTo>
                  <a:lnTo>
                    <a:pt x="1038402" y="386918"/>
                  </a:lnTo>
                  <a:lnTo>
                    <a:pt x="1038402" y="417601"/>
                  </a:lnTo>
                  <a:lnTo>
                    <a:pt x="1162126" y="417601"/>
                  </a:lnTo>
                  <a:lnTo>
                    <a:pt x="1162126" y="386918"/>
                  </a:lnTo>
                  <a:close/>
                </a:path>
                <a:path w="1346200" h="733425">
                  <a:moveTo>
                    <a:pt x="1162126" y="325551"/>
                  </a:moveTo>
                  <a:lnTo>
                    <a:pt x="883996" y="325551"/>
                  </a:lnTo>
                  <a:lnTo>
                    <a:pt x="883996" y="356235"/>
                  </a:lnTo>
                  <a:lnTo>
                    <a:pt x="1162126" y="356235"/>
                  </a:lnTo>
                  <a:lnTo>
                    <a:pt x="1162126" y="325551"/>
                  </a:lnTo>
                  <a:close/>
                </a:path>
                <a:path w="1346200" h="733425">
                  <a:moveTo>
                    <a:pt x="1162126" y="264210"/>
                  </a:moveTo>
                  <a:lnTo>
                    <a:pt x="883996" y="264210"/>
                  </a:lnTo>
                  <a:lnTo>
                    <a:pt x="883996" y="294881"/>
                  </a:lnTo>
                  <a:lnTo>
                    <a:pt x="1162126" y="294881"/>
                  </a:lnTo>
                  <a:lnTo>
                    <a:pt x="1162126" y="264210"/>
                  </a:lnTo>
                  <a:close/>
                </a:path>
                <a:path w="1346200" h="733425">
                  <a:moveTo>
                    <a:pt x="1346187" y="232511"/>
                  </a:moveTo>
                  <a:lnTo>
                    <a:pt x="1315516" y="232511"/>
                  </a:lnTo>
                  <a:lnTo>
                    <a:pt x="1315516" y="263194"/>
                  </a:lnTo>
                  <a:lnTo>
                    <a:pt x="1315516" y="648690"/>
                  </a:lnTo>
                  <a:lnTo>
                    <a:pt x="1311884" y="666584"/>
                  </a:lnTo>
                  <a:lnTo>
                    <a:pt x="1302016" y="681215"/>
                  </a:lnTo>
                  <a:lnTo>
                    <a:pt x="1287386" y="691083"/>
                  </a:lnTo>
                  <a:lnTo>
                    <a:pt x="1269492" y="694702"/>
                  </a:lnTo>
                  <a:lnTo>
                    <a:pt x="1251597" y="691083"/>
                  </a:lnTo>
                  <a:lnTo>
                    <a:pt x="1236967" y="681215"/>
                  </a:lnTo>
                  <a:lnTo>
                    <a:pt x="1227099" y="666584"/>
                  </a:lnTo>
                  <a:lnTo>
                    <a:pt x="1223479" y="648690"/>
                  </a:lnTo>
                  <a:lnTo>
                    <a:pt x="1223479" y="263194"/>
                  </a:lnTo>
                  <a:lnTo>
                    <a:pt x="1254163" y="263194"/>
                  </a:lnTo>
                  <a:lnTo>
                    <a:pt x="1254163" y="643585"/>
                  </a:lnTo>
                  <a:lnTo>
                    <a:pt x="1284833" y="643585"/>
                  </a:lnTo>
                  <a:lnTo>
                    <a:pt x="1284833" y="263194"/>
                  </a:lnTo>
                  <a:lnTo>
                    <a:pt x="1315516" y="263194"/>
                  </a:lnTo>
                  <a:lnTo>
                    <a:pt x="1315516" y="232511"/>
                  </a:lnTo>
                  <a:lnTo>
                    <a:pt x="1223479" y="232511"/>
                  </a:lnTo>
                  <a:lnTo>
                    <a:pt x="1223479" y="201828"/>
                  </a:lnTo>
                  <a:lnTo>
                    <a:pt x="1208189" y="201828"/>
                  </a:lnTo>
                  <a:lnTo>
                    <a:pt x="1208189" y="694702"/>
                  </a:lnTo>
                  <a:lnTo>
                    <a:pt x="899337" y="694702"/>
                  </a:lnTo>
                  <a:lnTo>
                    <a:pt x="881443" y="691083"/>
                  </a:lnTo>
                  <a:lnTo>
                    <a:pt x="866813" y="681215"/>
                  </a:lnTo>
                  <a:lnTo>
                    <a:pt x="856932" y="666584"/>
                  </a:lnTo>
                  <a:lnTo>
                    <a:pt x="853313" y="648690"/>
                  </a:lnTo>
                  <a:lnTo>
                    <a:pt x="853313" y="232511"/>
                  </a:lnTo>
                  <a:lnTo>
                    <a:pt x="1192796" y="232511"/>
                  </a:lnTo>
                  <a:lnTo>
                    <a:pt x="1192796" y="648690"/>
                  </a:lnTo>
                  <a:lnTo>
                    <a:pt x="1193850" y="661352"/>
                  </a:lnTo>
                  <a:lnTo>
                    <a:pt x="1196873" y="673354"/>
                  </a:lnTo>
                  <a:lnTo>
                    <a:pt x="1201712" y="684530"/>
                  </a:lnTo>
                  <a:lnTo>
                    <a:pt x="1208189" y="694702"/>
                  </a:lnTo>
                  <a:lnTo>
                    <a:pt x="1208189" y="201828"/>
                  </a:lnTo>
                  <a:lnTo>
                    <a:pt x="822642" y="201828"/>
                  </a:lnTo>
                  <a:lnTo>
                    <a:pt x="822642" y="648690"/>
                  </a:lnTo>
                  <a:lnTo>
                    <a:pt x="828687" y="678510"/>
                  </a:lnTo>
                  <a:lnTo>
                    <a:pt x="845134" y="702894"/>
                  </a:lnTo>
                  <a:lnTo>
                    <a:pt x="869505" y="719340"/>
                  </a:lnTo>
                  <a:lnTo>
                    <a:pt x="899337" y="725373"/>
                  </a:lnTo>
                  <a:lnTo>
                    <a:pt x="1269492" y="725373"/>
                  </a:lnTo>
                  <a:lnTo>
                    <a:pt x="1299311" y="719340"/>
                  </a:lnTo>
                  <a:lnTo>
                    <a:pt x="1323695" y="702894"/>
                  </a:lnTo>
                  <a:lnTo>
                    <a:pt x="1329220" y="694702"/>
                  </a:lnTo>
                  <a:lnTo>
                    <a:pt x="1340154" y="678510"/>
                  </a:lnTo>
                  <a:lnTo>
                    <a:pt x="1346187" y="648690"/>
                  </a:lnTo>
                  <a:lnTo>
                    <a:pt x="1346187" y="263194"/>
                  </a:lnTo>
                  <a:lnTo>
                    <a:pt x="1346187" y="232511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152541" y="7309023"/>
              <a:ext cx="2695575" cy="2272665"/>
            </a:xfrm>
            <a:custGeom>
              <a:avLst/>
              <a:gdLst/>
              <a:ahLst/>
              <a:cxnLst/>
              <a:rect l="l" t="t" r="r" b="b"/>
              <a:pathLst>
                <a:path w="2695575" h="2272665">
                  <a:moveTo>
                    <a:pt x="2695143" y="0"/>
                  </a:moveTo>
                  <a:lnTo>
                    <a:pt x="0" y="0"/>
                  </a:lnTo>
                  <a:lnTo>
                    <a:pt x="0" y="2272182"/>
                  </a:lnTo>
                  <a:lnTo>
                    <a:pt x="2695143" y="2272182"/>
                  </a:lnTo>
                  <a:lnTo>
                    <a:pt x="2695143" y="0"/>
                  </a:lnTo>
                  <a:close/>
                </a:path>
              </a:pathLst>
            </a:custGeom>
            <a:solidFill>
              <a:srgbClr val="EF8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37022" y="7313913"/>
              <a:ext cx="4450126" cy="227218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5056944" y="8711776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522" y="0"/>
                  </a:moveTo>
                  <a:lnTo>
                    <a:pt x="0" y="0"/>
                  </a:lnTo>
                  <a:lnTo>
                    <a:pt x="0" y="539522"/>
                  </a:lnTo>
                  <a:lnTo>
                    <a:pt x="539522" y="539522"/>
                  </a:lnTo>
                  <a:lnTo>
                    <a:pt x="539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190933" y="8854733"/>
              <a:ext cx="272415" cy="250190"/>
            </a:xfrm>
            <a:custGeom>
              <a:avLst/>
              <a:gdLst/>
              <a:ahLst/>
              <a:cxnLst/>
              <a:rect l="l" t="t" r="r" b="b"/>
              <a:pathLst>
                <a:path w="272415" h="250190">
                  <a:moveTo>
                    <a:pt x="151817" y="80091"/>
                  </a:moveTo>
                  <a:lnTo>
                    <a:pt x="92248" y="80091"/>
                  </a:lnTo>
                  <a:lnTo>
                    <a:pt x="92684" y="90700"/>
                  </a:lnTo>
                  <a:lnTo>
                    <a:pt x="92794" y="123305"/>
                  </a:lnTo>
                  <a:lnTo>
                    <a:pt x="92673" y="161974"/>
                  </a:lnTo>
                  <a:lnTo>
                    <a:pt x="92248" y="249782"/>
                  </a:lnTo>
                  <a:lnTo>
                    <a:pt x="151817" y="249782"/>
                  </a:lnTo>
                  <a:lnTo>
                    <a:pt x="151817" y="152853"/>
                  </a:lnTo>
                  <a:lnTo>
                    <a:pt x="151587" y="147754"/>
                  </a:lnTo>
                  <a:lnTo>
                    <a:pt x="153115" y="144089"/>
                  </a:lnTo>
                  <a:lnTo>
                    <a:pt x="157102" y="136539"/>
                  </a:lnTo>
                  <a:lnTo>
                    <a:pt x="163069" y="129873"/>
                  </a:lnTo>
                  <a:lnTo>
                    <a:pt x="171237" y="125118"/>
                  </a:lnTo>
                  <a:lnTo>
                    <a:pt x="181826" y="123305"/>
                  </a:lnTo>
                  <a:lnTo>
                    <a:pt x="267134" y="123305"/>
                  </a:lnTo>
                  <a:lnTo>
                    <a:pt x="266818" y="121233"/>
                  </a:lnTo>
                  <a:lnTo>
                    <a:pt x="258173" y="106729"/>
                  </a:lnTo>
                  <a:lnTo>
                    <a:pt x="151817" y="106729"/>
                  </a:lnTo>
                  <a:lnTo>
                    <a:pt x="151817" y="80091"/>
                  </a:lnTo>
                  <a:close/>
                </a:path>
                <a:path w="272415" h="250190">
                  <a:moveTo>
                    <a:pt x="267134" y="123305"/>
                  </a:moveTo>
                  <a:lnTo>
                    <a:pt x="181826" y="123305"/>
                  </a:lnTo>
                  <a:lnTo>
                    <a:pt x="195251" y="126115"/>
                  </a:lnTo>
                  <a:lnTo>
                    <a:pt x="204623" y="134020"/>
                  </a:lnTo>
                  <a:lnTo>
                    <a:pt x="210117" y="146235"/>
                  </a:lnTo>
                  <a:lnTo>
                    <a:pt x="211909" y="161974"/>
                  </a:lnTo>
                  <a:lnTo>
                    <a:pt x="211909" y="249782"/>
                  </a:lnTo>
                  <a:lnTo>
                    <a:pt x="272033" y="249782"/>
                  </a:lnTo>
                  <a:lnTo>
                    <a:pt x="272033" y="155429"/>
                  </a:lnTo>
                  <a:lnTo>
                    <a:pt x="267134" y="123305"/>
                  </a:lnTo>
                  <a:close/>
                </a:path>
                <a:path w="272415" h="250190">
                  <a:moveTo>
                    <a:pt x="204747" y="78468"/>
                  </a:moveTo>
                  <a:lnTo>
                    <a:pt x="184152" y="81247"/>
                  </a:lnTo>
                  <a:lnTo>
                    <a:pt x="168206" y="88232"/>
                  </a:lnTo>
                  <a:lnTo>
                    <a:pt x="157298" y="97401"/>
                  </a:lnTo>
                  <a:lnTo>
                    <a:pt x="151817" y="106729"/>
                  </a:lnTo>
                  <a:lnTo>
                    <a:pt x="258173" y="106729"/>
                  </a:lnTo>
                  <a:lnTo>
                    <a:pt x="252518" y="97241"/>
                  </a:lnTo>
                  <a:lnTo>
                    <a:pt x="231154" y="83103"/>
                  </a:lnTo>
                  <a:lnTo>
                    <a:pt x="204747" y="78468"/>
                  </a:lnTo>
                  <a:close/>
                </a:path>
                <a:path w="272415" h="250190">
                  <a:moveTo>
                    <a:pt x="32386" y="0"/>
                  </a:moveTo>
                  <a:lnTo>
                    <a:pt x="19069" y="2246"/>
                  </a:lnTo>
                  <a:lnTo>
                    <a:pt x="8854" y="8446"/>
                  </a:lnTo>
                  <a:lnTo>
                    <a:pt x="2308" y="17788"/>
                  </a:lnTo>
                  <a:lnTo>
                    <a:pt x="0" y="29465"/>
                  </a:lnTo>
                  <a:lnTo>
                    <a:pt x="2243" y="40990"/>
                  </a:lnTo>
                  <a:lnTo>
                    <a:pt x="8618" y="50327"/>
                  </a:lnTo>
                  <a:lnTo>
                    <a:pt x="18592" y="56583"/>
                  </a:lnTo>
                  <a:lnTo>
                    <a:pt x="31632" y="58867"/>
                  </a:lnTo>
                  <a:lnTo>
                    <a:pt x="32009" y="58867"/>
                  </a:lnTo>
                  <a:lnTo>
                    <a:pt x="45475" y="56576"/>
                  </a:lnTo>
                  <a:lnTo>
                    <a:pt x="55663" y="50304"/>
                  </a:lnTo>
                  <a:lnTo>
                    <a:pt x="62112" y="40950"/>
                  </a:lnTo>
                  <a:lnTo>
                    <a:pt x="64364" y="29412"/>
                  </a:lnTo>
                  <a:lnTo>
                    <a:pt x="61955" y="17753"/>
                  </a:lnTo>
                  <a:lnTo>
                    <a:pt x="55565" y="8427"/>
                  </a:lnTo>
                  <a:lnTo>
                    <a:pt x="45580" y="2241"/>
                  </a:lnTo>
                  <a:lnTo>
                    <a:pt x="32386" y="0"/>
                  </a:lnTo>
                  <a:close/>
                </a:path>
                <a:path w="272415" h="250190">
                  <a:moveTo>
                    <a:pt x="59882" y="80091"/>
                  </a:moveTo>
                  <a:lnTo>
                    <a:pt x="6858" y="80091"/>
                  </a:lnTo>
                  <a:lnTo>
                    <a:pt x="6858" y="249782"/>
                  </a:lnTo>
                  <a:lnTo>
                    <a:pt x="59882" y="249782"/>
                  </a:lnTo>
                  <a:lnTo>
                    <a:pt x="59882" y="80091"/>
                  </a:lnTo>
                  <a:close/>
                </a:path>
              </a:pathLst>
            </a:custGeom>
            <a:solidFill>
              <a:srgbClr val="0075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245534" y="8720446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522" y="0"/>
                  </a:moveTo>
                  <a:lnTo>
                    <a:pt x="0" y="0"/>
                  </a:lnTo>
                  <a:lnTo>
                    <a:pt x="0" y="539522"/>
                  </a:lnTo>
                  <a:lnTo>
                    <a:pt x="539522" y="539522"/>
                  </a:lnTo>
                  <a:lnTo>
                    <a:pt x="539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365312" y="8862820"/>
              <a:ext cx="287655" cy="250825"/>
            </a:xfrm>
            <a:custGeom>
              <a:avLst/>
              <a:gdLst/>
              <a:ahLst/>
              <a:cxnLst/>
              <a:rect l="l" t="t" r="r" b="b"/>
              <a:pathLst>
                <a:path w="287655" h="250825">
                  <a:moveTo>
                    <a:pt x="199187" y="0"/>
                  </a:moveTo>
                  <a:lnTo>
                    <a:pt x="157539" y="18406"/>
                  </a:lnTo>
                  <a:lnTo>
                    <a:pt x="140173" y="63160"/>
                  </a:lnTo>
                  <a:lnTo>
                    <a:pt x="140152" y="68071"/>
                  </a:lnTo>
                  <a:lnTo>
                    <a:pt x="140655" y="72929"/>
                  </a:lnTo>
                  <a:lnTo>
                    <a:pt x="141608" y="77515"/>
                  </a:lnTo>
                  <a:lnTo>
                    <a:pt x="106183" y="71396"/>
                  </a:lnTo>
                  <a:lnTo>
                    <a:pt x="73644" y="57660"/>
                  </a:lnTo>
                  <a:lnTo>
                    <a:pt x="44831" y="37238"/>
                  </a:lnTo>
                  <a:lnTo>
                    <a:pt x="20585" y="11057"/>
                  </a:lnTo>
                  <a:lnTo>
                    <a:pt x="17198" y="18321"/>
                  </a:lnTo>
                  <a:lnTo>
                    <a:pt x="14686" y="26090"/>
                  </a:lnTo>
                  <a:lnTo>
                    <a:pt x="13118" y="34295"/>
                  </a:lnTo>
                  <a:lnTo>
                    <a:pt x="12565" y="42867"/>
                  </a:lnTo>
                  <a:lnTo>
                    <a:pt x="14379" y="58766"/>
                  </a:lnTo>
                  <a:lnTo>
                    <a:pt x="19625" y="73218"/>
                  </a:lnTo>
                  <a:lnTo>
                    <a:pt x="27843" y="85670"/>
                  </a:lnTo>
                  <a:lnTo>
                    <a:pt x="38574" y="95567"/>
                  </a:lnTo>
                  <a:lnTo>
                    <a:pt x="31448" y="94824"/>
                  </a:lnTo>
                  <a:lnTo>
                    <a:pt x="24601" y="93237"/>
                  </a:lnTo>
                  <a:lnTo>
                    <a:pt x="18083" y="90826"/>
                  </a:lnTo>
                  <a:lnTo>
                    <a:pt x="11947" y="87609"/>
                  </a:lnTo>
                  <a:lnTo>
                    <a:pt x="11947" y="88478"/>
                  </a:lnTo>
                  <a:lnTo>
                    <a:pt x="15467" y="110281"/>
                  </a:lnTo>
                  <a:lnTo>
                    <a:pt x="25319" y="128833"/>
                  </a:lnTo>
                  <a:lnTo>
                    <a:pt x="40231" y="142768"/>
                  </a:lnTo>
                  <a:lnTo>
                    <a:pt x="58930" y="150717"/>
                  </a:lnTo>
                  <a:lnTo>
                    <a:pt x="53998" y="152141"/>
                  </a:lnTo>
                  <a:lnTo>
                    <a:pt x="48783" y="152770"/>
                  </a:lnTo>
                  <a:lnTo>
                    <a:pt x="39600" y="152759"/>
                  </a:lnTo>
                  <a:lnTo>
                    <a:pt x="36019" y="152477"/>
                  </a:lnTo>
                  <a:lnTo>
                    <a:pt x="32386" y="151597"/>
                  </a:lnTo>
                  <a:lnTo>
                    <a:pt x="40438" y="169094"/>
                  </a:lnTo>
                  <a:lnTo>
                    <a:pt x="52896" y="182976"/>
                  </a:lnTo>
                  <a:lnTo>
                    <a:pt x="68797" y="192205"/>
                  </a:lnTo>
                  <a:lnTo>
                    <a:pt x="87180" y="195742"/>
                  </a:lnTo>
                  <a:lnTo>
                    <a:pt x="71111" y="207126"/>
                  </a:lnTo>
                  <a:lnTo>
                    <a:pt x="53375" y="215583"/>
                  </a:lnTo>
                  <a:lnTo>
                    <a:pt x="34257" y="220835"/>
                  </a:lnTo>
                  <a:lnTo>
                    <a:pt x="14041" y="222600"/>
                  </a:lnTo>
                  <a:lnTo>
                    <a:pt x="9287" y="222590"/>
                  </a:lnTo>
                  <a:lnTo>
                    <a:pt x="4586" y="222296"/>
                  </a:lnTo>
                  <a:lnTo>
                    <a:pt x="0" y="221689"/>
                  </a:lnTo>
                  <a:lnTo>
                    <a:pt x="20349" y="233828"/>
                  </a:lnTo>
                  <a:lnTo>
                    <a:pt x="42295" y="242869"/>
                  </a:lnTo>
                  <a:lnTo>
                    <a:pt x="65614" y="248529"/>
                  </a:lnTo>
                  <a:lnTo>
                    <a:pt x="90081" y="250526"/>
                  </a:lnTo>
                  <a:lnTo>
                    <a:pt x="140067" y="243148"/>
                  </a:lnTo>
                  <a:lnTo>
                    <a:pt x="181645" y="222692"/>
                  </a:lnTo>
                  <a:lnTo>
                    <a:pt x="214523" y="192198"/>
                  </a:lnTo>
                  <a:lnTo>
                    <a:pt x="238407" y="154702"/>
                  </a:lnTo>
                  <a:lnTo>
                    <a:pt x="253005" y="113242"/>
                  </a:lnTo>
                  <a:lnTo>
                    <a:pt x="258023" y="70856"/>
                  </a:lnTo>
                  <a:lnTo>
                    <a:pt x="257856" y="62762"/>
                  </a:lnTo>
                  <a:lnTo>
                    <a:pt x="266200" y="55607"/>
                  </a:lnTo>
                  <a:lnTo>
                    <a:pt x="273931" y="47718"/>
                  </a:lnTo>
                  <a:lnTo>
                    <a:pt x="280991" y="39149"/>
                  </a:lnTo>
                  <a:lnTo>
                    <a:pt x="287321" y="29957"/>
                  </a:lnTo>
                  <a:lnTo>
                    <a:pt x="279230" y="33436"/>
                  </a:lnTo>
                  <a:lnTo>
                    <a:pt x="270887" y="36239"/>
                  </a:lnTo>
                  <a:lnTo>
                    <a:pt x="262292" y="38367"/>
                  </a:lnTo>
                  <a:lnTo>
                    <a:pt x="253447" y="39820"/>
                  </a:lnTo>
                  <a:lnTo>
                    <a:pt x="262042" y="33155"/>
                  </a:lnTo>
                  <a:lnTo>
                    <a:pt x="269381" y="24990"/>
                  </a:lnTo>
                  <a:lnTo>
                    <a:pt x="275272" y="15514"/>
                  </a:lnTo>
                  <a:lnTo>
                    <a:pt x="279520" y="4921"/>
                  </a:lnTo>
                  <a:lnTo>
                    <a:pt x="270732" y="9924"/>
                  </a:lnTo>
                  <a:lnTo>
                    <a:pt x="261531" y="14142"/>
                  </a:lnTo>
                  <a:lnTo>
                    <a:pt x="251952" y="17568"/>
                  </a:lnTo>
                  <a:lnTo>
                    <a:pt x="242034" y="20198"/>
                  </a:lnTo>
                  <a:lnTo>
                    <a:pt x="233214" y="11825"/>
                  </a:lnTo>
                  <a:lnTo>
                    <a:pt x="222939" y="5477"/>
                  </a:lnTo>
                  <a:lnTo>
                    <a:pt x="211499" y="1440"/>
                  </a:lnTo>
                  <a:lnTo>
                    <a:pt x="199187" y="0"/>
                  </a:lnTo>
                  <a:close/>
                </a:path>
              </a:pathLst>
            </a:custGeom>
            <a:solidFill>
              <a:srgbClr val="63CB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3423664" y="8716520"/>
              <a:ext cx="539750" cy="539750"/>
            </a:xfrm>
            <a:custGeom>
              <a:avLst/>
              <a:gdLst/>
              <a:ahLst/>
              <a:cxnLst/>
              <a:rect l="l" t="t" r="r" b="b"/>
              <a:pathLst>
                <a:path w="539750" h="539750">
                  <a:moveTo>
                    <a:pt x="539533" y="0"/>
                  </a:moveTo>
                  <a:lnTo>
                    <a:pt x="0" y="0"/>
                  </a:lnTo>
                  <a:lnTo>
                    <a:pt x="0" y="539522"/>
                  </a:lnTo>
                  <a:lnTo>
                    <a:pt x="539533" y="539522"/>
                  </a:lnTo>
                  <a:lnTo>
                    <a:pt x="539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627083" y="8843511"/>
              <a:ext cx="132715" cy="285750"/>
            </a:xfrm>
            <a:custGeom>
              <a:avLst/>
              <a:gdLst/>
              <a:ahLst/>
              <a:cxnLst/>
              <a:rect l="l" t="t" r="r" b="b"/>
              <a:pathLst>
                <a:path w="132715" h="285750">
                  <a:moveTo>
                    <a:pt x="88039" y="0"/>
                  </a:moveTo>
                  <a:lnTo>
                    <a:pt x="58121" y="6066"/>
                  </a:lnTo>
                  <a:lnTo>
                    <a:pt x="39836" y="21165"/>
                  </a:lnTo>
                  <a:lnTo>
                    <a:pt x="30692" y="40644"/>
                  </a:lnTo>
                  <a:lnTo>
                    <a:pt x="28198" y="59851"/>
                  </a:lnTo>
                  <a:lnTo>
                    <a:pt x="28198" y="92457"/>
                  </a:lnTo>
                  <a:lnTo>
                    <a:pt x="0" y="92457"/>
                  </a:lnTo>
                  <a:lnTo>
                    <a:pt x="0" y="142864"/>
                  </a:lnTo>
                  <a:lnTo>
                    <a:pt x="28198" y="142864"/>
                  </a:lnTo>
                  <a:lnTo>
                    <a:pt x="28198" y="285530"/>
                  </a:lnTo>
                  <a:lnTo>
                    <a:pt x="87505" y="285530"/>
                  </a:lnTo>
                  <a:lnTo>
                    <a:pt x="87505" y="142864"/>
                  </a:lnTo>
                  <a:lnTo>
                    <a:pt x="127514" y="142864"/>
                  </a:lnTo>
                  <a:lnTo>
                    <a:pt x="132687" y="92457"/>
                  </a:lnTo>
                  <a:lnTo>
                    <a:pt x="87505" y="92457"/>
                  </a:lnTo>
                  <a:lnTo>
                    <a:pt x="87505" y="51694"/>
                  </a:lnTo>
                  <a:lnTo>
                    <a:pt x="94876" y="49097"/>
                  </a:lnTo>
                  <a:lnTo>
                    <a:pt x="131954" y="49097"/>
                  </a:lnTo>
                  <a:lnTo>
                    <a:pt x="131954" y="178"/>
                  </a:lnTo>
                  <a:lnTo>
                    <a:pt x="88039" y="0"/>
                  </a:lnTo>
                  <a:close/>
                </a:path>
              </a:pathLst>
            </a:custGeom>
            <a:solidFill>
              <a:srgbClr val="507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3152541" y="7309023"/>
            <a:ext cx="2695575" cy="2267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363220">
              <a:lnSpc>
                <a:spcPts val="2000"/>
              </a:lnSpc>
              <a:spcBef>
                <a:spcPts val="1510"/>
              </a:spcBef>
            </a:pPr>
            <a:r>
              <a:rPr lang="es-ES" sz="1800" spc="-25" dirty="0">
                <a:solidFill>
                  <a:srgbClr val="FFFFFF"/>
                </a:solidFill>
                <a:latin typeface="Verdana"/>
                <a:cs typeface="Verdana"/>
              </a:rPr>
              <a:t>FOLLOWERS IN SOCIAL NETWORKS</a:t>
            </a:r>
            <a:endParaRPr lang="es-E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" sz="2400" dirty="0">
              <a:latin typeface="Arial"/>
              <a:cs typeface="Arial"/>
            </a:endParaRPr>
          </a:p>
          <a:p>
            <a:pPr marL="262890">
              <a:lnSpc>
                <a:spcPct val="100000"/>
              </a:lnSpc>
              <a:spcBef>
                <a:spcPts val="1814"/>
              </a:spcBef>
              <a:tabLst>
                <a:tab pos="1049655" algn="l"/>
                <a:tab pos="1836420" algn="l"/>
              </a:tabLst>
            </a:pPr>
            <a:r>
              <a:rPr sz="1300" spc="-15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50" b="1" spc="-155" dirty="0">
                <a:solidFill>
                  <a:srgbClr val="FFFFFF"/>
                </a:solidFill>
                <a:latin typeface="Arial"/>
                <a:cs typeface="Arial"/>
              </a:rPr>
              <a:t>125</a:t>
            </a:r>
            <a:r>
              <a:rPr sz="1300" spc="-155" dirty="0">
                <a:solidFill>
                  <a:srgbClr val="FFFFFF"/>
                </a:solidFill>
                <a:latin typeface="Verdana"/>
                <a:cs typeface="Verdana"/>
              </a:rPr>
              <a:t>%	</a:t>
            </a:r>
            <a:r>
              <a:rPr sz="1300" spc="-12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50" b="1" spc="-125" dirty="0">
                <a:solidFill>
                  <a:srgbClr val="FFFFFF"/>
                </a:solidFill>
                <a:latin typeface="Arial"/>
                <a:cs typeface="Arial"/>
              </a:rPr>
              <a:t>130</a:t>
            </a:r>
            <a:r>
              <a:rPr sz="1300" spc="-125" dirty="0">
                <a:solidFill>
                  <a:srgbClr val="FFFFFF"/>
                </a:solidFill>
                <a:latin typeface="Verdana"/>
                <a:cs typeface="Verdana"/>
              </a:rPr>
              <a:t>%	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50" b="1" spc="-35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endParaRPr sz="1300" dirty="0">
              <a:latin typeface="Verdana"/>
              <a:cs typeface="Verdan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28779" y="7309023"/>
            <a:ext cx="19476085" cy="2272665"/>
            <a:chOff x="528779" y="7309023"/>
            <a:chExt cx="19476085" cy="2272665"/>
          </a:xfrm>
        </p:grpSpPr>
        <p:sp>
          <p:nvSpPr>
            <p:cNvPr id="50" name="object 50"/>
            <p:cNvSpPr/>
            <p:nvPr/>
          </p:nvSpPr>
          <p:spPr>
            <a:xfrm>
              <a:off x="14188767" y="7478810"/>
              <a:ext cx="622935" cy="628650"/>
            </a:xfrm>
            <a:custGeom>
              <a:avLst/>
              <a:gdLst/>
              <a:ahLst/>
              <a:cxnLst/>
              <a:rect l="l" t="t" r="r" b="b"/>
              <a:pathLst>
                <a:path w="622934" h="628650">
                  <a:moveTo>
                    <a:pt x="314555" y="0"/>
                  </a:moveTo>
                  <a:lnTo>
                    <a:pt x="304099" y="2116"/>
                  </a:lnTo>
                  <a:lnTo>
                    <a:pt x="295551" y="7884"/>
                  </a:lnTo>
                  <a:lnTo>
                    <a:pt x="289783" y="16432"/>
                  </a:lnTo>
                  <a:lnTo>
                    <a:pt x="287666" y="26889"/>
                  </a:lnTo>
                  <a:lnTo>
                    <a:pt x="287666" y="103410"/>
                  </a:lnTo>
                  <a:lnTo>
                    <a:pt x="272707" y="122991"/>
                  </a:lnTo>
                  <a:lnTo>
                    <a:pt x="244672" y="155674"/>
                  </a:lnTo>
                  <a:lnTo>
                    <a:pt x="207111" y="197651"/>
                  </a:lnTo>
                  <a:lnTo>
                    <a:pt x="163573" y="245113"/>
                  </a:lnTo>
                  <a:lnTo>
                    <a:pt x="117608" y="294252"/>
                  </a:lnTo>
                  <a:lnTo>
                    <a:pt x="0" y="294252"/>
                  </a:lnTo>
                  <a:lnTo>
                    <a:pt x="0" y="575720"/>
                  </a:lnTo>
                  <a:lnTo>
                    <a:pt x="117724" y="575720"/>
                  </a:lnTo>
                  <a:lnTo>
                    <a:pt x="209909" y="610295"/>
                  </a:lnTo>
                  <a:lnTo>
                    <a:pt x="234018" y="618132"/>
                  </a:lnTo>
                  <a:lnTo>
                    <a:pt x="258617" y="623746"/>
                  </a:lnTo>
                  <a:lnTo>
                    <a:pt x="283621" y="627124"/>
                  </a:lnTo>
                  <a:lnTo>
                    <a:pt x="308943" y="628253"/>
                  </a:lnTo>
                  <a:lnTo>
                    <a:pt x="515701" y="628253"/>
                  </a:lnTo>
                  <a:lnTo>
                    <a:pt x="540867" y="623160"/>
                  </a:lnTo>
                  <a:lnTo>
                    <a:pt x="561438" y="609281"/>
                  </a:lnTo>
                  <a:lnTo>
                    <a:pt x="573480" y="591437"/>
                  </a:lnTo>
                  <a:lnTo>
                    <a:pt x="308943" y="591437"/>
                  </a:lnTo>
                  <a:lnTo>
                    <a:pt x="286925" y="590455"/>
                  </a:lnTo>
                  <a:lnTo>
                    <a:pt x="265184" y="587518"/>
                  </a:lnTo>
                  <a:lnTo>
                    <a:pt x="243794" y="582638"/>
                  </a:lnTo>
                  <a:lnTo>
                    <a:pt x="222830" y="575825"/>
                  </a:lnTo>
                  <a:lnTo>
                    <a:pt x="143943" y="546245"/>
                  </a:lnTo>
                  <a:lnTo>
                    <a:pt x="143943" y="538925"/>
                  </a:lnTo>
                  <a:lnTo>
                    <a:pt x="36815" y="538925"/>
                  </a:lnTo>
                  <a:lnTo>
                    <a:pt x="36815" y="331068"/>
                  </a:lnTo>
                  <a:lnTo>
                    <a:pt x="143943" y="331068"/>
                  </a:lnTo>
                  <a:lnTo>
                    <a:pt x="143943" y="319979"/>
                  </a:lnTo>
                  <a:lnTo>
                    <a:pt x="178060" y="283535"/>
                  </a:lnTo>
                  <a:lnTo>
                    <a:pt x="229406" y="227835"/>
                  </a:lnTo>
                  <a:lnTo>
                    <a:pt x="264870" y="188434"/>
                  </a:lnTo>
                  <a:lnTo>
                    <a:pt x="291907" y="157356"/>
                  </a:lnTo>
                  <a:lnTo>
                    <a:pt x="319255" y="122247"/>
                  </a:lnTo>
                  <a:lnTo>
                    <a:pt x="324482" y="107054"/>
                  </a:lnTo>
                  <a:lnTo>
                    <a:pt x="324482" y="37454"/>
                  </a:lnTo>
                  <a:lnTo>
                    <a:pt x="397809" y="37454"/>
                  </a:lnTo>
                  <a:lnTo>
                    <a:pt x="395082" y="33412"/>
                  </a:lnTo>
                  <a:lnTo>
                    <a:pt x="358862" y="8968"/>
                  </a:lnTo>
                  <a:lnTo>
                    <a:pt x="314555" y="0"/>
                  </a:lnTo>
                  <a:close/>
                </a:path>
                <a:path w="622934" h="628650">
                  <a:moveTo>
                    <a:pt x="530664" y="406259"/>
                  </a:moveTo>
                  <a:lnTo>
                    <a:pt x="529805" y="406259"/>
                  </a:lnTo>
                  <a:lnTo>
                    <a:pt x="529805" y="443065"/>
                  </a:lnTo>
                  <a:lnTo>
                    <a:pt x="540647" y="445261"/>
                  </a:lnTo>
                  <a:lnTo>
                    <a:pt x="549512" y="451248"/>
                  </a:lnTo>
                  <a:lnTo>
                    <a:pt x="555494" y="460116"/>
                  </a:lnTo>
                  <a:lnTo>
                    <a:pt x="557689" y="470959"/>
                  </a:lnTo>
                  <a:lnTo>
                    <a:pt x="555494" y="481807"/>
                  </a:lnTo>
                  <a:lnTo>
                    <a:pt x="549512" y="490674"/>
                  </a:lnTo>
                  <a:lnTo>
                    <a:pt x="540647" y="496658"/>
                  </a:lnTo>
                  <a:lnTo>
                    <a:pt x="529805" y="498853"/>
                  </a:lnTo>
                  <a:lnTo>
                    <a:pt x="515701" y="498853"/>
                  </a:lnTo>
                  <a:lnTo>
                    <a:pt x="515701" y="535659"/>
                  </a:lnTo>
                  <a:lnTo>
                    <a:pt x="526549" y="537854"/>
                  </a:lnTo>
                  <a:lnTo>
                    <a:pt x="535416" y="543838"/>
                  </a:lnTo>
                  <a:lnTo>
                    <a:pt x="541400" y="552705"/>
                  </a:lnTo>
                  <a:lnTo>
                    <a:pt x="543596" y="563553"/>
                  </a:lnTo>
                  <a:lnTo>
                    <a:pt x="541400" y="574399"/>
                  </a:lnTo>
                  <a:lnTo>
                    <a:pt x="535416" y="583263"/>
                  </a:lnTo>
                  <a:lnTo>
                    <a:pt x="526549" y="589243"/>
                  </a:lnTo>
                  <a:lnTo>
                    <a:pt x="515701" y="591437"/>
                  </a:lnTo>
                  <a:lnTo>
                    <a:pt x="573480" y="591437"/>
                  </a:lnTo>
                  <a:lnTo>
                    <a:pt x="575318" y="588712"/>
                  </a:lnTo>
                  <a:lnTo>
                    <a:pt x="580411" y="563553"/>
                  </a:lnTo>
                  <a:lnTo>
                    <a:pt x="579487" y="552623"/>
                  </a:lnTo>
                  <a:lnTo>
                    <a:pt x="576816" y="542283"/>
                  </a:lnTo>
                  <a:lnTo>
                    <a:pt x="572553" y="532683"/>
                  </a:lnTo>
                  <a:lnTo>
                    <a:pt x="566851" y="523973"/>
                  </a:lnTo>
                  <a:lnTo>
                    <a:pt x="578222" y="513831"/>
                  </a:lnTo>
                  <a:lnTo>
                    <a:pt x="586945" y="501291"/>
                  </a:lnTo>
                  <a:lnTo>
                    <a:pt x="592534" y="486837"/>
                  </a:lnTo>
                  <a:lnTo>
                    <a:pt x="594505" y="470959"/>
                  </a:lnTo>
                  <a:lnTo>
                    <a:pt x="593579" y="460029"/>
                  </a:lnTo>
                  <a:lnTo>
                    <a:pt x="590903" y="449689"/>
                  </a:lnTo>
                  <a:lnTo>
                    <a:pt x="586633" y="440089"/>
                  </a:lnTo>
                  <a:lnTo>
                    <a:pt x="580924" y="431379"/>
                  </a:lnTo>
                  <a:lnTo>
                    <a:pt x="592299" y="421239"/>
                  </a:lnTo>
                  <a:lnTo>
                    <a:pt x="601028" y="408702"/>
                  </a:lnTo>
                  <a:lnTo>
                    <a:pt x="601946" y="406333"/>
                  </a:lnTo>
                  <a:lnTo>
                    <a:pt x="532360" y="406333"/>
                  </a:lnTo>
                  <a:lnTo>
                    <a:pt x="530664" y="406259"/>
                  </a:lnTo>
                  <a:close/>
                </a:path>
                <a:path w="622934" h="628650">
                  <a:moveTo>
                    <a:pt x="143943" y="331068"/>
                  </a:moveTo>
                  <a:lnTo>
                    <a:pt x="107127" y="331068"/>
                  </a:lnTo>
                  <a:lnTo>
                    <a:pt x="107127" y="538925"/>
                  </a:lnTo>
                  <a:lnTo>
                    <a:pt x="143943" y="538925"/>
                  </a:lnTo>
                  <a:lnTo>
                    <a:pt x="143943" y="331068"/>
                  </a:lnTo>
                  <a:close/>
                </a:path>
                <a:path w="622934" h="628650">
                  <a:moveTo>
                    <a:pt x="397809" y="37454"/>
                  </a:moveTo>
                  <a:lnTo>
                    <a:pt x="324482" y="37454"/>
                  </a:lnTo>
                  <a:lnTo>
                    <a:pt x="350951" y="45957"/>
                  </a:lnTo>
                  <a:lnTo>
                    <a:pt x="372277" y="62843"/>
                  </a:lnTo>
                  <a:lnTo>
                    <a:pt x="386507" y="86157"/>
                  </a:lnTo>
                  <a:lnTo>
                    <a:pt x="391601" y="113500"/>
                  </a:lnTo>
                  <a:lnTo>
                    <a:pt x="391684" y="142969"/>
                  </a:lnTo>
                  <a:lnTo>
                    <a:pt x="358418" y="257887"/>
                  </a:lnTo>
                  <a:lnTo>
                    <a:pt x="557993" y="257887"/>
                  </a:lnTo>
                  <a:lnTo>
                    <a:pt x="568841" y="260082"/>
                  </a:lnTo>
                  <a:lnTo>
                    <a:pt x="577708" y="266066"/>
                  </a:lnTo>
                  <a:lnTo>
                    <a:pt x="583692" y="274934"/>
                  </a:lnTo>
                  <a:lnTo>
                    <a:pt x="585887" y="285781"/>
                  </a:lnTo>
                  <a:lnTo>
                    <a:pt x="583692" y="296627"/>
                  </a:lnTo>
                  <a:lnTo>
                    <a:pt x="577708" y="305492"/>
                  </a:lnTo>
                  <a:lnTo>
                    <a:pt x="568841" y="311472"/>
                  </a:lnTo>
                  <a:lnTo>
                    <a:pt x="557993" y="313665"/>
                  </a:lnTo>
                  <a:lnTo>
                    <a:pt x="541480" y="313665"/>
                  </a:lnTo>
                  <a:lnTo>
                    <a:pt x="541480" y="350481"/>
                  </a:lnTo>
                  <a:lnTo>
                    <a:pt x="543899" y="350481"/>
                  </a:lnTo>
                  <a:lnTo>
                    <a:pt x="554745" y="352676"/>
                  </a:lnTo>
                  <a:lnTo>
                    <a:pt x="563609" y="358660"/>
                  </a:lnTo>
                  <a:lnTo>
                    <a:pt x="569589" y="367528"/>
                  </a:lnTo>
                  <a:lnTo>
                    <a:pt x="571783" y="378375"/>
                  </a:lnTo>
                  <a:lnTo>
                    <a:pt x="569589" y="389217"/>
                  </a:lnTo>
                  <a:lnTo>
                    <a:pt x="563609" y="398082"/>
                  </a:lnTo>
                  <a:lnTo>
                    <a:pt x="554745" y="404064"/>
                  </a:lnTo>
                  <a:lnTo>
                    <a:pt x="543899" y="406259"/>
                  </a:lnTo>
                  <a:lnTo>
                    <a:pt x="532360" y="406259"/>
                  </a:lnTo>
                  <a:lnTo>
                    <a:pt x="601946" y="406333"/>
                  </a:lnTo>
                  <a:lnTo>
                    <a:pt x="606625" y="394252"/>
                  </a:lnTo>
                  <a:lnTo>
                    <a:pt x="608599" y="378375"/>
                  </a:lnTo>
                  <a:lnTo>
                    <a:pt x="607673" y="367439"/>
                  </a:lnTo>
                  <a:lnTo>
                    <a:pt x="604998" y="357096"/>
                  </a:lnTo>
                  <a:lnTo>
                    <a:pt x="600731" y="347495"/>
                  </a:lnTo>
                  <a:lnTo>
                    <a:pt x="595029" y="338785"/>
                  </a:lnTo>
                  <a:lnTo>
                    <a:pt x="606401" y="328645"/>
                  </a:lnTo>
                  <a:lnTo>
                    <a:pt x="615127" y="316108"/>
                  </a:lnTo>
                  <a:lnTo>
                    <a:pt x="620720" y="301658"/>
                  </a:lnTo>
                  <a:lnTo>
                    <a:pt x="622693" y="285781"/>
                  </a:lnTo>
                  <a:lnTo>
                    <a:pt x="617600" y="260620"/>
                  </a:lnTo>
                  <a:lnTo>
                    <a:pt x="603721" y="240048"/>
                  </a:lnTo>
                  <a:lnTo>
                    <a:pt x="583152" y="226166"/>
                  </a:lnTo>
                  <a:lnTo>
                    <a:pt x="557993" y="221071"/>
                  </a:lnTo>
                  <a:lnTo>
                    <a:pt x="407390" y="221071"/>
                  </a:lnTo>
                  <a:lnTo>
                    <a:pt x="428489" y="148194"/>
                  </a:lnTo>
                  <a:lnTo>
                    <a:pt x="428399" y="113500"/>
                  </a:lnTo>
                  <a:lnTo>
                    <a:pt x="419522" y="69635"/>
                  </a:lnTo>
                  <a:lnTo>
                    <a:pt x="397809" y="37454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951566" y="7313913"/>
              <a:ext cx="4053059" cy="226730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8779" y="7309023"/>
              <a:ext cx="2108773" cy="2272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2392045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84" dirty="0">
                <a:solidFill>
                  <a:srgbClr val="EC7E0E"/>
                </a:solidFill>
                <a:latin typeface="Calibri"/>
                <a:cs typeface="Calibri"/>
              </a:rPr>
              <a:t>SPIN-OFFS</a:t>
            </a:r>
            <a:endParaRPr sz="33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6950" y="2418935"/>
            <a:ext cx="4498573" cy="1201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4764" y="2418935"/>
            <a:ext cx="4212072" cy="12012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28514" y="2418925"/>
            <a:ext cx="4563904" cy="10505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14063" y="4341500"/>
            <a:ext cx="5418455" cy="5680075"/>
          </a:xfrm>
          <a:prstGeom prst="rect">
            <a:avLst/>
          </a:prstGeom>
          <a:ln w="10471">
            <a:solidFill>
              <a:srgbClr val="EC7E0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 marL="194945">
              <a:lnSpc>
                <a:spcPct val="100000"/>
              </a:lnSpc>
              <a:spcBef>
                <a:spcPts val="2230"/>
              </a:spcBef>
            </a:pPr>
            <a:r>
              <a:rPr sz="2950" spc="30" dirty="0">
                <a:solidFill>
                  <a:srgbClr val="767171"/>
                </a:solidFill>
                <a:latin typeface="Century Gothic"/>
                <a:cs typeface="Century Gothic"/>
              </a:rPr>
              <a:t>2014</a:t>
            </a:r>
            <a:endParaRPr sz="295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  <a:spcBef>
                <a:spcPts val="2005"/>
              </a:spcBef>
            </a:pPr>
            <a:r>
              <a:rPr sz="2950" b="1" spc="345" dirty="0">
                <a:solidFill>
                  <a:srgbClr val="767171"/>
                </a:solidFill>
                <a:latin typeface="Calibri"/>
                <a:cs typeface="Calibri"/>
              </a:rPr>
              <a:t>Indoor</a:t>
            </a:r>
            <a:r>
              <a:rPr sz="2950" b="1" spc="15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55" dirty="0">
                <a:solidFill>
                  <a:srgbClr val="767171"/>
                </a:solidFill>
                <a:latin typeface="Calibri"/>
                <a:cs typeface="Calibri"/>
              </a:rPr>
              <a:t>positioning</a:t>
            </a:r>
            <a:endParaRPr sz="295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1505"/>
              </a:spcBef>
            </a:pPr>
            <a:r>
              <a:rPr sz="2950" spc="45" dirty="0">
                <a:solidFill>
                  <a:srgbClr val="767171"/>
                </a:solidFill>
                <a:latin typeface="Century Gothic"/>
                <a:cs typeface="Century Gothic"/>
              </a:rPr>
              <a:t>25</a:t>
            </a:r>
            <a:r>
              <a:rPr sz="2950" spc="-5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950" spc="-25" dirty="0">
                <a:solidFill>
                  <a:srgbClr val="767171"/>
                </a:solidFill>
                <a:latin typeface="Century Gothic"/>
                <a:cs typeface="Century Gothic"/>
              </a:rPr>
              <a:t>people</a:t>
            </a:r>
            <a:endParaRPr sz="29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4300">
              <a:latin typeface="Century Gothic"/>
              <a:cs typeface="Century Gothic"/>
            </a:endParaRPr>
          </a:p>
          <a:p>
            <a:pPr marL="194945" marR="845185">
              <a:lnSpc>
                <a:spcPts val="3160"/>
              </a:lnSpc>
            </a:pPr>
            <a:r>
              <a:rPr sz="2650" spc="-30" dirty="0">
                <a:solidFill>
                  <a:srgbClr val="767171"/>
                </a:solidFill>
                <a:latin typeface="Century Gothic"/>
                <a:cs typeface="Century Gothic"/>
              </a:rPr>
              <a:t>China,</a:t>
            </a:r>
            <a:r>
              <a:rPr sz="2650" spc="-9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240" dirty="0">
                <a:solidFill>
                  <a:srgbClr val="767171"/>
                </a:solidFill>
                <a:latin typeface="Century Gothic"/>
                <a:cs typeface="Century Gothic"/>
              </a:rPr>
              <a:t>EEUU,</a:t>
            </a:r>
            <a:r>
              <a:rPr sz="2650" spc="-6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-80" dirty="0">
                <a:solidFill>
                  <a:srgbClr val="767171"/>
                </a:solidFill>
                <a:latin typeface="Century Gothic"/>
                <a:cs typeface="Century Gothic"/>
              </a:rPr>
              <a:t>Japan,</a:t>
            </a:r>
            <a:r>
              <a:rPr sz="2650" spc="-9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15" dirty="0">
                <a:solidFill>
                  <a:srgbClr val="767171"/>
                </a:solidFill>
                <a:latin typeface="Century Gothic"/>
                <a:cs typeface="Century Gothic"/>
              </a:rPr>
              <a:t>India, </a:t>
            </a:r>
            <a:r>
              <a:rPr sz="2650" spc="-72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85" dirty="0">
                <a:solidFill>
                  <a:srgbClr val="767171"/>
                </a:solidFill>
                <a:latin typeface="Century Gothic"/>
                <a:cs typeface="Century Gothic"/>
              </a:rPr>
              <a:t>Peru, </a:t>
            </a:r>
            <a:r>
              <a:rPr sz="2650" spc="70" dirty="0">
                <a:solidFill>
                  <a:srgbClr val="767171"/>
                </a:solidFill>
                <a:latin typeface="Century Gothic"/>
                <a:cs typeface="Century Gothic"/>
              </a:rPr>
              <a:t>Saudi </a:t>
            </a:r>
            <a:r>
              <a:rPr sz="2650" spc="-50" dirty="0">
                <a:solidFill>
                  <a:srgbClr val="767171"/>
                </a:solidFill>
                <a:latin typeface="Century Gothic"/>
                <a:cs typeface="Century Gothic"/>
              </a:rPr>
              <a:t>Arabia, </a:t>
            </a:r>
            <a:r>
              <a:rPr sz="2650" spc="150" dirty="0">
                <a:solidFill>
                  <a:srgbClr val="767171"/>
                </a:solidFill>
                <a:latin typeface="Century Gothic"/>
                <a:cs typeface="Century Gothic"/>
              </a:rPr>
              <a:t>+40 </a:t>
            </a:r>
            <a:r>
              <a:rPr sz="2650" spc="15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80" dirty="0">
                <a:solidFill>
                  <a:srgbClr val="767171"/>
                </a:solidFill>
                <a:latin typeface="Century Gothic"/>
                <a:cs typeface="Century Gothic"/>
              </a:rPr>
              <a:t>countries</a:t>
            </a:r>
            <a:endParaRPr sz="2650">
              <a:latin typeface="Century Gothic"/>
              <a:cs typeface="Century Gothic"/>
            </a:endParaRPr>
          </a:p>
          <a:p>
            <a:pPr marL="194945" marR="577850">
              <a:lnSpc>
                <a:spcPct val="100400"/>
              </a:lnSpc>
              <a:spcBef>
                <a:spcPts val="905"/>
              </a:spcBef>
            </a:pPr>
            <a:r>
              <a:rPr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Clients:</a:t>
            </a:r>
            <a:r>
              <a:rPr sz="2300" spc="-6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130" dirty="0">
                <a:solidFill>
                  <a:srgbClr val="767171"/>
                </a:solidFill>
                <a:latin typeface="Century Gothic"/>
                <a:cs typeface="Century Gothic"/>
              </a:rPr>
              <a:t>AIS</a:t>
            </a:r>
            <a:r>
              <a:rPr sz="2300" spc="-2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40" dirty="0">
                <a:solidFill>
                  <a:srgbClr val="767171"/>
                </a:solidFill>
                <a:latin typeface="Century Gothic"/>
                <a:cs typeface="Century Gothic"/>
              </a:rPr>
              <a:t>Thailand,</a:t>
            </a:r>
            <a:r>
              <a:rPr sz="2300" spc="-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75" dirty="0">
                <a:solidFill>
                  <a:srgbClr val="767171"/>
                </a:solidFill>
                <a:latin typeface="Century Gothic"/>
                <a:cs typeface="Century Gothic"/>
              </a:rPr>
              <a:t>Singapour </a:t>
            </a:r>
            <a:r>
              <a:rPr sz="2300" spc="-62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40" dirty="0">
                <a:solidFill>
                  <a:srgbClr val="767171"/>
                </a:solidFill>
                <a:latin typeface="Century Gothic"/>
                <a:cs typeface="Century Gothic"/>
              </a:rPr>
              <a:t>banks,</a:t>
            </a:r>
            <a:r>
              <a:rPr sz="2300" spc="-1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90" dirty="0">
                <a:solidFill>
                  <a:srgbClr val="767171"/>
                </a:solidFill>
                <a:latin typeface="Century Gothic"/>
                <a:cs typeface="Century Gothic"/>
              </a:rPr>
              <a:t>Prosegur,</a:t>
            </a:r>
            <a:r>
              <a:rPr sz="2300" spc="-1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165" dirty="0">
                <a:solidFill>
                  <a:srgbClr val="767171"/>
                </a:solidFill>
                <a:latin typeface="Century Gothic"/>
                <a:cs typeface="Century Gothic"/>
              </a:rPr>
              <a:t>PSA</a:t>
            </a:r>
            <a:r>
              <a:rPr sz="2300" spc="-1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35" dirty="0">
                <a:solidFill>
                  <a:srgbClr val="767171"/>
                </a:solidFill>
                <a:latin typeface="Century Gothic"/>
                <a:cs typeface="Century Gothic"/>
              </a:rPr>
              <a:t>Europa,</a:t>
            </a:r>
            <a:r>
              <a:rPr sz="2300" spc="-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810" dirty="0">
                <a:solidFill>
                  <a:srgbClr val="767171"/>
                </a:solidFill>
                <a:latin typeface="Century Gothic"/>
                <a:cs typeface="Century Gothic"/>
              </a:rPr>
              <a:t>…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8297" y="4341500"/>
            <a:ext cx="5417185" cy="5680075"/>
          </a:xfrm>
          <a:prstGeom prst="rect">
            <a:avLst/>
          </a:prstGeom>
          <a:ln w="10471">
            <a:solidFill>
              <a:srgbClr val="EC7E0E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5350">
              <a:latin typeface="Times New Roman"/>
              <a:cs typeface="Times New Roman"/>
            </a:endParaRPr>
          </a:p>
          <a:p>
            <a:pPr marL="173355">
              <a:lnSpc>
                <a:spcPct val="100000"/>
              </a:lnSpc>
            </a:pPr>
            <a:r>
              <a:rPr sz="2950" spc="-40" dirty="0">
                <a:solidFill>
                  <a:srgbClr val="767171"/>
                </a:solidFill>
                <a:latin typeface="Century Gothic"/>
                <a:cs typeface="Century Gothic"/>
              </a:rPr>
              <a:t>2015</a:t>
            </a:r>
            <a:endParaRPr sz="2950">
              <a:latin typeface="Century Gothic"/>
              <a:cs typeface="Century Gothic"/>
            </a:endParaRPr>
          </a:p>
          <a:p>
            <a:pPr marL="173355">
              <a:lnSpc>
                <a:spcPct val="100000"/>
              </a:lnSpc>
              <a:spcBef>
                <a:spcPts val="2000"/>
              </a:spcBef>
            </a:pPr>
            <a:r>
              <a:rPr sz="2950" b="1" spc="350" dirty="0">
                <a:solidFill>
                  <a:srgbClr val="767171"/>
                </a:solidFill>
                <a:latin typeface="Calibri"/>
                <a:cs typeface="Calibri"/>
              </a:rPr>
              <a:t>Serious</a:t>
            </a:r>
            <a:r>
              <a:rPr sz="2950" b="1" spc="180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505" dirty="0">
                <a:solidFill>
                  <a:srgbClr val="767171"/>
                </a:solidFill>
                <a:latin typeface="Calibri"/>
                <a:cs typeface="Calibri"/>
              </a:rPr>
              <a:t>games</a:t>
            </a:r>
            <a:endParaRPr sz="2950">
              <a:latin typeface="Calibri"/>
              <a:cs typeface="Calibri"/>
            </a:endParaRPr>
          </a:p>
          <a:p>
            <a:pPr marL="173355">
              <a:lnSpc>
                <a:spcPct val="100000"/>
              </a:lnSpc>
              <a:spcBef>
                <a:spcPts val="2005"/>
              </a:spcBef>
            </a:pPr>
            <a:r>
              <a:rPr sz="2950" spc="-270" dirty="0">
                <a:solidFill>
                  <a:srgbClr val="767171"/>
                </a:solidFill>
                <a:latin typeface="Century Gothic"/>
                <a:cs typeface="Century Gothic"/>
              </a:rPr>
              <a:t>1</a:t>
            </a:r>
            <a:r>
              <a:rPr sz="2950" spc="-265" dirty="0">
                <a:solidFill>
                  <a:srgbClr val="767171"/>
                </a:solidFill>
                <a:latin typeface="Century Gothic"/>
                <a:cs typeface="Century Gothic"/>
              </a:rPr>
              <a:t>3</a:t>
            </a:r>
            <a:r>
              <a:rPr sz="2950" spc="-5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950" spc="-70" dirty="0">
                <a:solidFill>
                  <a:srgbClr val="767171"/>
                </a:solidFill>
                <a:latin typeface="Century Gothic"/>
                <a:cs typeface="Century Gothic"/>
              </a:rPr>
              <a:t>peo</a:t>
            </a:r>
            <a:r>
              <a:rPr sz="2950" spc="155" dirty="0">
                <a:solidFill>
                  <a:srgbClr val="767171"/>
                </a:solidFill>
                <a:latin typeface="Century Gothic"/>
                <a:cs typeface="Century Gothic"/>
              </a:rPr>
              <a:t>p</a:t>
            </a:r>
            <a:r>
              <a:rPr sz="2950" spc="45" dirty="0">
                <a:solidFill>
                  <a:srgbClr val="767171"/>
                </a:solidFill>
                <a:latin typeface="Century Gothic"/>
                <a:cs typeface="Century Gothic"/>
              </a:rPr>
              <a:t>l</a:t>
            </a:r>
            <a:r>
              <a:rPr sz="2950" spc="-125" dirty="0">
                <a:solidFill>
                  <a:srgbClr val="767171"/>
                </a:solidFill>
                <a:latin typeface="Century Gothic"/>
                <a:cs typeface="Century Gothic"/>
              </a:rPr>
              <a:t>e</a:t>
            </a:r>
            <a:endParaRPr sz="29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4600">
              <a:latin typeface="Century Gothic"/>
              <a:cs typeface="Century Gothic"/>
            </a:endParaRPr>
          </a:p>
          <a:p>
            <a:pPr marL="173355">
              <a:lnSpc>
                <a:spcPct val="100000"/>
              </a:lnSpc>
            </a:pPr>
            <a:r>
              <a:rPr sz="2650" spc="160" dirty="0">
                <a:solidFill>
                  <a:srgbClr val="767171"/>
                </a:solidFill>
                <a:latin typeface="Century Gothic"/>
                <a:cs typeface="Century Gothic"/>
              </a:rPr>
              <a:t>UK,</a:t>
            </a:r>
            <a:r>
              <a:rPr sz="2650" spc="-6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-35" dirty="0">
                <a:solidFill>
                  <a:srgbClr val="767171"/>
                </a:solidFill>
                <a:latin typeface="Century Gothic"/>
                <a:cs typeface="Century Gothic"/>
              </a:rPr>
              <a:t>Mexico,</a:t>
            </a:r>
            <a:r>
              <a:rPr sz="2650" spc="-6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30" dirty="0">
                <a:solidFill>
                  <a:srgbClr val="767171"/>
                </a:solidFill>
                <a:latin typeface="Century Gothic"/>
                <a:cs typeface="Century Gothic"/>
              </a:rPr>
              <a:t>Chile</a:t>
            </a:r>
            <a:endParaRPr sz="2650">
              <a:latin typeface="Century Gothic"/>
              <a:cs typeface="Century Gothic"/>
            </a:endParaRPr>
          </a:p>
          <a:p>
            <a:pPr marL="173355" marR="635000">
              <a:lnSpc>
                <a:spcPct val="100400"/>
              </a:lnSpc>
              <a:spcBef>
                <a:spcPts val="1495"/>
              </a:spcBef>
            </a:pPr>
            <a:r>
              <a:rPr sz="2300" spc="50" dirty="0">
                <a:solidFill>
                  <a:srgbClr val="767171"/>
                </a:solidFill>
                <a:latin typeface="Century Gothic"/>
                <a:cs typeface="Century Gothic"/>
              </a:rPr>
              <a:t>Clients:</a:t>
            </a:r>
            <a:r>
              <a:rPr sz="2300" spc="-6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60" dirty="0">
                <a:solidFill>
                  <a:srgbClr val="767171"/>
                </a:solidFill>
                <a:latin typeface="Century Gothic"/>
                <a:cs typeface="Century Gothic"/>
              </a:rPr>
              <a:t>New</a:t>
            </a:r>
            <a:r>
              <a:rPr sz="2300" spc="-3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20" dirty="0">
                <a:solidFill>
                  <a:srgbClr val="767171"/>
                </a:solidFill>
                <a:latin typeface="Century Gothic"/>
                <a:cs typeface="Century Gothic"/>
              </a:rPr>
              <a:t>Balance,</a:t>
            </a:r>
            <a:r>
              <a:rPr sz="2300" spc="-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35" dirty="0">
                <a:solidFill>
                  <a:srgbClr val="767171"/>
                </a:solidFill>
                <a:latin typeface="Century Gothic"/>
                <a:cs typeface="Century Gothic"/>
              </a:rPr>
              <a:t>Alcampo, </a:t>
            </a:r>
            <a:r>
              <a:rPr sz="2300" spc="-6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45" dirty="0">
                <a:solidFill>
                  <a:srgbClr val="767171"/>
                </a:solidFill>
                <a:latin typeface="Century Gothic"/>
                <a:cs typeface="Century Gothic"/>
              </a:rPr>
              <a:t>Husqvarna, Telepizza, </a:t>
            </a:r>
            <a:r>
              <a:rPr sz="2300" spc="120" dirty="0">
                <a:solidFill>
                  <a:srgbClr val="767171"/>
                </a:solidFill>
                <a:latin typeface="Century Gothic"/>
                <a:cs typeface="Century Gothic"/>
              </a:rPr>
              <a:t>FINSA, </a:t>
            </a:r>
            <a:r>
              <a:rPr sz="2300" spc="12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100" dirty="0">
                <a:solidFill>
                  <a:srgbClr val="767171"/>
                </a:solidFill>
                <a:latin typeface="Century Gothic"/>
                <a:cs typeface="Century Gothic"/>
              </a:rPr>
              <a:t>Abanca,</a:t>
            </a:r>
            <a:r>
              <a:rPr sz="2300" spc="-1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25" dirty="0">
                <a:solidFill>
                  <a:srgbClr val="767171"/>
                </a:solidFill>
                <a:latin typeface="Century Gothic"/>
                <a:cs typeface="Century Gothic"/>
              </a:rPr>
              <a:t>Gullón,</a:t>
            </a:r>
            <a:r>
              <a:rPr sz="2300" spc="-4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300" spc="-810" dirty="0">
                <a:solidFill>
                  <a:srgbClr val="767171"/>
                </a:solidFill>
                <a:latin typeface="Century Gothic"/>
                <a:cs typeface="Century Gothic"/>
              </a:rPr>
              <a:t>…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01273" y="4341500"/>
            <a:ext cx="5417185" cy="5680075"/>
          </a:xfrm>
          <a:prstGeom prst="rect">
            <a:avLst/>
          </a:prstGeom>
          <a:ln w="10471">
            <a:solidFill>
              <a:srgbClr val="EC7E0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 marL="182880">
              <a:lnSpc>
                <a:spcPct val="100000"/>
              </a:lnSpc>
              <a:spcBef>
                <a:spcPts val="2230"/>
              </a:spcBef>
            </a:pPr>
            <a:r>
              <a:rPr sz="2950" spc="185" dirty="0">
                <a:solidFill>
                  <a:srgbClr val="767171"/>
                </a:solidFill>
                <a:latin typeface="Century Gothic"/>
                <a:cs typeface="Century Gothic"/>
              </a:rPr>
              <a:t>2020</a:t>
            </a:r>
            <a:endParaRPr sz="2950">
              <a:latin typeface="Century Gothic"/>
              <a:cs typeface="Century Gothic"/>
            </a:endParaRPr>
          </a:p>
          <a:p>
            <a:pPr marL="182880" marR="1067435">
              <a:lnSpc>
                <a:spcPct val="100600"/>
              </a:lnSpc>
              <a:spcBef>
                <a:spcPts val="1980"/>
              </a:spcBef>
            </a:pPr>
            <a:r>
              <a:rPr sz="2950" b="1" spc="405" dirty="0">
                <a:solidFill>
                  <a:srgbClr val="767171"/>
                </a:solidFill>
                <a:latin typeface="Calibri"/>
                <a:cs typeface="Calibri"/>
              </a:rPr>
              <a:t>Business </a:t>
            </a:r>
            <a:r>
              <a:rPr sz="2950" b="1" spc="400" dirty="0">
                <a:solidFill>
                  <a:srgbClr val="767171"/>
                </a:solidFill>
                <a:latin typeface="Calibri"/>
                <a:cs typeface="Calibri"/>
              </a:rPr>
              <a:t>processing </a:t>
            </a:r>
            <a:r>
              <a:rPr sz="2950" b="1" spc="-65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40" dirty="0">
                <a:solidFill>
                  <a:srgbClr val="767171"/>
                </a:solidFill>
                <a:latin typeface="Calibri"/>
                <a:cs typeface="Calibri"/>
              </a:rPr>
              <a:t>analytics</a:t>
            </a:r>
            <a:r>
              <a:rPr sz="2950" b="1" spc="17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430" dirty="0">
                <a:solidFill>
                  <a:srgbClr val="767171"/>
                </a:solidFill>
                <a:latin typeface="Calibri"/>
                <a:cs typeface="Calibri"/>
              </a:rPr>
              <a:t>and</a:t>
            </a:r>
            <a:r>
              <a:rPr sz="2950" b="1" spc="160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30" dirty="0">
                <a:solidFill>
                  <a:srgbClr val="767171"/>
                </a:solidFill>
                <a:latin typeface="Calibri"/>
                <a:cs typeface="Calibri"/>
              </a:rPr>
              <a:t>natural </a:t>
            </a:r>
            <a:r>
              <a:rPr sz="2950" b="1" spc="-655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445" dirty="0">
                <a:solidFill>
                  <a:srgbClr val="767171"/>
                </a:solidFill>
                <a:latin typeface="Calibri"/>
                <a:cs typeface="Calibri"/>
              </a:rPr>
              <a:t>language</a:t>
            </a:r>
            <a:r>
              <a:rPr sz="2950" b="1" spc="140" dirty="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sz="2950" b="1" spc="375" dirty="0">
                <a:solidFill>
                  <a:srgbClr val="767171"/>
                </a:solidFill>
                <a:latin typeface="Calibri"/>
                <a:cs typeface="Calibri"/>
              </a:rPr>
              <a:t>generation</a:t>
            </a:r>
            <a:endParaRPr sz="2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600">
              <a:latin typeface="Calibri"/>
              <a:cs typeface="Calibri"/>
            </a:endParaRPr>
          </a:p>
          <a:p>
            <a:pPr marL="182880">
              <a:lnSpc>
                <a:spcPct val="100000"/>
              </a:lnSpc>
              <a:spcBef>
                <a:spcPts val="2735"/>
              </a:spcBef>
            </a:pPr>
            <a:r>
              <a:rPr sz="2650" spc="35" dirty="0">
                <a:solidFill>
                  <a:srgbClr val="767171"/>
                </a:solidFill>
                <a:latin typeface="Century Gothic"/>
                <a:cs typeface="Century Gothic"/>
              </a:rPr>
              <a:t>Ignicia</a:t>
            </a:r>
            <a:r>
              <a:rPr sz="2650" spc="-70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50" dirty="0">
                <a:solidFill>
                  <a:srgbClr val="767171"/>
                </a:solidFill>
                <a:latin typeface="Century Gothic"/>
                <a:cs typeface="Century Gothic"/>
              </a:rPr>
              <a:t>programme,</a:t>
            </a:r>
            <a:r>
              <a:rPr sz="2650" spc="-3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dirty="0">
                <a:solidFill>
                  <a:srgbClr val="767171"/>
                </a:solidFill>
                <a:latin typeface="Century Gothic"/>
                <a:cs typeface="Century Gothic"/>
              </a:rPr>
              <a:t>2018</a:t>
            </a:r>
            <a:r>
              <a:rPr sz="2650" spc="-85" dirty="0">
                <a:solidFill>
                  <a:srgbClr val="767171"/>
                </a:solidFill>
                <a:latin typeface="Century Gothic"/>
                <a:cs typeface="Century Gothic"/>
              </a:rPr>
              <a:t> </a:t>
            </a:r>
            <a:r>
              <a:rPr sz="2650" spc="-35" dirty="0">
                <a:solidFill>
                  <a:srgbClr val="767171"/>
                </a:solidFill>
                <a:latin typeface="Century Gothic"/>
                <a:cs typeface="Century Gothic"/>
              </a:rPr>
              <a:t>call</a:t>
            </a:r>
            <a:endParaRPr sz="265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414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503" y="9430"/>
            <a:ext cx="20098853" cy="11298085"/>
            <a:chOff x="5235" y="0"/>
            <a:chExt cx="20098853" cy="1129808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0"/>
              <a:ext cx="20098853" cy="112980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433078" y="876712"/>
              <a:ext cx="372745" cy="370205"/>
            </a:xfrm>
            <a:custGeom>
              <a:avLst/>
              <a:gdLst/>
              <a:ahLst/>
              <a:cxnLst/>
              <a:rect l="l" t="t" r="r" b="b"/>
              <a:pathLst>
                <a:path w="372744" h="370205">
                  <a:moveTo>
                    <a:pt x="299694" y="0"/>
                  </a:moveTo>
                  <a:lnTo>
                    <a:pt x="0" y="0"/>
                  </a:lnTo>
                  <a:lnTo>
                    <a:pt x="0" y="66040"/>
                  </a:lnTo>
                  <a:lnTo>
                    <a:pt x="111188" y="66040"/>
                  </a:lnTo>
                  <a:lnTo>
                    <a:pt x="111188" y="369570"/>
                  </a:lnTo>
                  <a:lnTo>
                    <a:pt x="188988" y="369570"/>
                  </a:lnTo>
                  <a:lnTo>
                    <a:pt x="188988" y="66040"/>
                  </a:lnTo>
                  <a:lnTo>
                    <a:pt x="299694" y="66040"/>
                  </a:lnTo>
                  <a:lnTo>
                    <a:pt x="299694" y="0"/>
                  </a:lnTo>
                  <a:close/>
                </a:path>
                <a:path w="372744" h="370205">
                  <a:moveTo>
                    <a:pt x="372237" y="65608"/>
                  </a:moveTo>
                  <a:lnTo>
                    <a:pt x="299707" y="65608"/>
                  </a:lnTo>
                  <a:lnTo>
                    <a:pt x="299707" y="369976"/>
                  </a:lnTo>
                  <a:lnTo>
                    <a:pt x="372237" y="369976"/>
                  </a:lnTo>
                  <a:lnTo>
                    <a:pt x="372237" y="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9941" y="646068"/>
            <a:ext cx="1310663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4100" spc="114" dirty="0">
                <a:solidFill>
                  <a:srgbClr val="EC7E0E"/>
                </a:solidFill>
              </a:rPr>
              <a:t>INTELLIGENT TECHNOLOGIES AT EVERY STEP</a:t>
            </a:r>
            <a:endParaRPr sz="410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32" y="5"/>
            <a:ext cx="419100" cy="11308715"/>
          </a:xfrm>
          <a:custGeom>
            <a:avLst/>
            <a:gdLst/>
            <a:ahLst/>
            <a:cxnLst/>
            <a:rect l="l" t="t" r="r" b="b"/>
            <a:pathLst>
              <a:path w="419100" h="11308715">
                <a:moveTo>
                  <a:pt x="418833" y="1340269"/>
                </a:moveTo>
                <a:lnTo>
                  <a:pt x="0" y="1340269"/>
                </a:lnTo>
                <a:lnTo>
                  <a:pt x="0" y="11308550"/>
                </a:lnTo>
                <a:lnTo>
                  <a:pt x="418833" y="11308550"/>
                </a:lnTo>
                <a:lnTo>
                  <a:pt x="418833" y="1340269"/>
                </a:lnTo>
                <a:close/>
              </a:path>
              <a:path w="419100" h="11308715">
                <a:moveTo>
                  <a:pt x="418833" y="0"/>
                </a:moveTo>
                <a:lnTo>
                  <a:pt x="0" y="0"/>
                </a:lnTo>
                <a:lnTo>
                  <a:pt x="0" y="732967"/>
                </a:lnTo>
                <a:lnTo>
                  <a:pt x="418833" y="732967"/>
                </a:lnTo>
                <a:lnTo>
                  <a:pt x="418833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 rot="18690641">
            <a:off x="4321297" y="5677578"/>
            <a:ext cx="42978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85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18847799">
            <a:off x="4487676" y="5497603"/>
            <a:ext cx="41051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9140000">
            <a:off x="4688289" y="5342245"/>
            <a:ext cx="40473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45" dirty="0">
                <a:solidFill>
                  <a:srgbClr val="F19949"/>
                </a:solidFill>
                <a:latin typeface="Arial"/>
                <a:cs typeface="Arial"/>
              </a:rPr>
              <a:t>V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9200000">
            <a:off x="4863896" y="5223872"/>
            <a:ext cx="32691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19320000">
            <a:off x="4963430" y="5107060"/>
            <a:ext cx="41009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50" dirty="0">
                <a:solidFill>
                  <a:srgbClr val="F19949"/>
                </a:solidFill>
                <a:latin typeface="Arial"/>
                <a:cs typeface="Arial"/>
              </a:rPr>
              <a:t>R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9380000">
            <a:off x="5168761" y="4953934"/>
            <a:ext cx="39080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95" dirty="0">
                <a:solidFill>
                  <a:srgbClr val="F19949"/>
                </a:solidFill>
                <a:latin typeface="Arial"/>
                <a:cs typeface="Arial"/>
              </a:rPr>
              <a:t>O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9500000">
            <a:off x="5367186" y="4795226"/>
            <a:ext cx="42935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85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19620000">
            <a:off x="5608822" y="4644360"/>
            <a:ext cx="39080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95" dirty="0">
                <a:solidFill>
                  <a:srgbClr val="F19949"/>
                </a:solidFill>
                <a:latin typeface="Arial"/>
                <a:cs typeface="Arial"/>
              </a:rPr>
              <a:t>M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19800000">
            <a:off x="5893731" y="4471300"/>
            <a:ext cx="37622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19860000">
            <a:off x="6083271" y="4355992"/>
            <a:ext cx="39867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0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19980000">
            <a:off x="6296209" y="4250582"/>
            <a:ext cx="36576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0" dirty="0">
                <a:solidFill>
                  <a:srgbClr val="F19949"/>
                </a:solidFill>
                <a:latin typeface="Arial"/>
                <a:cs typeface="Arial"/>
              </a:rPr>
              <a:t>T</a:t>
            </a:r>
            <a:endParaRPr sz="24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800000">
            <a:off x="13779028" y="4430388"/>
            <a:ext cx="32650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1860000">
            <a:off x="13894747" y="4521409"/>
            <a:ext cx="40067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0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1980000">
            <a:off x="14108759" y="4658189"/>
            <a:ext cx="40350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45" dirty="0">
                <a:solidFill>
                  <a:srgbClr val="F19949"/>
                </a:solidFill>
                <a:latin typeface="Arial"/>
                <a:cs typeface="Arial"/>
              </a:rPr>
              <a:t>D</a:t>
            </a:r>
            <a:endParaRPr sz="24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2100000">
            <a:off x="14321423" y="4800265"/>
            <a:ext cx="39549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0" dirty="0">
                <a:solidFill>
                  <a:srgbClr val="F19949"/>
                </a:solidFill>
                <a:latin typeface="Arial"/>
                <a:cs typeface="Arial"/>
              </a:rPr>
              <a:t>U</a:t>
            </a:r>
            <a:endParaRPr sz="24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2160000">
            <a:off x="14514327" y="4931560"/>
            <a:ext cx="37091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280000">
            <a:off x="14670410" y="5049324"/>
            <a:ext cx="36542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0" dirty="0">
                <a:solidFill>
                  <a:srgbClr val="F19949"/>
                </a:solidFill>
                <a:latin typeface="Arial"/>
                <a:cs typeface="Arial"/>
              </a:rPr>
              <a:t>T</a:t>
            </a:r>
            <a:endParaRPr sz="24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340000">
            <a:off x="14823146" y="5182407"/>
            <a:ext cx="38811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" dirty="0">
                <a:solidFill>
                  <a:srgbClr val="F19949"/>
                </a:solidFill>
                <a:latin typeface="Arial"/>
                <a:cs typeface="Arial"/>
              </a:rPr>
              <a:t>R</a:t>
            </a:r>
            <a:endParaRPr sz="2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2460000">
            <a:off x="14994276" y="5290321"/>
            <a:ext cx="32630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14" dirty="0">
                <a:solidFill>
                  <a:srgbClr val="F19949"/>
                </a:solidFill>
                <a:latin typeface="Arial"/>
                <a:cs typeface="Arial"/>
              </a:rPr>
              <a:t>Y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3480000">
            <a:off x="16473635" y="7085018"/>
            <a:ext cx="38583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5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3600000">
            <a:off x="16589352" y="7277815"/>
            <a:ext cx="38432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5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3660000">
            <a:off x="16699273" y="7416915"/>
            <a:ext cx="32085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45" dirty="0">
                <a:solidFill>
                  <a:srgbClr val="F19949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3720000">
            <a:off x="16781575" y="7619390"/>
            <a:ext cx="37125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-80" dirty="0">
                <a:solidFill>
                  <a:srgbClr val="F19949"/>
                </a:solidFill>
                <a:latin typeface="Arial"/>
                <a:cs typeface="Arial"/>
              </a:rPr>
              <a:t>C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3840000">
            <a:off x="16871167" y="7798045"/>
            <a:ext cx="36917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-80" dirty="0">
                <a:solidFill>
                  <a:srgbClr val="F19949"/>
                </a:solidFill>
                <a:latin typeface="Arial"/>
                <a:cs typeface="Arial"/>
              </a:rPr>
              <a:t>C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3900000">
            <a:off x="16957409" y="7931364"/>
            <a:ext cx="32135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45" dirty="0">
                <a:solidFill>
                  <a:srgbClr val="F19949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4020000">
            <a:off x="17024909" y="8146748"/>
            <a:ext cx="37515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5" dirty="0">
                <a:solidFill>
                  <a:srgbClr val="F19949"/>
                </a:solidFill>
                <a:latin typeface="Arial"/>
                <a:cs typeface="Arial"/>
              </a:rPr>
              <a:t>&amp;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4140000">
            <a:off x="17129827" y="8445024"/>
            <a:ext cx="40148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00" dirty="0">
                <a:solidFill>
                  <a:srgbClr val="F19949"/>
                </a:solidFill>
                <a:latin typeface="Arial"/>
                <a:cs typeface="Arial"/>
              </a:rPr>
              <a:t>H</a:t>
            </a:r>
            <a:endParaRPr sz="2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4260000">
            <a:off x="17215531" y="8680303"/>
            <a:ext cx="39668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150" dirty="0">
                <a:solidFill>
                  <a:srgbClr val="F19949"/>
                </a:solidFill>
                <a:latin typeface="Arial"/>
                <a:cs typeface="Arial"/>
              </a:rPr>
              <a:t>U</a:t>
            </a:r>
            <a:endParaRPr sz="2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4380000">
            <a:off x="17280457" y="8940210"/>
            <a:ext cx="43111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285" dirty="0">
                <a:solidFill>
                  <a:srgbClr val="F19949"/>
                </a:solidFill>
                <a:latin typeface="Arial"/>
                <a:cs typeface="Arial"/>
              </a:rPr>
              <a:t>M</a:t>
            </a:r>
            <a:endParaRPr sz="2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4500000">
            <a:off x="17371688" y="9199598"/>
            <a:ext cx="39274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95" dirty="0">
                <a:solidFill>
                  <a:srgbClr val="F19949"/>
                </a:solidFill>
                <a:latin typeface="Arial"/>
                <a:cs typeface="Arial"/>
              </a:rPr>
              <a:t>A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4620000">
            <a:off x="17440078" y="9462709"/>
            <a:ext cx="39987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00" dirty="0">
                <a:solidFill>
                  <a:srgbClr val="F19949"/>
                </a:solidFill>
                <a:latin typeface="Arial"/>
                <a:cs typeface="Arial"/>
              </a:rPr>
              <a:t>N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4680000">
            <a:off x="17499227" y="9577930"/>
            <a:ext cx="32772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14" dirty="0">
                <a:solidFill>
                  <a:srgbClr val="F19949"/>
                </a:solidFill>
                <a:latin typeface="Arial"/>
                <a:cs typeface="Arial"/>
              </a:rPr>
              <a:t> </a:t>
            </a:r>
            <a:r>
              <a:rPr sz="2450" b="1" spc="114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4860000">
            <a:off x="17507161" y="9832773"/>
            <a:ext cx="39392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95" dirty="0">
                <a:solidFill>
                  <a:srgbClr val="F19949"/>
                </a:solidFill>
                <a:latin typeface="Arial"/>
                <a:cs typeface="Arial"/>
              </a:rPr>
              <a:t>T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4899116">
            <a:off x="17518621" y="9977217"/>
            <a:ext cx="4381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45" dirty="0">
                <a:solidFill>
                  <a:srgbClr val="F19949"/>
                </a:solidFill>
                <a:latin typeface="Arial"/>
                <a:cs typeface="Arial"/>
              </a:rPr>
              <a:t> I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5100000">
            <a:off x="17570800" y="10203419"/>
            <a:ext cx="37479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5160000">
            <a:off x="17597872" y="10474564"/>
            <a:ext cx="37091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sz="2450" b="1" spc="-80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6680000">
            <a:off x="2159928" y="10128238"/>
            <a:ext cx="36952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-80" dirty="0">
                <a:solidFill>
                  <a:srgbClr val="F19949"/>
                </a:solidFill>
                <a:latin typeface="Arial"/>
                <a:cs typeface="Arial"/>
              </a:rPr>
              <a:t>C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16800000">
            <a:off x="2185504" y="9925565"/>
            <a:ext cx="377312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dirty="0">
                <a:solidFill>
                  <a:srgbClr val="F19949"/>
                </a:solidFill>
                <a:latin typeface="Arial"/>
                <a:cs typeface="Arial"/>
              </a:rPr>
              <a:t> I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16860000">
            <a:off x="2216295" y="9703944"/>
            <a:ext cx="392748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-25" dirty="0">
                <a:solidFill>
                  <a:srgbClr val="F19949"/>
                </a:solidFill>
                <a:latin typeface="Arial"/>
                <a:cs typeface="Arial"/>
              </a:rPr>
              <a:t>V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16980000">
            <a:off x="2278777" y="9484860"/>
            <a:ext cx="35675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50" dirty="0">
                <a:solidFill>
                  <a:srgbClr val="F19949"/>
                </a:solidFill>
                <a:latin typeface="Arial"/>
                <a:cs typeface="Arial"/>
              </a:rPr>
              <a:t> I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17100000">
            <a:off x="2322984" y="9233161"/>
            <a:ext cx="38773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0" dirty="0">
                <a:solidFill>
                  <a:srgbClr val="F19949"/>
                </a:solidFill>
                <a:latin typeface="Arial"/>
                <a:cs typeface="Arial"/>
              </a:rPr>
              <a:t>L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17220000">
            <a:off x="2408477" y="8899245"/>
            <a:ext cx="40269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45" dirty="0">
                <a:solidFill>
                  <a:srgbClr val="F19949"/>
                </a:solidFill>
                <a:latin typeface="Arial"/>
                <a:cs typeface="Arial"/>
              </a:rPr>
              <a:t>S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7340000">
            <a:off x="2488854" y="8665165"/>
            <a:ext cx="39196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95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7460000">
            <a:off x="2611346" y="8496293"/>
            <a:ext cx="26358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45" dirty="0">
                <a:solidFill>
                  <a:srgbClr val="F19949"/>
                </a:solidFill>
                <a:latin typeface="Arial"/>
                <a:cs typeface="Arial"/>
              </a:rPr>
              <a:t>C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7580000">
            <a:off x="2686780" y="8175174"/>
            <a:ext cx="38432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5" dirty="0">
                <a:solidFill>
                  <a:srgbClr val="F19949"/>
                </a:solidFill>
                <a:latin typeface="Arial"/>
                <a:cs typeface="Arial"/>
              </a:rPr>
              <a:t>U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7700000">
            <a:off x="2794038" y="7969738"/>
            <a:ext cx="32793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14" dirty="0">
                <a:solidFill>
                  <a:srgbClr val="F19949"/>
                </a:solidFill>
                <a:latin typeface="Arial"/>
                <a:cs typeface="Arial"/>
              </a:rPr>
              <a:t>R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17941105">
            <a:off x="2921359" y="7691833"/>
            <a:ext cx="389263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85" dirty="0">
                <a:solidFill>
                  <a:srgbClr val="F19949"/>
                </a:solidFill>
                <a:latin typeface="Arial"/>
                <a:cs typeface="Arial"/>
              </a:rPr>
              <a:t>I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18110748">
            <a:off x="2954267" y="7643607"/>
            <a:ext cx="37062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14" dirty="0">
                <a:solidFill>
                  <a:srgbClr val="F19949"/>
                </a:solidFill>
                <a:latin typeface="Arial"/>
                <a:cs typeface="Arial"/>
              </a:rPr>
              <a:t> T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18296228">
            <a:off x="3105230" y="7401568"/>
            <a:ext cx="33838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-25" dirty="0">
                <a:solidFill>
                  <a:srgbClr val="F19949"/>
                </a:solidFill>
                <a:latin typeface="Arial"/>
                <a:cs typeface="Arial"/>
              </a:rPr>
              <a:t> Y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21420000">
            <a:off x="9304363" y="3412766"/>
            <a:ext cx="369866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-80" dirty="0">
                <a:solidFill>
                  <a:srgbClr val="F19949"/>
                </a:solidFill>
                <a:latin typeface="Arial"/>
                <a:cs typeface="Arial"/>
              </a:rPr>
              <a:t>H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21540000">
            <a:off x="9558842" y="3406213"/>
            <a:ext cx="394707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95" dirty="0">
                <a:solidFill>
                  <a:srgbClr val="F19949"/>
                </a:solidFill>
                <a:latin typeface="Arial"/>
                <a:cs typeface="Arial"/>
              </a:rPr>
              <a:t>E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756140" y="3292475"/>
            <a:ext cx="417790" cy="41549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es-ES" sz="2450" b="1" spc="-25" dirty="0">
                <a:solidFill>
                  <a:srgbClr val="F19949"/>
                </a:solidFill>
                <a:latin typeface="Arial"/>
                <a:cs typeface="Arial"/>
              </a:rPr>
              <a:t> A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60000">
            <a:off x="10111100" y="3398666"/>
            <a:ext cx="39549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150" dirty="0">
                <a:solidFill>
                  <a:srgbClr val="F19949"/>
                </a:solidFill>
                <a:latin typeface="Arial"/>
                <a:cs typeface="Arial"/>
              </a:rPr>
              <a:t>L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80000">
            <a:off x="10327780" y="3407867"/>
            <a:ext cx="4022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45" dirty="0">
                <a:solidFill>
                  <a:srgbClr val="F19949"/>
                </a:solidFill>
                <a:latin typeface="Arial"/>
                <a:cs typeface="Arial"/>
              </a:rPr>
              <a:t>T</a:t>
            </a:r>
            <a:endParaRPr sz="2450" dirty="0">
              <a:latin typeface="Arial"/>
              <a:cs typeface="Arial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2597528" y="3833581"/>
            <a:ext cx="14899005" cy="7466330"/>
            <a:chOff x="2597528" y="3833581"/>
            <a:chExt cx="14899005" cy="7466330"/>
          </a:xfrm>
        </p:grpSpPr>
        <p:pic>
          <p:nvPicPr>
            <p:cNvPr id="71" name="object 7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2829" y="8105487"/>
              <a:ext cx="6407971" cy="319259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597518" y="3833590"/>
              <a:ext cx="14899005" cy="7466330"/>
            </a:xfrm>
            <a:custGeom>
              <a:avLst/>
              <a:gdLst/>
              <a:ahLst/>
              <a:cxnLst/>
              <a:rect l="l" t="t" r="r" b="b"/>
              <a:pathLst>
                <a:path w="14899005" h="7466330">
                  <a:moveTo>
                    <a:pt x="1581353" y="3405962"/>
                  </a:moveTo>
                  <a:lnTo>
                    <a:pt x="1327188" y="3221253"/>
                  </a:lnTo>
                  <a:lnTo>
                    <a:pt x="1296797" y="3265043"/>
                  </a:lnTo>
                  <a:lnTo>
                    <a:pt x="1266774" y="3308870"/>
                  </a:lnTo>
                  <a:lnTo>
                    <a:pt x="1237145" y="3352723"/>
                  </a:lnTo>
                  <a:lnTo>
                    <a:pt x="1207884" y="3396602"/>
                  </a:lnTo>
                  <a:lnTo>
                    <a:pt x="1179004" y="3440531"/>
                  </a:lnTo>
                  <a:lnTo>
                    <a:pt x="1150505" y="3484486"/>
                  </a:lnTo>
                  <a:lnTo>
                    <a:pt x="1122375" y="3528479"/>
                  </a:lnTo>
                  <a:lnTo>
                    <a:pt x="1094625" y="3572522"/>
                  </a:lnTo>
                  <a:lnTo>
                    <a:pt x="1067244" y="3616604"/>
                  </a:lnTo>
                  <a:lnTo>
                    <a:pt x="1040231" y="3660737"/>
                  </a:lnTo>
                  <a:lnTo>
                    <a:pt x="1013587" y="3704907"/>
                  </a:lnTo>
                  <a:lnTo>
                    <a:pt x="987310" y="3749141"/>
                  </a:lnTo>
                  <a:lnTo>
                    <a:pt x="961402" y="3793426"/>
                  </a:lnTo>
                  <a:lnTo>
                    <a:pt x="935863" y="3837762"/>
                  </a:lnTo>
                  <a:lnTo>
                    <a:pt x="910691" y="3882161"/>
                  </a:lnTo>
                  <a:lnTo>
                    <a:pt x="885875" y="3926624"/>
                  </a:lnTo>
                  <a:lnTo>
                    <a:pt x="861428" y="3971137"/>
                  </a:lnTo>
                  <a:lnTo>
                    <a:pt x="837349" y="4015727"/>
                  </a:lnTo>
                  <a:lnTo>
                    <a:pt x="813612" y="4060393"/>
                  </a:lnTo>
                  <a:lnTo>
                    <a:pt x="790244" y="4105110"/>
                  </a:lnTo>
                  <a:lnTo>
                    <a:pt x="767232" y="4149915"/>
                  </a:lnTo>
                  <a:lnTo>
                    <a:pt x="744575" y="4194784"/>
                  </a:lnTo>
                  <a:lnTo>
                    <a:pt x="722274" y="4239742"/>
                  </a:lnTo>
                  <a:lnTo>
                    <a:pt x="700328" y="4284764"/>
                  </a:lnTo>
                  <a:lnTo>
                    <a:pt x="678738" y="4329887"/>
                  </a:lnTo>
                  <a:lnTo>
                    <a:pt x="657491" y="4375086"/>
                  </a:lnTo>
                  <a:lnTo>
                    <a:pt x="636600" y="4420362"/>
                  </a:lnTo>
                  <a:lnTo>
                    <a:pt x="616064" y="4465739"/>
                  </a:lnTo>
                  <a:lnTo>
                    <a:pt x="595871" y="4511205"/>
                  </a:lnTo>
                  <a:lnTo>
                    <a:pt x="576021" y="4556772"/>
                  </a:lnTo>
                  <a:lnTo>
                    <a:pt x="556514" y="4602429"/>
                  </a:lnTo>
                  <a:lnTo>
                    <a:pt x="537349" y="4648174"/>
                  </a:lnTo>
                  <a:lnTo>
                    <a:pt x="518541" y="4694034"/>
                  </a:lnTo>
                  <a:lnTo>
                    <a:pt x="500062" y="4739995"/>
                  </a:lnTo>
                  <a:lnTo>
                    <a:pt x="481926" y="4786058"/>
                  </a:lnTo>
                  <a:lnTo>
                    <a:pt x="464134" y="4832235"/>
                  </a:lnTo>
                  <a:lnTo>
                    <a:pt x="446671" y="4878527"/>
                  </a:lnTo>
                  <a:lnTo>
                    <a:pt x="429552" y="4924920"/>
                  </a:lnTo>
                  <a:lnTo>
                    <a:pt x="412762" y="4971440"/>
                  </a:lnTo>
                  <a:lnTo>
                    <a:pt x="396303" y="5018075"/>
                  </a:lnTo>
                  <a:lnTo>
                    <a:pt x="380187" y="5064823"/>
                  </a:lnTo>
                  <a:lnTo>
                    <a:pt x="364401" y="5111699"/>
                  </a:lnTo>
                  <a:lnTo>
                    <a:pt x="348945" y="5158702"/>
                  </a:lnTo>
                  <a:lnTo>
                    <a:pt x="333806" y="5205869"/>
                  </a:lnTo>
                  <a:lnTo>
                    <a:pt x="318998" y="5253139"/>
                  </a:lnTo>
                  <a:lnTo>
                    <a:pt x="304546" y="5300510"/>
                  </a:lnTo>
                  <a:lnTo>
                    <a:pt x="290423" y="5347970"/>
                  </a:lnTo>
                  <a:lnTo>
                    <a:pt x="276644" y="5395531"/>
                  </a:lnTo>
                  <a:lnTo>
                    <a:pt x="263207" y="5443207"/>
                  </a:lnTo>
                  <a:lnTo>
                    <a:pt x="250113" y="5490984"/>
                  </a:lnTo>
                  <a:lnTo>
                    <a:pt x="237350" y="5538863"/>
                  </a:lnTo>
                  <a:lnTo>
                    <a:pt x="224942" y="5586857"/>
                  </a:lnTo>
                  <a:lnTo>
                    <a:pt x="212852" y="5634977"/>
                  </a:lnTo>
                  <a:lnTo>
                    <a:pt x="201117" y="5683199"/>
                  </a:lnTo>
                  <a:lnTo>
                    <a:pt x="189712" y="5731548"/>
                  </a:lnTo>
                  <a:lnTo>
                    <a:pt x="178638" y="5780024"/>
                  </a:lnTo>
                  <a:lnTo>
                    <a:pt x="167906" y="5828614"/>
                  </a:lnTo>
                  <a:lnTo>
                    <a:pt x="157518" y="5877344"/>
                  </a:lnTo>
                  <a:lnTo>
                    <a:pt x="147459" y="5926201"/>
                  </a:lnTo>
                  <a:lnTo>
                    <a:pt x="137731" y="5975185"/>
                  </a:lnTo>
                  <a:lnTo>
                    <a:pt x="128346" y="6024308"/>
                  </a:lnTo>
                  <a:lnTo>
                    <a:pt x="119291" y="6073572"/>
                  </a:lnTo>
                  <a:lnTo>
                    <a:pt x="110578" y="6122975"/>
                  </a:lnTo>
                  <a:lnTo>
                    <a:pt x="102196" y="6172530"/>
                  </a:lnTo>
                  <a:lnTo>
                    <a:pt x="94145" y="6222212"/>
                  </a:lnTo>
                  <a:lnTo>
                    <a:pt x="86423" y="6272060"/>
                  </a:lnTo>
                  <a:lnTo>
                    <a:pt x="79044" y="6322060"/>
                  </a:lnTo>
                  <a:lnTo>
                    <a:pt x="71983" y="6372199"/>
                  </a:lnTo>
                  <a:lnTo>
                    <a:pt x="65265" y="6422517"/>
                  </a:lnTo>
                  <a:lnTo>
                    <a:pt x="58877" y="6472974"/>
                  </a:lnTo>
                  <a:lnTo>
                    <a:pt x="52832" y="6523609"/>
                  </a:lnTo>
                  <a:lnTo>
                    <a:pt x="47104" y="6574396"/>
                  </a:lnTo>
                  <a:lnTo>
                    <a:pt x="41706" y="6625361"/>
                  </a:lnTo>
                  <a:lnTo>
                    <a:pt x="36639" y="6676491"/>
                  </a:lnTo>
                  <a:lnTo>
                    <a:pt x="31902" y="6727799"/>
                  </a:lnTo>
                  <a:lnTo>
                    <a:pt x="27495" y="6779285"/>
                  </a:lnTo>
                  <a:lnTo>
                    <a:pt x="23418" y="6830936"/>
                  </a:lnTo>
                  <a:lnTo>
                    <a:pt x="19672" y="6882778"/>
                  </a:lnTo>
                  <a:lnTo>
                    <a:pt x="16256" y="6934809"/>
                  </a:lnTo>
                  <a:lnTo>
                    <a:pt x="13157" y="6987019"/>
                  </a:lnTo>
                  <a:lnTo>
                    <a:pt x="10388" y="7039419"/>
                  </a:lnTo>
                  <a:lnTo>
                    <a:pt x="7950" y="7092010"/>
                  </a:lnTo>
                  <a:lnTo>
                    <a:pt x="5842" y="7144791"/>
                  </a:lnTo>
                  <a:lnTo>
                    <a:pt x="4064" y="7197776"/>
                  </a:lnTo>
                  <a:lnTo>
                    <a:pt x="2590" y="7250963"/>
                  </a:lnTo>
                  <a:lnTo>
                    <a:pt x="1460" y="7304341"/>
                  </a:lnTo>
                  <a:lnTo>
                    <a:pt x="647" y="7357935"/>
                  </a:lnTo>
                  <a:lnTo>
                    <a:pt x="165" y="7411733"/>
                  </a:lnTo>
                  <a:lnTo>
                    <a:pt x="0" y="7465733"/>
                  </a:lnTo>
                  <a:lnTo>
                    <a:pt x="314134" y="7465733"/>
                  </a:lnTo>
                  <a:lnTo>
                    <a:pt x="314299" y="7412583"/>
                  </a:lnTo>
                  <a:lnTo>
                    <a:pt x="314782" y="7359612"/>
                  </a:lnTo>
                  <a:lnTo>
                    <a:pt x="315607" y="7306831"/>
                  </a:lnTo>
                  <a:lnTo>
                    <a:pt x="316750" y="7254227"/>
                  </a:lnTo>
                  <a:lnTo>
                    <a:pt x="318236" y="7201802"/>
                  </a:lnTo>
                  <a:lnTo>
                    <a:pt x="320040" y="7149566"/>
                  </a:lnTo>
                  <a:lnTo>
                    <a:pt x="322173" y="7097509"/>
                  </a:lnTo>
                  <a:lnTo>
                    <a:pt x="324650" y="7045617"/>
                  </a:lnTo>
                  <a:lnTo>
                    <a:pt x="327444" y="6993915"/>
                  </a:lnTo>
                  <a:lnTo>
                    <a:pt x="330581" y="6942379"/>
                  </a:lnTo>
                  <a:lnTo>
                    <a:pt x="334048" y="6891007"/>
                  </a:lnTo>
                  <a:lnTo>
                    <a:pt x="337845" y="6839813"/>
                  </a:lnTo>
                  <a:lnTo>
                    <a:pt x="341972" y="6788785"/>
                  </a:lnTo>
                  <a:lnTo>
                    <a:pt x="346443" y="6737921"/>
                  </a:lnTo>
                  <a:lnTo>
                    <a:pt x="351243" y="6687236"/>
                  </a:lnTo>
                  <a:lnTo>
                    <a:pt x="356387" y="6636702"/>
                  </a:lnTo>
                  <a:lnTo>
                    <a:pt x="361861" y="6586321"/>
                  </a:lnTo>
                  <a:lnTo>
                    <a:pt x="367665" y="6536118"/>
                  </a:lnTo>
                  <a:lnTo>
                    <a:pt x="373811" y="6486068"/>
                  </a:lnTo>
                  <a:lnTo>
                    <a:pt x="380301" y="6436169"/>
                  </a:lnTo>
                  <a:lnTo>
                    <a:pt x="387121" y="6386423"/>
                  </a:lnTo>
                  <a:lnTo>
                    <a:pt x="394271" y="6336843"/>
                  </a:lnTo>
                  <a:lnTo>
                    <a:pt x="401777" y="6287401"/>
                  </a:lnTo>
                  <a:lnTo>
                    <a:pt x="409613" y="6238113"/>
                  </a:lnTo>
                  <a:lnTo>
                    <a:pt x="417791" y="6188976"/>
                  </a:lnTo>
                  <a:lnTo>
                    <a:pt x="426313" y="6139980"/>
                  </a:lnTo>
                  <a:lnTo>
                    <a:pt x="435178" y="6091136"/>
                  </a:lnTo>
                  <a:lnTo>
                    <a:pt x="444373" y="6042431"/>
                  </a:lnTo>
                  <a:lnTo>
                    <a:pt x="453923" y="5993879"/>
                  </a:lnTo>
                  <a:lnTo>
                    <a:pt x="463804" y="5945454"/>
                  </a:lnTo>
                  <a:lnTo>
                    <a:pt x="474040" y="5897169"/>
                  </a:lnTo>
                  <a:lnTo>
                    <a:pt x="484619" y="5849023"/>
                  </a:lnTo>
                  <a:lnTo>
                    <a:pt x="495541" y="5801017"/>
                  </a:lnTo>
                  <a:lnTo>
                    <a:pt x="506806" y="5753138"/>
                  </a:lnTo>
                  <a:lnTo>
                    <a:pt x="518414" y="5705386"/>
                  </a:lnTo>
                  <a:lnTo>
                    <a:pt x="530364" y="5657774"/>
                  </a:lnTo>
                  <a:lnTo>
                    <a:pt x="542671" y="5610276"/>
                  </a:lnTo>
                  <a:lnTo>
                    <a:pt x="555320" y="5562917"/>
                  </a:lnTo>
                  <a:lnTo>
                    <a:pt x="568312" y="5515686"/>
                  </a:lnTo>
                  <a:lnTo>
                    <a:pt x="581660" y="5468569"/>
                  </a:lnTo>
                  <a:lnTo>
                    <a:pt x="595363" y="5421579"/>
                  </a:lnTo>
                  <a:lnTo>
                    <a:pt x="609409" y="5374703"/>
                  </a:lnTo>
                  <a:lnTo>
                    <a:pt x="623798" y="5327955"/>
                  </a:lnTo>
                  <a:lnTo>
                    <a:pt x="638543" y="5281320"/>
                  </a:lnTo>
                  <a:lnTo>
                    <a:pt x="653643" y="5234800"/>
                  </a:lnTo>
                  <a:lnTo>
                    <a:pt x="669086" y="5188382"/>
                  </a:lnTo>
                  <a:lnTo>
                    <a:pt x="684885" y="5142090"/>
                  </a:lnTo>
                  <a:lnTo>
                    <a:pt x="701040" y="5095900"/>
                  </a:lnTo>
                  <a:lnTo>
                    <a:pt x="717537" y="5049825"/>
                  </a:lnTo>
                  <a:lnTo>
                    <a:pt x="734402" y="5003851"/>
                  </a:lnTo>
                  <a:lnTo>
                    <a:pt x="751611" y="4957991"/>
                  </a:lnTo>
                  <a:lnTo>
                    <a:pt x="769175" y="4912233"/>
                  </a:lnTo>
                  <a:lnTo>
                    <a:pt x="787095" y="4866564"/>
                  </a:lnTo>
                  <a:lnTo>
                    <a:pt x="805383" y="4821009"/>
                  </a:lnTo>
                  <a:lnTo>
                    <a:pt x="824014" y="4775543"/>
                  </a:lnTo>
                  <a:lnTo>
                    <a:pt x="843000" y="4730178"/>
                  </a:lnTo>
                  <a:lnTo>
                    <a:pt x="862355" y="4684903"/>
                  </a:lnTo>
                  <a:lnTo>
                    <a:pt x="882053" y="4639729"/>
                  </a:lnTo>
                  <a:lnTo>
                    <a:pt x="902119" y="4594644"/>
                  </a:lnTo>
                  <a:lnTo>
                    <a:pt x="922553" y="4549648"/>
                  </a:lnTo>
                  <a:lnTo>
                    <a:pt x="943330" y="4504741"/>
                  </a:lnTo>
                  <a:lnTo>
                    <a:pt x="964476" y="4459922"/>
                  </a:lnTo>
                  <a:lnTo>
                    <a:pt x="985977" y="4415193"/>
                  </a:lnTo>
                  <a:lnTo>
                    <a:pt x="1007846" y="4370540"/>
                  </a:lnTo>
                  <a:lnTo>
                    <a:pt x="1030071" y="4325975"/>
                  </a:lnTo>
                  <a:lnTo>
                    <a:pt x="1052664" y="4281475"/>
                  </a:lnTo>
                  <a:lnTo>
                    <a:pt x="1075613" y="4237075"/>
                  </a:lnTo>
                  <a:lnTo>
                    <a:pt x="1098931" y="4192740"/>
                  </a:lnTo>
                  <a:lnTo>
                    <a:pt x="1122616" y="4148480"/>
                  </a:lnTo>
                  <a:lnTo>
                    <a:pt x="1146657" y="4104297"/>
                  </a:lnTo>
                  <a:lnTo>
                    <a:pt x="1171067" y="4060177"/>
                  </a:lnTo>
                  <a:lnTo>
                    <a:pt x="1195832" y="4016133"/>
                  </a:lnTo>
                  <a:lnTo>
                    <a:pt x="1220978" y="3972166"/>
                  </a:lnTo>
                  <a:lnTo>
                    <a:pt x="1246479" y="3928249"/>
                  </a:lnTo>
                  <a:lnTo>
                    <a:pt x="1272362" y="3884409"/>
                  </a:lnTo>
                  <a:lnTo>
                    <a:pt x="1298600" y="3840632"/>
                  </a:lnTo>
                  <a:lnTo>
                    <a:pt x="1325206" y="3796919"/>
                  </a:lnTo>
                  <a:lnTo>
                    <a:pt x="1352194" y="3753256"/>
                  </a:lnTo>
                  <a:lnTo>
                    <a:pt x="1379537" y="3709657"/>
                  </a:lnTo>
                  <a:lnTo>
                    <a:pt x="1407261" y="3666121"/>
                  </a:lnTo>
                  <a:lnTo>
                    <a:pt x="1435341" y="3622624"/>
                  </a:lnTo>
                  <a:lnTo>
                    <a:pt x="1463802" y="3579190"/>
                  </a:lnTo>
                  <a:lnTo>
                    <a:pt x="1492631" y="3535819"/>
                  </a:lnTo>
                  <a:lnTo>
                    <a:pt x="1521841" y="3492487"/>
                  </a:lnTo>
                  <a:lnTo>
                    <a:pt x="1551406" y="3449205"/>
                  </a:lnTo>
                  <a:lnTo>
                    <a:pt x="1581353" y="3405962"/>
                  </a:lnTo>
                  <a:close/>
                </a:path>
                <a:path w="14899005" h="7466330">
                  <a:moveTo>
                    <a:pt x="5091544" y="731113"/>
                  </a:moveTo>
                  <a:lnTo>
                    <a:pt x="4994402" y="432295"/>
                  </a:lnTo>
                  <a:lnTo>
                    <a:pt x="4943983" y="449872"/>
                  </a:lnTo>
                  <a:lnTo>
                    <a:pt x="4893843" y="467702"/>
                  </a:lnTo>
                  <a:lnTo>
                    <a:pt x="4844008" y="485775"/>
                  </a:lnTo>
                  <a:lnTo>
                    <a:pt x="4794453" y="504088"/>
                  </a:lnTo>
                  <a:lnTo>
                    <a:pt x="4745190" y="522655"/>
                  </a:lnTo>
                  <a:lnTo>
                    <a:pt x="4696206" y="541489"/>
                  </a:lnTo>
                  <a:lnTo>
                    <a:pt x="4647501" y="560565"/>
                  </a:lnTo>
                  <a:lnTo>
                    <a:pt x="4599076" y="579894"/>
                  </a:lnTo>
                  <a:lnTo>
                    <a:pt x="4550930" y="599478"/>
                  </a:lnTo>
                  <a:lnTo>
                    <a:pt x="4503064" y="619315"/>
                  </a:lnTo>
                  <a:lnTo>
                    <a:pt x="4455452" y="639406"/>
                  </a:lnTo>
                  <a:lnTo>
                    <a:pt x="4408119" y="659765"/>
                  </a:lnTo>
                  <a:lnTo>
                    <a:pt x="4361053" y="680389"/>
                  </a:lnTo>
                  <a:lnTo>
                    <a:pt x="4314253" y="701268"/>
                  </a:lnTo>
                  <a:lnTo>
                    <a:pt x="4267708" y="722414"/>
                  </a:lnTo>
                  <a:lnTo>
                    <a:pt x="4221429" y="743813"/>
                  </a:lnTo>
                  <a:lnTo>
                    <a:pt x="4175404" y="765479"/>
                  </a:lnTo>
                  <a:lnTo>
                    <a:pt x="4129633" y="787425"/>
                  </a:lnTo>
                  <a:lnTo>
                    <a:pt x="4084116" y="809625"/>
                  </a:lnTo>
                  <a:lnTo>
                    <a:pt x="4038841" y="832091"/>
                  </a:lnTo>
                  <a:lnTo>
                    <a:pt x="3993819" y="854837"/>
                  </a:lnTo>
                  <a:lnTo>
                    <a:pt x="3949039" y="877849"/>
                  </a:lnTo>
                  <a:lnTo>
                    <a:pt x="3904513" y="901128"/>
                  </a:lnTo>
                  <a:lnTo>
                    <a:pt x="3860215" y="924687"/>
                  </a:lnTo>
                  <a:lnTo>
                    <a:pt x="3816159" y="948524"/>
                  </a:lnTo>
                  <a:lnTo>
                    <a:pt x="3772331" y="972629"/>
                  </a:lnTo>
                  <a:lnTo>
                    <a:pt x="3728745" y="997013"/>
                  </a:lnTo>
                  <a:lnTo>
                    <a:pt x="3685387" y="1021676"/>
                  </a:lnTo>
                  <a:lnTo>
                    <a:pt x="3642258" y="1046619"/>
                  </a:lnTo>
                  <a:lnTo>
                    <a:pt x="3599357" y="1071841"/>
                  </a:lnTo>
                  <a:lnTo>
                    <a:pt x="3556673" y="1097356"/>
                  </a:lnTo>
                  <a:lnTo>
                    <a:pt x="3514217" y="1123137"/>
                  </a:lnTo>
                  <a:lnTo>
                    <a:pt x="3471964" y="1149210"/>
                  </a:lnTo>
                  <a:lnTo>
                    <a:pt x="3429939" y="1175562"/>
                  </a:lnTo>
                  <a:lnTo>
                    <a:pt x="3388131" y="1202207"/>
                  </a:lnTo>
                  <a:lnTo>
                    <a:pt x="3346526" y="1229144"/>
                  </a:lnTo>
                  <a:lnTo>
                    <a:pt x="3305137" y="1256360"/>
                  </a:lnTo>
                  <a:lnTo>
                    <a:pt x="3263950" y="1283881"/>
                  </a:lnTo>
                  <a:lnTo>
                    <a:pt x="3222968" y="1311681"/>
                  </a:lnTo>
                  <a:lnTo>
                    <a:pt x="3182188" y="1339773"/>
                  </a:lnTo>
                  <a:lnTo>
                    <a:pt x="3141611" y="1368158"/>
                  </a:lnTo>
                  <a:lnTo>
                    <a:pt x="3101225" y="1396847"/>
                  </a:lnTo>
                  <a:lnTo>
                    <a:pt x="3061043" y="1425829"/>
                  </a:lnTo>
                  <a:lnTo>
                    <a:pt x="3020847" y="1455242"/>
                  </a:lnTo>
                  <a:lnTo>
                    <a:pt x="2980893" y="1484947"/>
                  </a:lnTo>
                  <a:lnTo>
                    <a:pt x="2941155" y="1514919"/>
                  </a:lnTo>
                  <a:lnTo>
                    <a:pt x="2901632" y="1545183"/>
                  </a:lnTo>
                  <a:lnTo>
                    <a:pt x="2862326" y="1575727"/>
                  </a:lnTo>
                  <a:lnTo>
                    <a:pt x="2823248" y="1606562"/>
                  </a:lnTo>
                  <a:lnTo>
                    <a:pt x="2784373" y="1637677"/>
                  </a:lnTo>
                  <a:lnTo>
                    <a:pt x="2745714" y="1669097"/>
                  </a:lnTo>
                  <a:lnTo>
                    <a:pt x="2707271" y="1700796"/>
                  </a:lnTo>
                  <a:lnTo>
                    <a:pt x="2669032" y="1732800"/>
                  </a:lnTo>
                  <a:lnTo>
                    <a:pt x="2630995" y="1765096"/>
                  </a:lnTo>
                  <a:lnTo>
                    <a:pt x="2593175" y="1797697"/>
                  </a:lnTo>
                  <a:lnTo>
                    <a:pt x="2555544" y="1830590"/>
                  </a:lnTo>
                  <a:lnTo>
                    <a:pt x="2518118" y="1863788"/>
                  </a:lnTo>
                  <a:lnTo>
                    <a:pt x="2480894" y="1897303"/>
                  </a:lnTo>
                  <a:lnTo>
                    <a:pt x="2443873" y="1931111"/>
                  </a:lnTo>
                  <a:lnTo>
                    <a:pt x="2407031" y="1965223"/>
                  </a:lnTo>
                  <a:lnTo>
                    <a:pt x="2370391" y="1999653"/>
                  </a:lnTo>
                  <a:lnTo>
                    <a:pt x="2333942" y="2034400"/>
                  </a:lnTo>
                  <a:lnTo>
                    <a:pt x="2297684" y="2069452"/>
                  </a:lnTo>
                  <a:lnTo>
                    <a:pt x="2261616" y="2104834"/>
                  </a:lnTo>
                  <a:lnTo>
                    <a:pt x="2225725" y="2140521"/>
                  </a:lnTo>
                  <a:lnTo>
                    <a:pt x="2190026" y="2176526"/>
                  </a:lnTo>
                  <a:lnTo>
                    <a:pt x="2154504" y="2212860"/>
                  </a:lnTo>
                  <a:lnTo>
                    <a:pt x="2119172" y="2249525"/>
                  </a:lnTo>
                  <a:lnTo>
                    <a:pt x="2084006" y="2286508"/>
                  </a:lnTo>
                  <a:lnTo>
                    <a:pt x="2049018" y="2323820"/>
                  </a:lnTo>
                  <a:lnTo>
                    <a:pt x="2014207" y="2361450"/>
                  </a:lnTo>
                  <a:lnTo>
                    <a:pt x="1979561" y="2399423"/>
                  </a:lnTo>
                  <a:lnTo>
                    <a:pt x="1945093" y="2437739"/>
                  </a:lnTo>
                  <a:lnTo>
                    <a:pt x="1910791" y="2476373"/>
                  </a:lnTo>
                  <a:lnTo>
                    <a:pt x="1876653" y="2515349"/>
                  </a:lnTo>
                  <a:lnTo>
                    <a:pt x="1842681" y="2554668"/>
                  </a:lnTo>
                  <a:lnTo>
                    <a:pt x="1808873" y="2594330"/>
                  </a:lnTo>
                  <a:lnTo>
                    <a:pt x="1775218" y="2634335"/>
                  </a:lnTo>
                  <a:lnTo>
                    <a:pt x="1741728" y="2674683"/>
                  </a:lnTo>
                  <a:lnTo>
                    <a:pt x="1708404" y="2715387"/>
                  </a:lnTo>
                  <a:lnTo>
                    <a:pt x="1675218" y="2756433"/>
                  </a:lnTo>
                  <a:lnTo>
                    <a:pt x="1642198" y="2797822"/>
                  </a:lnTo>
                  <a:lnTo>
                    <a:pt x="1609318" y="2839580"/>
                  </a:lnTo>
                  <a:lnTo>
                    <a:pt x="1576603" y="2881680"/>
                  </a:lnTo>
                  <a:lnTo>
                    <a:pt x="1544015" y="2924137"/>
                  </a:lnTo>
                  <a:lnTo>
                    <a:pt x="1511592" y="2966961"/>
                  </a:lnTo>
                  <a:lnTo>
                    <a:pt x="1765731" y="3151644"/>
                  </a:lnTo>
                  <a:lnTo>
                    <a:pt x="1797646" y="3109569"/>
                  </a:lnTo>
                  <a:lnTo>
                    <a:pt x="1829727" y="3067850"/>
                  </a:lnTo>
                  <a:lnTo>
                    <a:pt x="1861959" y="3026473"/>
                  </a:lnTo>
                  <a:lnTo>
                    <a:pt x="1894357" y="2985439"/>
                  </a:lnTo>
                  <a:lnTo>
                    <a:pt x="1926920" y="2944736"/>
                  </a:lnTo>
                  <a:lnTo>
                    <a:pt x="1959648" y="2904375"/>
                  </a:lnTo>
                  <a:lnTo>
                    <a:pt x="1992541" y="2864358"/>
                  </a:lnTo>
                  <a:lnTo>
                    <a:pt x="2025611" y="2824670"/>
                  </a:lnTo>
                  <a:lnTo>
                    <a:pt x="2058847" y="2785313"/>
                  </a:lnTo>
                  <a:lnTo>
                    <a:pt x="2092248" y="2746298"/>
                  </a:lnTo>
                  <a:lnTo>
                    <a:pt x="2125840" y="2707614"/>
                  </a:lnTo>
                  <a:lnTo>
                    <a:pt x="2159597" y="2669260"/>
                  </a:lnTo>
                  <a:lnTo>
                    <a:pt x="2193531" y="2631236"/>
                  </a:lnTo>
                  <a:lnTo>
                    <a:pt x="2227630" y="2593556"/>
                  </a:lnTo>
                  <a:lnTo>
                    <a:pt x="2261920" y="2556192"/>
                  </a:lnTo>
                  <a:lnTo>
                    <a:pt x="2296388" y="2519159"/>
                  </a:lnTo>
                  <a:lnTo>
                    <a:pt x="2331047" y="2482456"/>
                  </a:lnTo>
                  <a:lnTo>
                    <a:pt x="2365883" y="2446070"/>
                  </a:lnTo>
                  <a:lnTo>
                    <a:pt x="2400897" y="2410015"/>
                  </a:lnTo>
                  <a:lnTo>
                    <a:pt x="2436101" y="2374290"/>
                  </a:lnTo>
                  <a:lnTo>
                    <a:pt x="2471496" y="2338882"/>
                  </a:lnTo>
                  <a:lnTo>
                    <a:pt x="2507081" y="2303792"/>
                  </a:lnTo>
                  <a:lnTo>
                    <a:pt x="2542844" y="2269032"/>
                  </a:lnTo>
                  <a:lnTo>
                    <a:pt x="2578811" y="2234577"/>
                  </a:lnTo>
                  <a:lnTo>
                    <a:pt x="2614968" y="2200452"/>
                  </a:lnTo>
                  <a:lnTo>
                    <a:pt x="2651328" y="2166645"/>
                  </a:lnTo>
                  <a:lnTo>
                    <a:pt x="2687878" y="2133155"/>
                  </a:lnTo>
                  <a:lnTo>
                    <a:pt x="2724620" y="2099983"/>
                  </a:lnTo>
                  <a:lnTo>
                    <a:pt x="2761564" y="2067115"/>
                  </a:lnTo>
                  <a:lnTo>
                    <a:pt x="2798711" y="2034565"/>
                  </a:lnTo>
                  <a:lnTo>
                    <a:pt x="2836049" y="2002332"/>
                  </a:lnTo>
                  <a:lnTo>
                    <a:pt x="2873603" y="1970405"/>
                  </a:lnTo>
                  <a:lnTo>
                    <a:pt x="2911360" y="1938794"/>
                  </a:lnTo>
                  <a:lnTo>
                    <a:pt x="2949321" y="1907489"/>
                  </a:lnTo>
                  <a:lnTo>
                    <a:pt x="2987484" y="1876501"/>
                  </a:lnTo>
                  <a:lnTo>
                    <a:pt x="3025864" y="1845805"/>
                  </a:lnTo>
                  <a:lnTo>
                    <a:pt x="3064459" y="1815426"/>
                  </a:lnTo>
                  <a:lnTo>
                    <a:pt x="3103257" y="1785353"/>
                  </a:lnTo>
                  <a:lnTo>
                    <a:pt x="3142272" y="1755584"/>
                  </a:lnTo>
                  <a:lnTo>
                    <a:pt x="3181489" y="1726107"/>
                  </a:lnTo>
                  <a:lnTo>
                    <a:pt x="3220936" y="1696948"/>
                  </a:lnTo>
                  <a:lnTo>
                    <a:pt x="3260598" y="1668081"/>
                  </a:lnTo>
                  <a:lnTo>
                    <a:pt x="3300476" y="1639519"/>
                  </a:lnTo>
                  <a:lnTo>
                    <a:pt x="3340582" y="1611249"/>
                  </a:lnTo>
                  <a:lnTo>
                    <a:pt x="3380905" y="1583283"/>
                  </a:lnTo>
                  <a:lnTo>
                    <a:pt x="3421443" y="1555610"/>
                  </a:lnTo>
                  <a:lnTo>
                    <a:pt x="3462210" y="1528229"/>
                  </a:lnTo>
                  <a:lnTo>
                    <a:pt x="3503206" y="1501152"/>
                  </a:lnTo>
                  <a:lnTo>
                    <a:pt x="3544430" y="1474368"/>
                  </a:lnTo>
                  <a:lnTo>
                    <a:pt x="3585883" y="1447876"/>
                  </a:lnTo>
                  <a:lnTo>
                    <a:pt x="3627564" y="1421676"/>
                  </a:lnTo>
                  <a:lnTo>
                    <a:pt x="3669487" y="1395755"/>
                  </a:lnTo>
                  <a:lnTo>
                    <a:pt x="3711625" y="1370139"/>
                  </a:lnTo>
                  <a:lnTo>
                    <a:pt x="3754018" y="1344803"/>
                  </a:lnTo>
                  <a:lnTo>
                    <a:pt x="3796627" y="1319758"/>
                  </a:lnTo>
                  <a:lnTo>
                    <a:pt x="3839489" y="1295006"/>
                  </a:lnTo>
                  <a:lnTo>
                    <a:pt x="3882580" y="1270533"/>
                  </a:lnTo>
                  <a:lnTo>
                    <a:pt x="3925913" y="1246339"/>
                  </a:lnTo>
                  <a:lnTo>
                    <a:pt x="3969486" y="1222438"/>
                  </a:lnTo>
                  <a:lnTo>
                    <a:pt x="4013314" y="1198816"/>
                  </a:lnTo>
                  <a:lnTo>
                    <a:pt x="4057370" y="1175486"/>
                  </a:lnTo>
                  <a:lnTo>
                    <a:pt x="4101681" y="1152423"/>
                  </a:lnTo>
                  <a:lnTo>
                    <a:pt x="4146245" y="1129639"/>
                  </a:lnTo>
                  <a:lnTo>
                    <a:pt x="4191050" y="1107135"/>
                  </a:lnTo>
                  <a:lnTo>
                    <a:pt x="4236110" y="1084910"/>
                  </a:lnTo>
                  <a:lnTo>
                    <a:pt x="4281411" y="1062964"/>
                  </a:lnTo>
                  <a:lnTo>
                    <a:pt x="4326979" y="1041298"/>
                  </a:lnTo>
                  <a:lnTo>
                    <a:pt x="4372788" y="1019898"/>
                  </a:lnTo>
                  <a:lnTo>
                    <a:pt x="4418863" y="998766"/>
                  </a:lnTo>
                  <a:lnTo>
                    <a:pt x="4465193" y="977912"/>
                  </a:lnTo>
                  <a:lnTo>
                    <a:pt x="4511776" y="957338"/>
                  </a:lnTo>
                  <a:lnTo>
                    <a:pt x="4558627" y="937018"/>
                  </a:lnTo>
                  <a:lnTo>
                    <a:pt x="4605731" y="916978"/>
                  </a:lnTo>
                  <a:lnTo>
                    <a:pt x="4653115" y="897204"/>
                  </a:lnTo>
                  <a:lnTo>
                    <a:pt x="4700752" y="877697"/>
                  </a:lnTo>
                  <a:lnTo>
                    <a:pt x="4748657" y="858456"/>
                  </a:lnTo>
                  <a:lnTo>
                    <a:pt x="4796828" y="839470"/>
                  </a:lnTo>
                  <a:lnTo>
                    <a:pt x="4845266" y="820762"/>
                  </a:lnTo>
                  <a:lnTo>
                    <a:pt x="4893970" y="802309"/>
                  </a:lnTo>
                  <a:lnTo>
                    <a:pt x="4942954" y="784123"/>
                  </a:lnTo>
                  <a:lnTo>
                    <a:pt x="4992205" y="766191"/>
                  </a:lnTo>
                  <a:lnTo>
                    <a:pt x="5041735" y="748525"/>
                  </a:lnTo>
                  <a:lnTo>
                    <a:pt x="5091544" y="731113"/>
                  </a:lnTo>
                  <a:close/>
                </a:path>
                <a:path w="14899005" h="7466330">
                  <a:moveTo>
                    <a:pt x="9604083" y="334632"/>
                  </a:moveTo>
                  <a:lnTo>
                    <a:pt x="9552788" y="319125"/>
                  </a:lnTo>
                  <a:lnTo>
                    <a:pt x="9501594" y="303987"/>
                  </a:lnTo>
                  <a:lnTo>
                    <a:pt x="9450476" y="289217"/>
                  </a:lnTo>
                  <a:lnTo>
                    <a:pt x="9399460" y="274828"/>
                  </a:lnTo>
                  <a:lnTo>
                    <a:pt x="9348521" y="260807"/>
                  </a:lnTo>
                  <a:lnTo>
                    <a:pt x="9297670" y="247154"/>
                  </a:lnTo>
                  <a:lnTo>
                    <a:pt x="9246883" y="233883"/>
                  </a:lnTo>
                  <a:lnTo>
                    <a:pt x="9196184" y="220980"/>
                  </a:lnTo>
                  <a:lnTo>
                    <a:pt x="9145562" y="208445"/>
                  </a:lnTo>
                  <a:lnTo>
                    <a:pt x="9095016" y="196278"/>
                  </a:lnTo>
                  <a:lnTo>
                    <a:pt x="9044521" y="184492"/>
                  </a:lnTo>
                  <a:lnTo>
                    <a:pt x="8994102" y="173075"/>
                  </a:lnTo>
                  <a:lnTo>
                    <a:pt x="8943746" y="162013"/>
                  </a:lnTo>
                  <a:lnTo>
                    <a:pt x="8893454" y="151333"/>
                  </a:lnTo>
                  <a:lnTo>
                    <a:pt x="8843226" y="141020"/>
                  </a:lnTo>
                  <a:lnTo>
                    <a:pt x="8793035" y="131076"/>
                  </a:lnTo>
                  <a:lnTo>
                    <a:pt x="8742909" y="121488"/>
                  </a:lnTo>
                  <a:lnTo>
                    <a:pt x="8692832" y="112280"/>
                  </a:lnTo>
                  <a:lnTo>
                    <a:pt x="8642807" y="103441"/>
                  </a:lnTo>
                  <a:lnTo>
                    <a:pt x="8592820" y="94957"/>
                  </a:lnTo>
                  <a:lnTo>
                    <a:pt x="8542871" y="86842"/>
                  </a:lnTo>
                  <a:lnTo>
                    <a:pt x="8492960" y="79095"/>
                  </a:lnTo>
                  <a:lnTo>
                    <a:pt x="8443100" y="71716"/>
                  </a:lnTo>
                  <a:lnTo>
                    <a:pt x="8393265" y="64693"/>
                  </a:lnTo>
                  <a:lnTo>
                    <a:pt x="8343455" y="58039"/>
                  </a:lnTo>
                  <a:lnTo>
                    <a:pt x="8293684" y="51752"/>
                  </a:lnTo>
                  <a:lnTo>
                    <a:pt x="8243938" y="45821"/>
                  </a:lnTo>
                  <a:lnTo>
                    <a:pt x="8194205" y="40259"/>
                  </a:lnTo>
                  <a:lnTo>
                    <a:pt x="8144497" y="35052"/>
                  </a:lnTo>
                  <a:lnTo>
                    <a:pt x="8094815" y="30213"/>
                  </a:lnTo>
                  <a:lnTo>
                    <a:pt x="8045145" y="25730"/>
                  </a:lnTo>
                  <a:lnTo>
                    <a:pt x="7995488" y="21615"/>
                  </a:lnTo>
                  <a:lnTo>
                    <a:pt x="7945831" y="17856"/>
                  </a:lnTo>
                  <a:lnTo>
                    <a:pt x="7896187" y="14452"/>
                  </a:lnTo>
                  <a:lnTo>
                    <a:pt x="7846555" y="11417"/>
                  </a:lnTo>
                  <a:lnTo>
                    <a:pt x="7796911" y="8737"/>
                  </a:lnTo>
                  <a:lnTo>
                    <a:pt x="7747279" y="6413"/>
                  </a:lnTo>
                  <a:lnTo>
                    <a:pt x="7697635" y="4457"/>
                  </a:lnTo>
                  <a:lnTo>
                    <a:pt x="7647991" y="2844"/>
                  </a:lnTo>
                  <a:lnTo>
                    <a:pt x="7598334" y="1600"/>
                  </a:lnTo>
                  <a:lnTo>
                    <a:pt x="7548664" y="711"/>
                  </a:lnTo>
                  <a:lnTo>
                    <a:pt x="7498982" y="177"/>
                  </a:lnTo>
                  <a:lnTo>
                    <a:pt x="7449286" y="0"/>
                  </a:lnTo>
                  <a:lnTo>
                    <a:pt x="7399553" y="177"/>
                  </a:lnTo>
                  <a:lnTo>
                    <a:pt x="7349845" y="711"/>
                  </a:lnTo>
                  <a:lnTo>
                    <a:pt x="7300150" y="1600"/>
                  </a:lnTo>
                  <a:lnTo>
                    <a:pt x="7250455" y="2844"/>
                  </a:lnTo>
                  <a:lnTo>
                    <a:pt x="7200786" y="4457"/>
                  </a:lnTo>
                  <a:lnTo>
                    <a:pt x="7151103" y="6426"/>
                  </a:lnTo>
                  <a:lnTo>
                    <a:pt x="7101446" y="8750"/>
                  </a:lnTo>
                  <a:lnTo>
                    <a:pt x="7051776" y="11430"/>
                  </a:lnTo>
                  <a:lnTo>
                    <a:pt x="7002107" y="14478"/>
                  </a:lnTo>
                  <a:lnTo>
                    <a:pt x="6952424" y="17868"/>
                  </a:lnTo>
                  <a:lnTo>
                    <a:pt x="6902742" y="21640"/>
                  </a:lnTo>
                  <a:lnTo>
                    <a:pt x="6853060" y="25755"/>
                  </a:lnTo>
                  <a:lnTo>
                    <a:pt x="6803352" y="30251"/>
                  </a:lnTo>
                  <a:lnTo>
                    <a:pt x="6753631" y="35090"/>
                  </a:lnTo>
                  <a:lnTo>
                    <a:pt x="6703898" y="40309"/>
                  </a:lnTo>
                  <a:lnTo>
                    <a:pt x="6654139" y="45872"/>
                  </a:lnTo>
                  <a:lnTo>
                    <a:pt x="6604355" y="51816"/>
                  </a:lnTo>
                  <a:lnTo>
                    <a:pt x="6554559" y="58115"/>
                  </a:lnTo>
                  <a:lnTo>
                    <a:pt x="6504711" y="64770"/>
                  </a:lnTo>
                  <a:lnTo>
                    <a:pt x="6454851" y="71805"/>
                  </a:lnTo>
                  <a:lnTo>
                    <a:pt x="6404953" y="79197"/>
                  </a:lnTo>
                  <a:lnTo>
                    <a:pt x="6355016" y="86956"/>
                  </a:lnTo>
                  <a:lnTo>
                    <a:pt x="6305042" y="95072"/>
                  </a:lnTo>
                  <a:lnTo>
                    <a:pt x="6255016" y="103568"/>
                  </a:lnTo>
                  <a:lnTo>
                    <a:pt x="6204953" y="112420"/>
                  </a:lnTo>
                  <a:lnTo>
                    <a:pt x="6154839" y="121653"/>
                  </a:lnTo>
                  <a:lnTo>
                    <a:pt x="6104687" y="131241"/>
                  </a:lnTo>
                  <a:lnTo>
                    <a:pt x="6054471" y="141198"/>
                  </a:lnTo>
                  <a:lnTo>
                    <a:pt x="6004204" y="151523"/>
                  </a:lnTo>
                  <a:lnTo>
                    <a:pt x="5953874" y="162229"/>
                  </a:lnTo>
                  <a:lnTo>
                    <a:pt x="5903480" y="173291"/>
                  </a:lnTo>
                  <a:lnTo>
                    <a:pt x="5853036" y="184721"/>
                  </a:lnTo>
                  <a:lnTo>
                    <a:pt x="5802515" y="196532"/>
                  </a:lnTo>
                  <a:lnTo>
                    <a:pt x="5751931" y="208711"/>
                  </a:lnTo>
                  <a:lnTo>
                    <a:pt x="5701271" y="221259"/>
                  </a:lnTo>
                  <a:lnTo>
                    <a:pt x="5650535" y="234175"/>
                  </a:lnTo>
                  <a:lnTo>
                    <a:pt x="5599722" y="247472"/>
                  </a:lnTo>
                  <a:lnTo>
                    <a:pt x="5548833" y="261137"/>
                  </a:lnTo>
                  <a:lnTo>
                    <a:pt x="5497868" y="275170"/>
                  </a:lnTo>
                  <a:lnTo>
                    <a:pt x="5446814" y="289585"/>
                  </a:lnTo>
                  <a:lnTo>
                    <a:pt x="5395658" y="304368"/>
                  </a:lnTo>
                  <a:lnTo>
                    <a:pt x="5344426" y="319532"/>
                  </a:lnTo>
                  <a:lnTo>
                    <a:pt x="5293106" y="335064"/>
                  </a:lnTo>
                  <a:lnTo>
                    <a:pt x="5390235" y="633869"/>
                  </a:lnTo>
                  <a:lnTo>
                    <a:pt x="5440210" y="618794"/>
                  </a:lnTo>
                  <a:lnTo>
                    <a:pt x="5490108" y="604075"/>
                  </a:lnTo>
                  <a:lnTo>
                    <a:pt x="5539956" y="589724"/>
                  </a:lnTo>
                  <a:lnTo>
                    <a:pt x="5589727" y="575729"/>
                  </a:lnTo>
                  <a:lnTo>
                    <a:pt x="5639435" y="562102"/>
                  </a:lnTo>
                  <a:lnTo>
                    <a:pt x="5689079" y="548830"/>
                  </a:lnTo>
                  <a:lnTo>
                    <a:pt x="5738660" y="535927"/>
                  </a:lnTo>
                  <a:lnTo>
                    <a:pt x="5788177" y="523392"/>
                  </a:lnTo>
                  <a:lnTo>
                    <a:pt x="5837644" y="511213"/>
                  </a:lnTo>
                  <a:lnTo>
                    <a:pt x="5887059" y="499402"/>
                  </a:lnTo>
                  <a:lnTo>
                    <a:pt x="5936412" y="487959"/>
                  </a:lnTo>
                  <a:lnTo>
                    <a:pt x="5985713" y="476872"/>
                  </a:lnTo>
                  <a:lnTo>
                    <a:pt x="6034964" y="466153"/>
                  </a:lnTo>
                  <a:lnTo>
                    <a:pt x="6084163" y="455790"/>
                  </a:lnTo>
                  <a:lnTo>
                    <a:pt x="6133312" y="445795"/>
                  </a:lnTo>
                  <a:lnTo>
                    <a:pt x="6182423" y="436168"/>
                  </a:lnTo>
                  <a:lnTo>
                    <a:pt x="6231483" y="426897"/>
                  </a:lnTo>
                  <a:lnTo>
                    <a:pt x="6280505" y="417995"/>
                  </a:lnTo>
                  <a:lnTo>
                    <a:pt x="6329489" y="409448"/>
                  </a:lnTo>
                  <a:lnTo>
                    <a:pt x="6378422" y="401269"/>
                  </a:lnTo>
                  <a:lnTo>
                    <a:pt x="6427330" y="393458"/>
                  </a:lnTo>
                  <a:lnTo>
                    <a:pt x="6476200" y="386003"/>
                  </a:lnTo>
                  <a:lnTo>
                    <a:pt x="6525031" y="378917"/>
                  </a:lnTo>
                  <a:lnTo>
                    <a:pt x="6573825" y="372186"/>
                  </a:lnTo>
                  <a:lnTo>
                    <a:pt x="6622605" y="365823"/>
                  </a:lnTo>
                  <a:lnTo>
                    <a:pt x="6671335" y="359829"/>
                  </a:lnTo>
                  <a:lnTo>
                    <a:pt x="6720052" y="354190"/>
                  </a:lnTo>
                  <a:lnTo>
                    <a:pt x="6768744" y="348919"/>
                  </a:lnTo>
                  <a:lnTo>
                    <a:pt x="6817411" y="344017"/>
                  </a:lnTo>
                  <a:lnTo>
                    <a:pt x="6866052" y="339471"/>
                  </a:lnTo>
                  <a:lnTo>
                    <a:pt x="6914667" y="335280"/>
                  </a:lnTo>
                  <a:lnTo>
                    <a:pt x="6963270" y="331470"/>
                  </a:lnTo>
                  <a:lnTo>
                    <a:pt x="7011860" y="328002"/>
                  </a:lnTo>
                  <a:lnTo>
                    <a:pt x="7060425" y="324916"/>
                  </a:lnTo>
                  <a:lnTo>
                    <a:pt x="7108977" y="322186"/>
                  </a:lnTo>
                  <a:lnTo>
                    <a:pt x="7157529" y="319824"/>
                  </a:lnTo>
                  <a:lnTo>
                    <a:pt x="7206056" y="317817"/>
                  </a:lnTo>
                  <a:lnTo>
                    <a:pt x="7254583" y="316179"/>
                  </a:lnTo>
                  <a:lnTo>
                    <a:pt x="7303109" y="314896"/>
                  </a:lnTo>
                  <a:lnTo>
                    <a:pt x="7351623" y="313994"/>
                  </a:lnTo>
                  <a:lnTo>
                    <a:pt x="7400125" y="313436"/>
                  </a:lnTo>
                  <a:lnTo>
                    <a:pt x="7448639" y="313258"/>
                  </a:lnTo>
                  <a:lnTo>
                    <a:pt x="7497140" y="313436"/>
                  </a:lnTo>
                  <a:lnTo>
                    <a:pt x="7545654" y="313969"/>
                  </a:lnTo>
                  <a:lnTo>
                    <a:pt x="7594168" y="314871"/>
                  </a:lnTo>
                  <a:lnTo>
                    <a:pt x="7642682" y="316141"/>
                  </a:lnTo>
                  <a:lnTo>
                    <a:pt x="7691209" y="317766"/>
                  </a:lnTo>
                  <a:lnTo>
                    <a:pt x="7739748" y="319760"/>
                  </a:lnTo>
                  <a:lnTo>
                    <a:pt x="7788288" y="322122"/>
                  </a:lnTo>
                  <a:lnTo>
                    <a:pt x="7836852" y="324840"/>
                  </a:lnTo>
                  <a:lnTo>
                    <a:pt x="7885417" y="327926"/>
                  </a:lnTo>
                  <a:lnTo>
                    <a:pt x="7934007" y="331368"/>
                  </a:lnTo>
                  <a:lnTo>
                    <a:pt x="7982598" y="335178"/>
                  </a:lnTo>
                  <a:lnTo>
                    <a:pt x="8031226" y="339356"/>
                  </a:lnTo>
                  <a:lnTo>
                    <a:pt x="8079867" y="343890"/>
                  </a:lnTo>
                  <a:lnTo>
                    <a:pt x="8128533" y="348792"/>
                  </a:lnTo>
                  <a:lnTo>
                    <a:pt x="8177212" y="354050"/>
                  </a:lnTo>
                  <a:lnTo>
                    <a:pt x="8225930" y="359676"/>
                  </a:lnTo>
                  <a:lnTo>
                    <a:pt x="8274672" y="365671"/>
                  </a:lnTo>
                  <a:lnTo>
                    <a:pt x="8323440" y="372021"/>
                  </a:lnTo>
                  <a:lnTo>
                    <a:pt x="8372234" y="378739"/>
                  </a:lnTo>
                  <a:lnTo>
                    <a:pt x="8421065" y="385813"/>
                  </a:lnTo>
                  <a:lnTo>
                    <a:pt x="8469935" y="393268"/>
                  </a:lnTo>
                  <a:lnTo>
                    <a:pt x="8518830" y="401066"/>
                  </a:lnTo>
                  <a:lnTo>
                    <a:pt x="8567776" y="409232"/>
                  </a:lnTo>
                  <a:lnTo>
                    <a:pt x="8616759" y="417766"/>
                  </a:lnTo>
                  <a:lnTo>
                    <a:pt x="8665769" y="426669"/>
                  </a:lnTo>
                  <a:lnTo>
                    <a:pt x="8714829" y="435927"/>
                  </a:lnTo>
                  <a:lnTo>
                    <a:pt x="8763940" y="445541"/>
                  </a:lnTo>
                  <a:lnTo>
                    <a:pt x="8813089" y="455536"/>
                  </a:lnTo>
                  <a:lnTo>
                    <a:pt x="8862289" y="465886"/>
                  </a:lnTo>
                  <a:lnTo>
                    <a:pt x="8911539" y="476592"/>
                  </a:lnTo>
                  <a:lnTo>
                    <a:pt x="8960841" y="487667"/>
                  </a:lnTo>
                  <a:lnTo>
                    <a:pt x="9010193" y="499110"/>
                  </a:lnTo>
                  <a:lnTo>
                    <a:pt x="9059608" y="510908"/>
                  </a:lnTo>
                  <a:lnTo>
                    <a:pt x="9109062" y="523074"/>
                  </a:lnTo>
                  <a:lnTo>
                    <a:pt x="9158592" y="535609"/>
                  </a:lnTo>
                  <a:lnTo>
                    <a:pt x="9208173" y="548500"/>
                  </a:lnTo>
                  <a:lnTo>
                    <a:pt x="9257817" y="561746"/>
                  </a:lnTo>
                  <a:lnTo>
                    <a:pt x="9307512" y="575373"/>
                  </a:lnTo>
                  <a:lnTo>
                    <a:pt x="9357284" y="589356"/>
                  </a:lnTo>
                  <a:lnTo>
                    <a:pt x="9407131" y="603694"/>
                  </a:lnTo>
                  <a:lnTo>
                    <a:pt x="9457030" y="618401"/>
                  </a:lnTo>
                  <a:lnTo>
                    <a:pt x="9507004" y="633476"/>
                  </a:lnTo>
                  <a:lnTo>
                    <a:pt x="9604083" y="334632"/>
                  </a:lnTo>
                  <a:close/>
                </a:path>
                <a:path w="14899005" h="7466330">
                  <a:moveTo>
                    <a:pt x="13389724" y="2970619"/>
                  </a:moveTo>
                  <a:lnTo>
                    <a:pt x="13357238" y="2927680"/>
                  </a:lnTo>
                  <a:lnTo>
                    <a:pt x="13324612" y="2885109"/>
                  </a:lnTo>
                  <a:lnTo>
                    <a:pt x="13291833" y="2842895"/>
                  </a:lnTo>
                  <a:lnTo>
                    <a:pt x="13258902" y="2801035"/>
                  </a:lnTo>
                  <a:lnTo>
                    <a:pt x="13225831" y="2759532"/>
                  </a:lnTo>
                  <a:lnTo>
                    <a:pt x="13192595" y="2718371"/>
                  </a:lnTo>
                  <a:lnTo>
                    <a:pt x="13159207" y="2677579"/>
                  </a:lnTo>
                  <a:lnTo>
                    <a:pt x="13125666" y="2637117"/>
                  </a:lnTo>
                  <a:lnTo>
                    <a:pt x="13091960" y="2597010"/>
                  </a:lnTo>
                  <a:lnTo>
                    <a:pt x="13058102" y="2557259"/>
                  </a:lnTo>
                  <a:lnTo>
                    <a:pt x="13024066" y="2517838"/>
                  </a:lnTo>
                  <a:lnTo>
                    <a:pt x="12989878" y="2478760"/>
                  </a:lnTo>
                  <a:lnTo>
                    <a:pt x="12955511" y="2440025"/>
                  </a:lnTo>
                  <a:lnTo>
                    <a:pt x="12920993" y="2401620"/>
                  </a:lnTo>
                  <a:lnTo>
                    <a:pt x="12886284" y="2363559"/>
                  </a:lnTo>
                  <a:lnTo>
                    <a:pt x="12851422" y="2325814"/>
                  </a:lnTo>
                  <a:lnTo>
                    <a:pt x="12816370" y="2288413"/>
                  </a:lnTo>
                  <a:lnTo>
                    <a:pt x="12781153" y="2251341"/>
                  </a:lnTo>
                  <a:lnTo>
                    <a:pt x="12745746" y="2214600"/>
                  </a:lnTo>
                  <a:lnTo>
                    <a:pt x="12710160" y="2178177"/>
                  </a:lnTo>
                  <a:lnTo>
                    <a:pt x="12674397" y="2142083"/>
                  </a:lnTo>
                  <a:lnTo>
                    <a:pt x="12638456" y="2106307"/>
                  </a:lnTo>
                  <a:lnTo>
                    <a:pt x="12602312" y="2070849"/>
                  </a:lnTo>
                  <a:lnTo>
                    <a:pt x="12565990" y="2035708"/>
                  </a:lnTo>
                  <a:lnTo>
                    <a:pt x="12529477" y="2000897"/>
                  </a:lnTo>
                  <a:lnTo>
                    <a:pt x="12492774" y="1966379"/>
                  </a:lnTo>
                  <a:lnTo>
                    <a:pt x="12455881" y="1932190"/>
                  </a:lnTo>
                  <a:lnTo>
                    <a:pt x="12418784" y="1898294"/>
                  </a:lnTo>
                  <a:lnTo>
                    <a:pt x="12381484" y="1864715"/>
                  </a:lnTo>
                  <a:lnTo>
                    <a:pt x="12343994" y="1831441"/>
                  </a:lnTo>
                  <a:lnTo>
                    <a:pt x="12306300" y="1798472"/>
                  </a:lnTo>
                  <a:lnTo>
                    <a:pt x="12268403" y="1765808"/>
                  </a:lnTo>
                  <a:lnTo>
                    <a:pt x="12230303" y="1733435"/>
                  </a:lnTo>
                  <a:lnTo>
                    <a:pt x="12191987" y="1701368"/>
                  </a:lnTo>
                  <a:lnTo>
                    <a:pt x="12153468" y="1669592"/>
                  </a:lnTo>
                  <a:lnTo>
                    <a:pt x="12114746" y="1638109"/>
                  </a:lnTo>
                  <a:lnTo>
                    <a:pt x="12075795" y="1606931"/>
                  </a:lnTo>
                  <a:lnTo>
                    <a:pt x="12036641" y="1576031"/>
                  </a:lnTo>
                  <a:lnTo>
                    <a:pt x="11997258" y="1545424"/>
                  </a:lnTo>
                  <a:lnTo>
                    <a:pt x="11957660" y="1515097"/>
                  </a:lnTo>
                  <a:lnTo>
                    <a:pt x="11917845" y="1485061"/>
                  </a:lnTo>
                  <a:lnTo>
                    <a:pt x="11877802" y="1455305"/>
                  </a:lnTo>
                  <a:lnTo>
                    <a:pt x="11837543" y="1425829"/>
                  </a:lnTo>
                  <a:lnTo>
                    <a:pt x="11797322" y="1396834"/>
                  </a:lnTo>
                  <a:lnTo>
                    <a:pt x="11756923" y="1368132"/>
                  </a:lnTo>
                  <a:lnTo>
                    <a:pt x="11716309" y="1339723"/>
                  </a:lnTo>
                  <a:lnTo>
                    <a:pt x="11675504" y="1311605"/>
                  </a:lnTo>
                  <a:lnTo>
                    <a:pt x="11634495" y="1283792"/>
                  </a:lnTo>
                  <a:lnTo>
                    <a:pt x="11593284" y="1256258"/>
                  </a:lnTo>
                  <a:lnTo>
                    <a:pt x="11551869" y="1229029"/>
                  </a:lnTo>
                  <a:lnTo>
                    <a:pt x="11510239" y="1202080"/>
                  </a:lnTo>
                  <a:lnTo>
                    <a:pt x="11468392" y="1175423"/>
                  </a:lnTo>
                  <a:lnTo>
                    <a:pt x="11426342" y="1149045"/>
                  </a:lnTo>
                  <a:lnTo>
                    <a:pt x="11384077" y="1122959"/>
                  </a:lnTo>
                  <a:lnTo>
                    <a:pt x="11341583" y="1097153"/>
                  </a:lnTo>
                  <a:lnTo>
                    <a:pt x="11298873" y="1071638"/>
                  </a:lnTo>
                  <a:lnTo>
                    <a:pt x="11255947" y="1046403"/>
                  </a:lnTo>
                  <a:lnTo>
                    <a:pt x="11212779" y="1021448"/>
                  </a:lnTo>
                  <a:lnTo>
                    <a:pt x="11169396" y="996772"/>
                  </a:lnTo>
                  <a:lnTo>
                    <a:pt x="11125772" y="972362"/>
                  </a:lnTo>
                  <a:lnTo>
                    <a:pt x="11081918" y="948245"/>
                  </a:lnTo>
                  <a:lnTo>
                    <a:pt x="11037837" y="924407"/>
                  </a:lnTo>
                  <a:lnTo>
                    <a:pt x="10993514" y="900836"/>
                  </a:lnTo>
                  <a:lnTo>
                    <a:pt x="10948949" y="877544"/>
                  </a:lnTo>
                  <a:lnTo>
                    <a:pt x="10904131" y="854519"/>
                  </a:lnTo>
                  <a:lnTo>
                    <a:pt x="10859084" y="831761"/>
                  </a:lnTo>
                  <a:lnTo>
                    <a:pt x="10813783" y="809282"/>
                  </a:lnTo>
                  <a:lnTo>
                    <a:pt x="10768228" y="787069"/>
                  </a:lnTo>
                  <a:lnTo>
                    <a:pt x="10722420" y="765124"/>
                  </a:lnTo>
                  <a:lnTo>
                    <a:pt x="10676369" y="743445"/>
                  </a:lnTo>
                  <a:lnTo>
                    <a:pt x="10630052" y="722033"/>
                  </a:lnTo>
                  <a:lnTo>
                    <a:pt x="10583469" y="700874"/>
                  </a:lnTo>
                  <a:lnTo>
                    <a:pt x="10536631" y="679996"/>
                  </a:lnTo>
                  <a:lnTo>
                    <a:pt x="10489527" y="659358"/>
                  </a:lnTo>
                  <a:lnTo>
                    <a:pt x="10442156" y="639000"/>
                  </a:lnTo>
                  <a:lnTo>
                    <a:pt x="10394518" y="618896"/>
                  </a:lnTo>
                  <a:lnTo>
                    <a:pt x="10346614" y="599046"/>
                  </a:lnTo>
                  <a:lnTo>
                    <a:pt x="10298430" y="579450"/>
                  </a:lnTo>
                  <a:lnTo>
                    <a:pt x="10249967" y="560120"/>
                  </a:lnTo>
                  <a:lnTo>
                    <a:pt x="10201224" y="541032"/>
                  </a:lnTo>
                  <a:lnTo>
                    <a:pt x="10152202" y="522211"/>
                  </a:lnTo>
                  <a:lnTo>
                    <a:pt x="10102901" y="503631"/>
                  </a:lnTo>
                  <a:lnTo>
                    <a:pt x="10053307" y="485305"/>
                  </a:lnTo>
                  <a:lnTo>
                    <a:pt x="10003434" y="467220"/>
                  </a:lnTo>
                  <a:lnTo>
                    <a:pt x="9953257" y="449402"/>
                  </a:lnTo>
                  <a:lnTo>
                    <a:pt x="9902800" y="431812"/>
                  </a:lnTo>
                  <a:lnTo>
                    <a:pt x="9805721" y="730643"/>
                  </a:lnTo>
                  <a:lnTo>
                    <a:pt x="9855009" y="747864"/>
                  </a:lnTo>
                  <a:lnTo>
                    <a:pt x="9904019" y="765327"/>
                  </a:lnTo>
                  <a:lnTo>
                    <a:pt x="9952761" y="783056"/>
                  </a:lnTo>
                  <a:lnTo>
                    <a:pt x="10001250" y="801039"/>
                  </a:lnTo>
                  <a:lnTo>
                    <a:pt x="10049459" y="819277"/>
                  </a:lnTo>
                  <a:lnTo>
                    <a:pt x="10097402" y="837768"/>
                  </a:lnTo>
                  <a:lnTo>
                    <a:pt x="10145090" y="856526"/>
                  </a:lnTo>
                  <a:lnTo>
                    <a:pt x="10192512" y="875525"/>
                  </a:lnTo>
                  <a:lnTo>
                    <a:pt x="10239680" y="894803"/>
                  </a:lnTo>
                  <a:lnTo>
                    <a:pt x="10286581" y="914336"/>
                  </a:lnTo>
                  <a:lnTo>
                    <a:pt x="10333228" y="934123"/>
                  </a:lnTo>
                  <a:lnTo>
                    <a:pt x="10379621" y="954189"/>
                  </a:lnTo>
                  <a:lnTo>
                    <a:pt x="10425747" y="974509"/>
                  </a:lnTo>
                  <a:lnTo>
                    <a:pt x="10471633" y="995095"/>
                  </a:lnTo>
                  <a:lnTo>
                    <a:pt x="10517264" y="1015949"/>
                  </a:lnTo>
                  <a:lnTo>
                    <a:pt x="10562641" y="1037069"/>
                  </a:lnTo>
                  <a:lnTo>
                    <a:pt x="10607777" y="1058456"/>
                  </a:lnTo>
                  <a:lnTo>
                    <a:pt x="10652646" y="1080122"/>
                  </a:lnTo>
                  <a:lnTo>
                    <a:pt x="10697286" y="1102042"/>
                  </a:lnTo>
                  <a:lnTo>
                    <a:pt x="10741673" y="1124242"/>
                  </a:lnTo>
                  <a:lnTo>
                    <a:pt x="10785818" y="1146721"/>
                  </a:lnTo>
                  <a:lnTo>
                    <a:pt x="10829722" y="1169466"/>
                  </a:lnTo>
                  <a:lnTo>
                    <a:pt x="10873384" y="1192479"/>
                  </a:lnTo>
                  <a:lnTo>
                    <a:pt x="10916806" y="1215771"/>
                  </a:lnTo>
                  <a:lnTo>
                    <a:pt x="10959986" y="1239342"/>
                  </a:lnTo>
                  <a:lnTo>
                    <a:pt x="11002937" y="1263192"/>
                  </a:lnTo>
                  <a:lnTo>
                    <a:pt x="11045647" y="1287322"/>
                  </a:lnTo>
                  <a:lnTo>
                    <a:pt x="11088116" y="1311719"/>
                  </a:lnTo>
                  <a:lnTo>
                    <a:pt x="11130356" y="1336408"/>
                  </a:lnTo>
                  <a:lnTo>
                    <a:pt x="11172368" y="1361376"/>
                  </a:lnTo>
                  <a:lnTo>
                    <a:pt x="11214151" y="1386624"/>
                  </a:lnTo>
                  <a:lnTo>
                    <a:pt x="11255705" y="1412163"/>
                  </a:lnTo>
                  <a:lnTo>
                    <a:pt x="11297031" y="1437982"/>
                  </a:lnTo>
                  <a:lnTo>
                    <a:pt x="11338128" y="1464081"/>
                  </a:lnTo>
                  <a:lnTo>
                    <a:pt x="11379010" y="1490472"/>
                  </a:lnTo>
                  <a:lnTo>
                    <a:pt x="11419662" y="1517142"/>
                  </a:lnTo>
                  <a:lnTo>
                    <a:pt x="11460086" y="1544104"/>
                  </a:lnTo>
                  <a:lnTo>
                    <a:pt x="11500295" y="1571358"/>
                  </a:lnTo>
                  <a:lnTo>
                    <a:pt x="11540287" y="1598904"/>
                  </a:lnTo>
                  <a:lnTo>
                    <a:pt x="11580063" y="1626743"/>
                  </a:lnTo>
                  <a:lnTo>
                    <a:pt x="11619611" y="1654873"/>
                  </a:lnTo>
                  <a:lnTo>
                    <a:pt x="11658956" y="1683296"/>
                  </a:lnTo>
                  <a:lnTo>
                    <a:pt x="11698084" y="1712010"/>
                  </a:lnTo>
                  <a:lnTo>
                    <a:pt x="11736997" y="1741017"/>
                  </a:lnTo>
                  <a:lnTo>
                    <a:pt x="11775707" y="1770316"/>
                  </a:lnTo>
                  <a:lnTo>
                    <a:pt x="11814200" y="1799932"/>
                  </a:lnTo>
                  <a:lnTo>
                    <a:pt x="11852491" y="1829828"/>
                  </a:lnTo>
                  <a:lnTo>
                    <a:pt x="11890566" y="1860029"/>
                  </a:lnTo>
                  <a:lnTo>
                    <a:pt x="11928450" y="1890534"/>
                  </a:lnTo>
                  <a:lnTo>
                    <a:pt x="11966118" y="1921332"/>
                  </a:lnTo>
                  <a:lnTo>
                    <a:pt x="12003583" y="1952447"/>
                  </a:lnTo>
                  <a:lnTo>
                    <a:pt x="12040857" y="1983854"/>
                  </a:lnTo>
                  <a:lnTo>
                    <a:pt x="12077916" y="2015566"/>
                  </a:lnTo>
                  <a:lnTo>
                    <a:pt x="12114784" y="2047582"/>
                  </a:lnTo>
                  <a:lnTo>
                    <a:pt x="12151462" y="2079917"/>
                  </a:lnTo>
                  <a:lnTo>
                    <a:pt x="12187936" y="2112543"/>
                  </a:lnTo>
                  <a:lnTo>
                    <a:pt x="12224220" y="2145487"/>
                  </a:lnTo>
                  <a:lnTo>
                    <a:pt x="12260313" y="2178735"/>
                  </a:lnTo>
                  <a:lnTo>
                    <a:pt x="12296216" y="2212302"/>
                  </a:lnTo>
                  <a:lnTo>
                    <a:pt x="12331916" y="2246172"/>
                  </a:lnTo>
                  <a:lnTo>
                    <a:pt x="12367438" y="2280361"/>
                  </a:lnTo>
                  <a:lnTo>
                    <a:pt x="12402769" y="2314854"/>
                  </a:lnTo>
                  <a:lnTo>
                    <a:pt x="12437923" y="2349665"/>
                  </a:lnTo>
                  <a:lnTo>
                    <a:pt x="12472873" y="2384793"/>
                  </a:lnTo>
                  <a:lnTo>
                    <a:pt x="12507659" y="2420239"/>
                  </a:lnTo>
                  <a:lnTo>
                    <a:pt x="12542253" y="2456002"/>
                  </a:lnTo>
                  <a:lnTo>
                    <a:pt x="12576670" y="2492083"/>
                  </a:lnTo>
                  <a:lnTo>
                    <a:pt x="12610910" y="2528481"/>
                  </a:lnTo>
                  <a:lnTo>
                    <a:pt x="12644971" y="2565196"/>
                  </a:lnTo>
                  <a:lnTo>
                    <a:pt x="12678855" y="2602242"/>
                  </a:lnTo>
                  <a:lnTo>
                    <a:pt x="12712560" y="2639606"/>
                  </a:lnTo>
                  <a:lnTo>
                    <a:pt x="12746101" y="2677299"/>
                  </a:lnTo>
                  <a:lnTo>
                    <a:pt x="12779464" y="2715310"/>
                  </a:lnTo>
                  <a:lnTo>
                    <a:pt x="12812649" y="2753652"/>
                  </a:lnTo>
                  <a:lnTo>
                    <a:pt x="12845669" y="2792311"/>
                  </a:lnTo>
                  <a:lnTo>
                    <a:pt x="12878524" y="2831300"/>
                  </a:lnTo>
                  <a:lnTo>
                    <a:pt x="12911214" y="2870619"/>
                  </a:lnTo>
                  <a:lnTo>
                    <a:pt x="12943739" y="2910268"/>
                  </a:lnTo>
                  <a:lnTo>
                    <a:pt x="12976098" y="2950248"/>
                  </a:lnTo>
                  <a:lnTo>
                    <a:pt x="13008293" y="2990570"/>
                  </a:lnTo>
                  <a:lnTo>
                    <a:pt x="13040322" y="3031210"/>
                  </a:lnTo>
                  <a:lnTo>
                    <a:pt x="13072199" y="3072180"/>
                  </a:lnTo>
                  <a:lnTo>
                    <a:pt x="13103924" y="3113494"/>
                  </a:lnTo>
                  <a:lnTo>
                    <a:pt x="13135483" y="3155150"/>
                  </a:lnTo>
                  <a:lnTo>
                    <a:pt x="13389724" y="2970619"/>
                  </a:lnTo>
                  <a:close/>
                </a:path>
                <a:path w="14899005" h="7466330">
                  <a:moveTo>
                    <a:pt x="14898573" y="7465733"/>
                  </a:moveTo>
                  <a:lnTo>
                    <a:pt x="14898408" y="7411733"/>
                  </a:lnTo>
                  <a:lnTo>
                    <a:pt x="14897926" y="7357935"/>
                  </a:lnTo>
                  <a:lnTo>
                    <a:pt x="14897113" y="7304341"/>
                  </a:lnTo>
                  <a:lnTo>
                    <a:pt x="14895983" y="7250963"/>
                  </a:lnTo>
                  <a:lnTo>
                    <a:pt x="14894522" y="7197776"/>
                  </a:lnTo>
                  <a:lnTo>
                    <a:pt x="14892731" y="7144791"/>
                  </a:lnTo>
                  <a:lnTo>
                    <a:pt x="14890623" y="7092010"/>
                  </a:lnTo>
                  <a:lnTo>
                    <a:pt x="14888185" y="7039419"/>
                  </a:lnTo>
                  <a:lnTo>
                    <a:pt x="14885416" y="6987019"/>
                  </a:lnTo>
                  <a:lnTo>
                    <a:pt x="14882330" y="6934809"/>
                  </a:lnTo>
                  <a:lnTo>
                    <a:pt x="14878901" y="6882778"/>
                  </a:lnTo>
                  <a:lnTo>
                    <a:pt x="14875155" y="6830936"/>
                  </a:lnTo>
                  <a:lnTo>
                    <a:pt x="14871078" y="6779285"/>
                  </a:lnTo>
                  <a:lnTo>
                    <a:pt x="14866671" y="6727799"/>
                  </a:lnTo>
                  <a:lnTo>
                    <a:pt x="14861934" y="6676491"/>
                  </a:lnTo>
                  <a:lnTo>
                    <a:pt x="14856879" y="6625361"/>
                  </a:lnTo>
                  <a:lnTo>
                    <a:pt x="14851482" y="6574396"/>
                  </a:lnTo>
                  <a:lnTo>
                    <a:pt x="14845754" y="6523609"/>
                  </a:lnTo>
                  <a:lnTo>
                    <a:pt x="14839696" y="6472974"/>
                  </a:lnTo>
                  <a:lnTo>
                    <a:pt x="14833308" y="6422517"/>
                  </a:lnTo>
                  <a:lnTo>
                    <a:pt x="14826590" y="6372199"/>
                  </a:lnTo>
                  <a:lnTo>
                    <a:pt x="14819541" y="6322060"/>
                  </a:lnTo>
                  <a:lnTo>
                    <a:pt x="14812150" y="6272060"/>
                  </a:lnTo>
                  <a:lnTo>
                    <a:pt x="14804441" y="6222212"/>
                  </a:lnTo>
                  <a:lnTo>
                    <a:pt x="14796389" y="6172530"/>
                  </a:lnTo>
                  <a:lnTo>
                    <a:pt x="14788007" y="6122975"/>
                  </a:lnTo>
                  <a:lnTo>
                    <a:pt x="14779282" y="6073572"/>
                  </a:lnTo>
                  <a:lnTo>
                    <a:pt x="14770240" y="6024308"/>
                  </a:lnTo>
                  <a:lnTo>
                    <a:pt x="14760842" y="5975185"/>
                  </a:lnTo>
                  <a:lnTo>
                    <a:pt x="14751126" y="5926201"/>
                  </a:lnTo>
                  <a:lnTo>
                    <a:pt x="14741068" y="5877344"/>
                  </a:lnTo>
                  <a:lnTo>
                    <a:pt x="14730667" y="5828614"/>
                  </a:lnTo>
                  <a:lnTo>
                    <a:pt x="14719935" y="5780024"/>
                  </a:lnTo>
                  <a:lnTo>
                    <a:pt x="14708873" y="5731548"/>
                  </a:lnTo>
                  <a:lnTo>
                    <a:pt x="14697469" y="5683199"/>
                  </a:lnTo>
                  <a:lnTo>
                    <a:pt x="14685721" y="5634977"/>
                  </a:lnTo>
                  <a:lnTo>
                    <a:pt x="14673644" y="5586857"/>
                  </a:lnTo>
                  <a:lnTo>
                    <a:pt x="14661223" y="5538863"/>
                  </a:lnTo>
                  <a:lnTo>
                    <a:pt x="14648472" y="5490984"/>
                  </a:lnTo>
                  <a:lnTo>
                    <a:pt x="14635366" y="5443207"/>
                  </a:lnTo>
                  <a:lnTo>
                    <a:pt x="14621929" y="5395531"/>
                  </a:lnTo>
                  <a:lnTo>
                    <a:pt x="14608150" y="5347970"/>
                  </a:lnTo>
                  <a:lnTo>
                    <a:pt x="14594040" y="5300510"/>
                  </a:lnTo>
                  <a:lnTo>
                    <a:pt x="14579575" y="5253139"/>
                  </a:lnTo>
                  <a:lnTo>
                    <a:pt x="14564779" y="5205869"/>
                  </a:lnTo>
                  <a:lnTo>
                    <a:pt x="14549628" y="5158702"/>
                  </a:lnTo>
                  <a:lnTo>
                    <a:pt x="14534210" y="5111788"/>
                  </a:lnTo>
                  <a:lnTo>
                    <a:pt x="14518450" y="5065014"/>
                  </a:lnTo>
                  <a:lnTo>
                    <a:pt x="14502371" y="5018354"/>
                  </a:lnTo>
                  <a:lnTo>
                    <a:pt x="14485950" y="4971808"/>
                  </a:lnTo>
                  <a:lnTo>
                    <a:pt x="14469199" y="4925390"/>
                  </a:lnTo>
                  <a:lnTo>
                    <a:pt x="14452118" y="4879086"/>
                  </a:lnTo>
                  <a:lnTo>
                    <a:pt x="14434693" y="4832883"/>
                  </a:lnTo>
                  <a:lnTo>
                    <a:pt x="14416939" y="4786808"/>
                  </a:lnTo>
                  <a:lnTo>
                    <a:pt x="14398841" y="4740834"/>
                  </a:lnTo>
                  <a:lnTo>
                    <a:pt x="14380413" y="4694961"/>
                  </a:lnTo>
                  <a:lnTo>
                    <a:pt x="14361643" y="4649190"/>
                  </a:lnTo>
                  <a:lnTo>
                    <a:pt x="14342529" y="4603521"/>
                  </a:lnTo>
                  <a:lnTo>
                    <a:pt x="14323073" y="4557954"/>
                  </a:lnTo>
                  <a:lnTo>
                    <a:pt x="14303274" y="4512488"/>
                  </a:lnTo>
                  <a:lnTo>
                    <a:pt x="14283119" y="4467110"/>
                  </a:lnTo>
                  <a:lnTo>
                    <a:pt x="14262634" y="4421822"/>
                  </a:lnTo>
                  <a:lnTo>
                    <a:pt x="14241793" y="4376623"/>
                  </a:lnTo>
                  <a:lnTo>
                    <a:pt x="14220597" y="4331513"/>
                  </a:lnTo>
                  <a:lnTo>
                    <a:pt x="14199070" y="4286491"/>
                  </a:lnTo>
                  <a:lnTo>
                    <a:pt x="14177175" y="4241546"/>
                  </a:lnTo>
                  <a:lnTo>
                    <a:pt x="14154938" y="4196677"/>
                  </a:lnTo>
                  <a:lnTo>
                    <a:pt x="14132332" y="4151896"/>
                  </a:lnTo>
                  <a:lnTo>
                    <a:pt x="14109383" y="4107180"/>
                  </a:lnTo>
                  <a:lnTo>
                    <a:pt x="14086078" y="4062539"/>
                  </a:lnTo>
                  <a:lnTo>
                    <a:pt x="14062418" y="4017975"/>
                  </a:lnTo>
                  <a:lnTo>
                    <a:pt x="14038390" y="3973461"/>
                  </a:lnTo>
                  <a:lnTo>
                    <a:pt x="14014018" y="3929037"/>
                  </a:lnTo>
                  <a:lnTo>
                    <a:pt x="13989266" y="3884663"/>
                  </a:lnTo>
                  <a:lnTo>
                    <a:pt x="13964171" y="3840340"/>
                  </a:lnTo>
                  <a:lnTo>
                    <a:pt x="13938695" y="3796093"/>
                  </a:lnTo>
                  <a:lnTo>
                    <a:pt x="13912863" y="3751897"/>
                  </a:lnTo>
                  <a:lnTo>
                    <a:pt x="13886675" y="3707752"/>
                  </a:lnTo>
                  <a:lnTo>
                    <a:pt x="13860107" y="3663658"/>
                  </a:lnTo>
                  <a:lnTo>
                    <a:pt x="13833170" y="3619614"/>
                  </a:lnTo>
                  <a:lnTo>
                    <a:pt x="13805865" y="3575608"/>
                  </a:lnTo>
                  <a:lnTo>
                    <a:pt x="13778192" y="3531654"/>
                  </a:lnTo>
                  <a:lnTo>
                    <a:pt x="13750150" y="3487750"/>
                  </a:lnTo>
                  <a:lnTo>
                    <a:pt x="13721741" y="3443871"/>
                  </a:lnTo>
                  <a:lnTo>
                    <a:pt x="13692937" y="3400044"/>
                  </a:lnTo>
                  <a:lnTo>
                    <a:pt x="13663778" y="3356241"/>
                  </a:lnTo>
                  <a:lnTo>
                    <a:pt x="13634238" y="3312464"/>
                  </a:lnTo>
                  <a:lnTo>
                    <a:pt x="13604316" y="3268726"/>
                  </a:lnTo>
                  <a:lnTo>
                    <a:pt x="13574014" y="3225025"/>
                  </a:lnTo>
                  <a:lnTo>
                    <a:pt x="13319722" y="3409581"/>
                  </a:lnTo>
                  <a:lnTo>
                    <a:pt x="13349618" y="3452774"/>
                  </a:lnTo>
                  <a:lnTo>
                    <a:pt x="13379133" y="3496018"/>
                  </a:lnTo>
                  <a:lnTo>
                    <a:pt x="13408266" y="3539312"/>
                  </a:lnTo>
                  <a:lnTo>
                    <a:pt x="13437045" y="3582657"/>
                  </a:lnTo>
                  <a:lnTo>
                    <a:pt x="13465442" y="3626053"/>
                  </a:lnTo>
                  <a:lnTo>
                    <a:pt x="13493471" y="3669500"/>
                  </a:lnTo>
                  <a:lnTo>
                    <a:pt x="13521144" y="3712997"/>
                  </a:lnTo>
                  <a:lnTo>
                    <a:pt x="13548436" y="3756558"/>
                  </a:lnTo>
                  <a:lnTo>
                    <a:pt x="13575360" y="3800183"/>
                  </a:lnTo>
                  <a:lnTo>
                    <a:pt x="13601916" y="3843858"/>
                  </a:lnTo>
                  <a:lnTo>
                    <a:pt x="13628103" y="3887597"/>
                  </a:lnTo>
                  <a:lnTo>
                    <a:pt x="13653923" y="3931412"/>
                  </a:lnTo>
                  <a:lnTo>
                    <a:pt x="13679386" y="3975277"/>
                  </a:lnTo>
                  <a:lnTo>
                    <a:pt x="13704469" y="4019219"/>
                  </a:lnTo>
                  <a:lnTo>
                    <a:pt x="13729195" y="4063225"/>
                  </a:lnTo>
                  <a:lnTo>
                    <a:pt x="13753554" y="4107294"/>
                  </a:lnTo>
                  <a:lnTo>
                    <a:pt x="13777557" y="4151439"/>
                  </a:lnTo>
                  <a:lnTo>
                    <a:pt x="13801192" y="4195661"/>
                  </a:lnTo>
                  <a:lnTo>
                    <a:pt x="13824458" y="4239958"/>
                  </a:lnTo>
                  <a:lnTo>
                    <a:pt x="13847369" y="4284332"/>
                  </a:lnTo>
                  <a:lnTo>
                    <a:pt x="13869911" y="4328782"/>
                  </a:lnTo>
                  <a:lnTo>
                    <a:pt x="13892086" y="4373308"/>
                  </a:lnTo>
                  <a:lnTo>
                    <a:pt x="13913917" y="4417923"/>
                  </a:lnTo>
                  <a:lnTo>
                    <a:pt x="13935380" y="4462627"/>
                  </a:lnTo>
                  <a:lnTo>
                    <a:pt x="13956475" y="4507408"/>
                  </a:lnTo>
                  <a:lnTo>
                    <a:pt x="13977214" y="4552277"/>
                  </a:lnTo>
                  <a:lnTo>
                    <a:pt x="13997597" y="4597235"/>
                  </a:lnTo>
                  <a:lnTo>
                    <a:pt x="14017625" y="4642269"/>
                  </a:lnTo>
                  <a:lnTo>
                    <a:pt x="14037297" y="4687417"/>
                  </a:lnTo>
                  <a:lnTo>
                    <a:pt x="14056601" y="4732642"/>
                  </a:lnTo>
                  <a:lnTo>
                    <a:pt x="14075563" y="4777968"/>
                  </a:lnTo>
                  <a:lnTo>
                    <a:pt x="14094155" y="4823396"/>
                  </a:lnTo>
                  <a:lnTo>
                    <a:pt x="14112405" y="4868913"/>
                  </a:lnTo>
                  <a:lnTo>
                    <a:pt x="14130287" y="4914544"/>
                  </a:lnTo>
                  <a:lnTo>
                    <a:pt x="14147826" y="4960264"/>
                  </a:lnTo>
                  <a:lnTo>
                    <a:pt x="14164996" y="5006086"/>
                  </a:lnTo>
                  <a:lnTo>
                    <a:pt x="14181823" y="5052022"/>
                  </a:lnTo>
                  <a:lnTo>
                    <a:pt x="14198295" y="5098059"/>
                  </a:lnTo>
                  <a:lnTo>
                    <a:pt x="14214412" y="5144198"/>
                  </a:lnTo>
                  <a:lnTo>
                    <a:pt x="14230185" y="5190464"/>
                  </a:lnTo>
                  <a:lnTo>
                    <a:pt x="14245603" y="5236832"/>
                  </a:lnTo>
                  <a:lnTo>
                    <a:pt x="14260665" y="5283314"/>
                  </a:lnTo>
                  <a:lnTo>
                    <a:pt x="14275384" y="5329910"/>
                  </a:lnTo>
                  <a:lnTo>
                    <a:pt x="14289748" y="5376621"/>
                  </a:lnTo>
                  <a:lnTo>
                    <a:pt x="14303769" y="5423446"/>
                  </a:lnTo>
                  <a:lnTo>
                    <a:pt x="14317434" y="5470398"/>
                  </a:lnTo>
                  <a:lnTo>
                    <a:pt x="14330756" y="5517477"/>
                  </a:lnTo>
                  <a:lnTo>
                    <a:pt x="14343723" y="5564670"/>
                  </a:lnTo>
                  <a:lnTo>
                    <a:pt x="14356347" y="5611990"/>
                  </a:lnTo>
                  <a:lnTo>
                    <a:pt x="14368628" y="5659437"/>
                  </a:lnTo>
                  <a:lnTo>
                    <a:pt x="14380566" y="5707011"/>
                  </a:lnTo>
                  <a:lnTo>
                    <a:pt x="14392148" y="5754713"/>
                  </a:lnTo>
                  <a:lnTo>
                    <a:pt x="14403388" y="5802554"/>
                  </a:lnTo>
                  <a:lnTo>
                    <a:pt x="14414297" y="5850521"/>
                  </a:lnTo>
                  <a:lnTo>
                    <a:pt x="14424851" y="5898616"/>
                  </a:lnTo>
                  <a:lnTo>
                    <a:pt x="14435061" y="5946864"/>
                  </a:lnTo>
                  <a:lnTo>
                    <a:pt x="14444929" y="5995238"/>
                  </a:lnTo>
                  <a:lnTo>
                    <a:pt x="14454454" y="6043765"/>
                  </a:lnTo>
                  <a:lnTo>
                    <a:pt x="14463636" y="6092418"/>
                  </a:lnTo>
                  <a:lnTo>
                    <a:pt x="14472476" y="6141224"/>
                  </a:lnTo>
                  <a:lnTo>
                    <a:pt x="14480985" y="6190170"/>
                  </a:lnTo>
                  <a:lnTo>
                    <a:pt x="14489151" y="6239268"/>
                  </a:lnTo>
                  <a:lnTo>
                    <a:pt x="14496974" y="6288506"/>
                  </a:lnTo>
                  <a:lnTo>
                    <a:pt x="14504454" y="6337897"/>
                  </a:lnTo>
                  <a:lnTo>
                    <a:pt x="14511604" y="6387439"/>
                  </a:lnTo>
                  <a:lnTo>
                    <a:pt x="14518412" y="6437135"/>
                  </a:lnTo>
                  <a:lnTo>
                    <a:pt x="14524889" y="6486982"/>
                  </a:lnTo>
                  <a:lnTo>
                    <a:pt x="14531023" y="6536995"/>
                  </a:lnTo>
                  <a:lnTo>
                    <a:pt x="14536814" y="6587160"/>
                  </a:lnTo>
                  <a:lnTo>
                    <a:pt x="14542275" y="6637477"/>
                  </a:lnTo>
                  <a:lnTo>
                    <a:pt x="14547406" y="6687972"/>
                  </a:lnTo>
                  <a:lnTo>
                    <a:pt x="14552194" y="6738620"/>
                  </a:lnTo>
                  <a:lnTo>
                    <a:pt x="14556651" y="6789433"/>
                  </a:lnTo>
                  <a:lnTo>
                    <a:pt x="14560779" y="6840410"/>
                  </a:lnTo>
                  <a:lnTo>
                    <a:pt x="14564576" y="6891553"/>
                  </a:lnTo>
                  <a:lnTo>
                    <a:pt x="14568030" y="6942874"/>
                  </a:lnTo>
                  <a:lnTo>
                    <a:pt x="14571155" y="6994360"/>
                  </a:lnTo>
                  <a:lnTo>
                    <a:pt x="14573949" y="7046023"/>
                  </a:lnTo>
                  <a:lnTo>
                    <a:pt x="14576412" y="7097865"/>
                  </a:lnTo>
                  <a:lnTo>
                    <a:pt x="14578546" y="7149871"/>
                  </a:lnTo>
                  <a:lnTo>
                    <a:pt x="14580362" y="7202068"/>
                  </a:lnTo>
                  <a:lnTo>
                    <a:pt x="14581835" y="7254430"/>
                  </a:lnTo>
                  <a:lnTo>
                    <a:pt x="14582978" y="7306983"/>
                  </a:lnTo>
                  <a:lnTo>
                    <a:pt x="14583791" y="7359713"/>
                  </a:lnTo>
                  <a:lnTo>
                    <a:pt x="14584286" y="7412634"/>
                  </a:lnTo>
                  <a:lnTo>
                    <a:pt x="14584452" y="7465733"/>
                  </a:lnTo>
                  <a:lnTo>
                    <a:pt x="14898573" y="7465733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8775778" y="10381719"/>
            <a:ext cx="2545080" cy="78162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70485" marR="5080" indent="-58419" algn="ctr">
              <a:lnSpc>
                <a:spcPts val="2800"/>
              </a:lnSpc>
              <a:spcBef>
                <a:spcPts val="495"/>
              </a:spcBef>
            </a:pPr>
            <a:r>
              <a:rPr lang="es-ES" sz="2600" b="1" spc="175" dirty="0">
                <a:solidFill>
                  <a:srgbClr val="FFFFFF"/>
                </a:solidFill>
                <a:latin typeface="Arial"/>
                <a:cs typeface="Arial"/>
              </a:rPr>
              <a:t>MACHINE LEARNING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164207" y="2163558"/>
            <a:ext cx="17761585" cy="8260715"/>
            <a:chOff x="1164207" y="2163558"/>
            <a:chExt cx="17761585" cy="8260715"/>
          </a:xfrm>
        </p:grpSpPr>
        <p:sp>
          <p:nvSpPr>
            <p:cNvPr id="75" name="object 75"/>
            <p:cNvSpPr/>
            <p:nvPr/>
          </p:nvSpPr>
          <p:spPr>
            <a:xfrm>
              <a:off x="5062673" y="9706511"/>
              <a:ext cx="2089150" cy="665480"/>
            </a:xfrm>
            <a:custGeom>
              <a:avLst/>
              <a:gdLst/>
              <a:ahLst/>
              <a:cxnLst/>
              <a:rect l="l" t="t" r="r" b="b"/>
              <a:pathLst>
                <a:path w="2089150" h="665479">
                  <a:moveTo>
                    <a:pt x="2088941" y="664901"/>
                  </a:moveTo>
                  <a:lnTo>
                    <a:pt x="0" y="0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978845" y="7067847"/>
              <a:ext cx="1282700" cy="1774825"/>
            </a:xfrm>
            <a:custGeom>
              <a:avLst/>
              <a:gdLst/>
              <a:ahLst/>
              <a:cxnLst/>
              <a:rect l="l" t="t" r="r" b="b"/>
              <a:pathLst>
                <a:path w="1282700" h="1774825">
                  <a:moveTo>
                    <a:pt x="0" y="0"/>
                  </a:moveTo>
                  <a:lnTo>
                    <a:pt x="1282683" y="1774815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046814" y="6073113"/>
              <a:ext cx="5715" cy="2188845"/>
            </a:xfrm>
            <a:custGeom>
              <a:avLst/>
              <a:gdLst/>
              <a:ahLst/>
              <a:cxnLst/>
              <a:rect l="l" t="t" r="r" b="b"/>
              <a:pathLst>
                <a:path w="5715" h="2188845">
                  <a:moveTo>
                    <a:pt x="0" y="0"/>
                  </a:moveTo>
                  <a:lnTo>
                    <a:pt x="5235" y="2188415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832100" y="7067847"/>
              <a:ext cx="1282700" cy="1785620"/>
            </a:xfrm>
            <a:custGeom>
              <a:avLst/>
              <a:gdLst/>
              <a:ahLst/>
              <a:cxnLst/>
              <a:rect l="l" t="t" r="r" b="b"/>
              <a:pathLst>
                <a:path w="1282700" h="1785620">
                  <a:moveTo>
                    <a:pt x="1282683" y="0"/>
                  </a:moveTo>
                  <a:lnTo>
                    <a:pt x="0" y="1785285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2910601" y="9685569"/>
              <a:ext cx="2110105" cy="686435"/>
            </a:xfrm>
            <a:custGeom>
              <a:avLst/>
              <a:gdLst/>
              <a:ahLst/>
              <a:cxnLst/>
              <a:rect l="l" t="t" r="r" b="b"/>
              <a:pathLst>
                <a:path w="2110105" h="686434">
                  <a:moveTo>
                    <a:pt x="2109883" y="0"/>
                  </a:moveTo>
                  <a:lnTo>
                    <a:pt x="0" y="685842"/>
                  </a:lnTo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523270" y="5549569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523270" y="5549569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455300" y="6554774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455300" y="6554774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528657" y="9182966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4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528657" y="9182966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4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2591239" y="654430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2591239" y="654430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4496940" y="9162025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523544" y="0"/>
                  </a:moveTo>
                  <a:lnTo>
                    <a:pt x="475891" y="2139"/>
                  </a:lnTo>
                  <a:lnTo>
                    <a:pt x="429437" y="8435"/>
                  </a:lnTo>
                  <a:lnTo>
                    <a:pt x="384366" y="18701"/>
                  </a:lnTo>
                  <a:lnTo>
                    <a:pt x="340863" y="32754"/>
                  </a:lnTo>
                  <a:lnTo>
                    <a:pt x="299114" y="50408"/>
                  </a:lnTo>
                  <a:lnTo>
                    <a:pt x="259302" y="71479"/>
                  </a:lnTo>
                  <a:lnTo>
                    <a:pt x="221613" y="95782"/>
                  </a:lnTo>
                  <a:lnTo>
                    <a:pt x="186232" y="123131"/>
                  </a:lnTo>
                  <a:lnTo>
                    <a:pt x="153343" y="153343"/>
                  </a:lnTo>
                  <a:lnTo>
                    <a:pt x="123131" y="186232"/>
                  </a:lnTo>
                  <a:lnTo>
                    <a:pt x="95782" y="221613"/>
                  </a:lnTo>
                  <a:lnTo>
                    <a:pt x="71479" y="259302"/>
                  </a:lnTo>
                  <a:lnTo>
                    <a:pt x="50408" y="299114"/>
                  </a:lnTo>
                  <a:lnTo>
                    <a:pt x="32754" y="340863"/>
                  </a:lnTo>
                  <a:lnTo>
                    <a:pt x="18701" y="384366"/>
                  </a:lnTo>
                  <a:lnTo>
                    <a:pt x="8435" y="429437"/>
                  </a:lnTo>
                  <a:lnTo>
                    <a:pt x="2139" y="475891"/>
                  </a:lnTo>
                  <a:lnTo>
                    <a:pt x="0" y="523544"/>
                  </a:lnTo>
                  <a:lnTo>
                    <a:pt x="2139" y="571197"/>
                  </a:lnTo>
                  <a:lnTo>
                    <a:pt x="8435" y="617651"/>
                  </a:lnTo>
                  <a:lnTo>
                    <a:pt x="18701" y="662722"/>
                  </a:lnTo>
                  <a:lnTo>
                    <a:pt x="32754" y="706224"/>
                  </a:lnTo>
                  <a:lnTo>
                    <a:pt x="50408" y="747974"/>
                  </a:lnTo>
                  <a:lnTo>
                    <a:pt x="71479" y="787785"/>
                  </a:lnTo>
                  <a:lnTo>
                    <a:pt x="95782" y="825474"/>
                  </a:lnTo>
                  <a:lnTo>
                    <a:pt x="123131" y="860856"/>
                  </a:lnTo>
                  <a:lnTo>
                    <a:pt x="153343" y="893745"/>
                  </a:lnTo>
                  <a:lnTo>
                    <a:pt x="186232" y="923956"/>
                  </a:lnTo>
                  <a:lnTo>
                    <a:pt x="221613" y="951306"/>
                  </a:lnTo>
                  <a:lnTo>
                    <a:pt x="259302" y="975608"/>
                  </a:lnTo>
                  <a:lnTo>
                    <a:pt x="299114" y="996679"/>
                  </a:lnTo>
                  <a:lnTo>
                    <a:pt x="340863" y="1014333"/>
                  </a:lnTo>
                  <a:lnTo>
                    <a:pt x="384366" y="1028386"/>
                  </a:lnTo>
                  <a:lnTo>
                    <a:pt x="429437" y="1038653"/>
                  </a:lnTo>
                  <a:lnTo>
                    <a:pt x="475891" y="1044948"/>
                  </a:lnTo>
                  <a:lnTo>
                    <a:pt x="523544" y="1047088"/>
                  </a:lnTo>
                  <a:lnTo>
                    <a:pt x="571197" y="1044948"/>
                  </a:lnTo>
                  <a:lnTo>
                    <a:pt x="617651" y="1038653"/>
                  </a:lnTo>
                  <a:lnTo>
                    <a:pt x="662722" y="1028386"/>
                  </a:lnTo>
                  <a:lnTo>
                    <a:pt x="706224" y="1014333"/>
                  </a:lnTo>
                  <a:lnTo>
                    <a:pt x="747974" y="996679"/>
                  </a:lnTo>
                  <a:lnTo>
                    <a:pt x="787785" y="975608"/>
                  </a:lnTo>
                  <a:lnTo>
                    <a:pt x="825474" y="951306"/>
                  </a:lnTo>
                  <a:lnTo>
                    <a:pt x="860856" y="923956"/>
                  </a:lnTo>
                  <a:lnTo>
                    <a:pt x="893745" y="893745"/>
                  </a:lnTo>
                  <a:lnTo>
                    <a:pt x="923956" y="860856"/>
                  </a:lnTo>
                  <a:lnTo>
                    <a:pt x="951306" y="825474"/>
                  </a:lnTo>
                  <a:lnTo>
                    <a:pt x="975608" y="787785"/>
                  </a:lnTo>
                  <a:lnTo>
                    <a:pt x="996679" y="747974"/>
                  </a:lnTo>
                  <a:lnTo>
                    <a:pt x="1014333" y="706224"/>
                  </a:lnTo>
                  <a:lnTo>
                    <a:pt x="1028386" y="662722"/>
                  </a:lnTo>
                  <a:lnTo>
                    <a:pt x="1038653" y="617651"/>
                  </a:lnTo>
                  <a:lnTo>
                    <a:pt x="1044948" y="571197"/>
                  </a:lnTo>
                  <a:lnTo>
                    <a:pt x="1047088" y="523544"/>
                  </a:lnTo>
                  <a:lnTo>
                    <a:pt x="1044948" y="475891"/>
                  </a:lnTo>
                  <a:lnTo>
                    <a:pt x="1038653" y="429437"/>
                  </a:lnTo>
                  <a:lnTo>
                    <a:pt x="1028386" y="384366"/>
                  </a:lnTo>
                  <a:lnTo>
                    <a:pt x="1014333" y="340863"/>
                  </a:lnTo>
                  <a:lnTo>
                    <a:pt x="996679" y="299114"/>
                  </a:lnTo>
                  <a:lnTo>
                    <a:pt x="975608" y="259302"/>
                  </a:lnTo>
                  <a:lnTo>
                    <a:pt x="951306" y="221613"/>
                  </a:lnTo>
                  <a:lnTo>
                    <a:pt x="923956" y="186232"/>
                  </a:lnTo>
                  <a:lnTo>
                    <a:pt x="893745" y="153343"/>
                  </a:lnTo>
                  <a:lnTo>
                    <a:pt x="860856" y="123131"/>
                  </a:lnTo>
                  <a:lnTo>
                    <a:pt x="825474" y="95782"/>
                  </a:lnTo>
                  <a:lnTo>
                    <a:pt x="787785" y="71479"/>
                  </a:lnTo>
                  <a:lnTo>
                    <a:pt x="747974" y="50408"/>
                  </a:lnTo>
                  <a:lnTo>
                    <a:pt x="706224" y="32754"/>
                  </a:lnTo>
                  <a:lnTo>
                    <a:pt x="662722" y="18701"/>
                  </a:lnTo>
                  <a:lnTo>
                    <a:pt x="617651" y="8435"/>
                  </a:lnTo>
                  <a:lnTo>
                    <a:pt x="571197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496940" y="9162025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1047088" y="523544"/>
                  </a:moveTo>
                  <a:lnTo>
                    <a:pt x="1044948" y="571197"/>
                  </a:lnTo>
                  <a:lnTo>
                    <a:pt x="1038653" y="617651"/>
                  </a:lnTo>
                  <a:lnTo>
                    <a:pt x="1028386" y="662722"/>
                  </a:lnTo>
                  <a:lnTo>
                    <a:pt x="1014333" y="706224"/>
                  </a:lnTo>
                  <a:lnTo>
                    <a:pt x="996679" y="747974"/>
                  </a:lnTo>
                  <a:lnTo>
                    <a:pt x="975608" y="787785"/>
                  </a:lnTo>
                  <a:lnTo>
                    <a:pt x="951306" y="825474"/>
                  </a:lnTo>
                  <a:lnTo>
                    <a:pt x="923956" y="860856"/>
                  </a:lnTo>
                  <a:lnTo>
                    <a:pt x="893745" y="893745"/>
                  </a:lnTo>
                  <a:lnTo>
                    <a:pt x="860856" y="923956"/>
                  </a:lnTo>
                  <a:lnTo>
                    <a:pt x="825474" y="951306"/>
                  </a:lnTo>
                  <a:lnTo>
                    <a:pt x="787785" y="975608"/>
                  </a:lnTo>
                  <a:lnTo>
                    <a:pt x="747974" y="996679"/>
                  </a:lnTo>
                  <a:lnTo>
                    <a:pt x="706224" y="1014333"/>
                  </a:lnTo>
                  <a:lnTo>
                    <a:pt x="662722" y="1028386"/>
                  </a:lnTo>
                  <a:lnTo>
                    <a:pt x="617651" y="1038653"/>
                  </a:lnTo>
                  <a:lnTo>
                    <a:pt x="571197" y="1044948"/>
                  </a:lnTo>
                  <a:lnTo>
                    <a:pt x="523544" y="1047088"/>
                  </a:lnTo>
                  <a:lnTo>
                    <a:pt x="475891" y="1044948"/>
                  </a:lnTo>
                  <a:lnTo>
                    <a:pt x="429437" y="1038653"/>
                  </a:lnTo>
                  <a:lnTo>
                    <a:pt x="384366" y="1028386"/>
                  </a:lnTo>
                  <a:lnTo>
                    <a:pt x="340863" y="1014333"/>
                  </a:lnTo>
                  <a:lnTo>
                    <a:pt x="299114" y="996679"/>
                  </a:lnTo>
                  <a:lnTo>
                    <a:pt x="259302" y="975608"/>
                  </a:lnTo>
                  <a:lnTo>
                    <a:pt x="221613" y="951306"/>
                  </a:lnTo>
                  <a:lnTo>
                    <a:pt x="186232" y="923956"/>
                  </a:lnTo>
                  <a:lnTo>
                    <a:pt x="153343" y="893745"/>
                  </a:lnTo>
                  <a:lnTo>
                    <a:pt x="123131" y="860856"/>
                  </a:lnTo>
                  <a:lnTo>
                    <a:pt x="95782" y="825474"/>
                  </a:lnTo>
                  <a:lnTo>
                    <a:pt x="71479" y="787785"/>
                  </a:lnTo>
                  <a:lnTo>
                    <a:pt x="50408" y="747974"/>
                  </a:lnTo>
                  <a:lnTo>
                    <a:pt x="32754" y="706224"/>
                  </a:lnTo>
                  <a:lnTo>
                    <a:pt x="18701" y="662722"/>
                  </a:lnTo>
                  <a:lnTo>
                    <a:pt x="8435" y="617651"/>
                  </a:lnTo>
                  <a:lnTo>
                    <a:pt x="2139" y="571197"/>
                  </a:lnTo>
                  <a:lnTo>
                    <a:pt x="0" y="523544"/>
                  </a:lnTo>
                  <a:lnTo>
                    <a:pt x="2139" y="475891"/>
                  </a:lnTo>
                  <a:lnTo>
                    <a:pt x="8435" y="429437"/>
                  </a:lnTo>
                  <a:lnTo>
                    <a:pt x="18701" y="384366"/>
                  </a:lnTo>
                  <a:lnTo>
                    <a:pt x="32754" y="340863"/>
                  </a:lnTo>
                  <a:lnTo>
                    <a:pt x="50408" y="299114"/>
                  </a:lnTo>
                  <a:lnTo>
                    <a:pt x="71479" y="259302"/>
                  </a:lnTo>
                  <a:lnTo>
                    <a:pt x="95782" y="221613"/>
                  </a:lnTo>
                  <a:lnTo>
                    <a:pt x="123131" y="186232"/>
                  </a:lnTo>
                  <a:lnTo>
                    <a:pt x="153343" y="153343"/>
                  </a:lnTo>
                  <a:lnTo>
                    <a:pt x="186232" y="123131"/>
                  </a:lnTo>
                  <a:lnTo>
                    <a:pt x="221613" y="95782"/>
                  </a:lnTo>
                  <a:lnTo>
                    <a:pt x="259302" y="71479"/>
                  </a:lnTo>
                  <a:lnTo>
                    <a:pt x="299114" y="50408"/>
                  </a:lnTo>
                  <a:lnTo>
                    <a:pt x="340863" y="32754"/>
                  </a:lnTo>
                  <a:lnTo>
                    <a:pt x="384366" y="18701"/>
                  </a:lnTo>
                  <a:lnTo>
                    <a:pt x="429437" y="8435"/>
                  </a:lnTo>
                  <a:lnTo>
                    <a:pt x="475891" y="2139"/>
                  </a:lnTo>
                  <a:lnTo>
                    <a:pt x="523544" y="0"/>
                  </a:lnTo>
                  <a:lnTo>
                    <a:pt x="571197" y="2139"/>
                  </a:lnTo>
                  <a:lnTo>
                    <a:pt x="617651" y="8435"/>
                  </a:lnTo>
                  <a:lnTo>
                    <a:pt x="662722" y="18701"/>
                  </a:lnTo>
                  <a:lnTo>
                    <a:pt x="706224" y="32754"/>
                  </a:lnTo>
                  <a:lnTo>
                    <a:pt x="747974" y="50408"/>
                  </a:lnTo>
                  <a:lnTo>
                    <a:pt x="787785" y="71479"/>
                  </a:lnTo>
                  <a:lnTo>
                    <a:pt x="825474" y="95782"/>
                  </a:lnTo>
                  <a:lnTo>
                    <a:pt x="860856" y="123131"/>
                  </a:lnTo>
                  <a:lnTo>
                    <a:pt x="893745" y="153343"/>
                  </a:lnTo>
                  <a:lnTo>
                    <a:pt x="923956" y="186232"/>
                  </a:lnTo>
                  <a:lnTo>
                    <a:pt x="951306" y="221613"/>
                  </a:lnTo>
                  <a:lnTo>
                    <a:pt x="975608" y="259302"/>
                  </a:lnTo>
                  <a:lnTo>
                    <a:pt x="996679" y="299114"/>
                  </a:lnTo>
                  <a:lnTo>
                    <a:pt x="1014333" y="340863"/>
                  </a:lnTo>
                  <a:lnTo>
                    <a:pt x="1028386" y="384366"/>
                  </a:lnTo>
                  <a:lnTo>
                    <a:pt x="1038653" y="429437"/>
                  </a:lnTo>
                  <a:lnTo>
                    <a:pt x="1044948" y="475891"/>
                  </a:lnTo>
                  <a:lnTo>
                    <a:pt x="1047088" y="523544"/>
                  </a:lnTo>
                  <a:close/>
                </a:path>
              </a:pathLst>
            </a:custGeom>
            <a:ln w="104708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805083" y="5706636"/>
              <a:ext cx="5469890" cy="4366895"/>
            </a:xfrm>
            <a:custGeom>
              <a:avLst/>
              <a:gdLst/>
              <a:ahLst/>
              <a:cxnLst/>
              <a:rect l="l" t="t" r="r" b="b"/>
              <a:pathLst>
                <a:path w="5469890" h="4366895">
                  <a:moveTo>
                    <a:pt x="494118" y="4090771"/>
                  </a:moveTo>
                  <a:lnTo>
                    <a:pt x="482079" y="4046321"/>
                  </a:lnTo>
                  <a:lnTo>
                    <a:pt x="470382" y="4034891"/>
                  </a:lnTo>
                  <a:lnTo>
                    <a:pt x="471081" y="4033621"/>
                  </a:lnTo>
                  <a:lnTo>
                    <a:pt x="476923" y="4020921"/>
                  </a:lnTo>
                  <a:lnTo>
                    <a:pt x="478078" y="4018381"/>
                  </a:lnTo>
                  <a:lnTo>
                    <a:pt x="480987" y="4001871"/>
                  </a:lnTo>
                  <a:lnTo>
                    <a:pt x="479742" y="3985361"/>
                  </a:lnTo>
                  <a:lnTo>
                    <a:pt x="474332" y="3970121"/>
                  </a:lnTo>
                  <a:lnTo>
                    <a:pt x="451548" y="3933291"/>
                  </a:lnTo>
                  <a:lnTo>
                    <a:pt x="451510" y="4085691"/>
                  </a:lnTo>
                  <a:lnTo>
                    <a:pt x="444296" y="4117441"/>
                  </a:lnTo>
                  <a:lnTo>
                    <a:pt x="430936" y="4147921"/>
                  </a:lnTo>
                  <a:lnTo>
                    <a:pt x="411657" y="4174591"/>
                  </a:lnTo>
                  <a:lnTo>
                    <a:pt x="360362" y="4224121"/>
                  </a:lnTo>
                  <a:lnTo>
                    <a:pt x="340677" y="4254601"/>
                  </a:lnTo>
                  <a:lnTo>
                    <a:pt x="328320" y="4288891"/>
                  </a:lnTo>
                  <a:lnTo>
                    <a:pt x="324040" y="4323181"/>
                  </a:lnTo>
                  <a:lnTo>
                    <a:pt x="324040" y="4324451"/>
                  </a:lnTo>
                  <a:lnTo>
                    <a:pt x="127139" y="4324451"/>
                  </a:lnTo>
                  <a:lnTo>
                    <a:pt x="117132" y="4254601"/>
                  </a:lnTo>
                  <a:lnTo>
                    <a:pt x="111709" y="4192371"/>
                  </a:lnTo>
                  <a:lnTo>
                    <a:pt x="109512" y="4142841"/>
                  </a:lnTo>
                  <a:lnTo>
                    <a:pt x="109207" y="4113631"/>
                  </a:lnTo>
                  <a:lnTo>
                    <a:pt x="109308" y="4064101"/>
                  </a:lnTo>
                  <a:lnTo>
                    <a:pt x="115506" y="4017111"/>
                  </a:lnTo>
                  <a:lnTo>
                    <a:pt x="132943" y="3976471"/>
                  </a:lnTo>
                  <a:lnTo>
                    <a:pt x="159880" y="3942181"/>
                  </a:lnTo>
                  <a:lnTo>
                    <a:pt x="186309" y="3921861"/>
                  </a:lnTo>
                  <a:lnTo>
                    <a:pt x="194564" y="3915511"/>
                  </a:lnTo>
                  <a:lnTo>
                    <a:pt x="235280" y="3897731"/>
                  </a:lnTo>
                  <a:lnTo>
                    <a:pt x="280289" y="3891381"/>
                  </a:lnTo>
                  <a:lnTo>
                    <a:pt x="281089" y="3891381"/>
                  </a:lnTo>
                  <a:lnTo>
                    <a:pt x="329018" y="3899001"/>
                  </a:lnTo>
                  <a:lnTo>
                    <a:pt x="372249" y="3918051"/>
                  </a:lnTo>
                  <a:lnTo>
                    <a:pt x="408546" y="3948531"/>
                  </a:lnTo>
                  <a:lnTo>
                    <a:pt x="435698" y="3989171"/>
                  </a:lnTo>
                  <a:lnTo>
                    <a:pt x="438061" y="3999331"/>
                  </a:lnTo>
                  <a:lnTo>
                    <a:pt x="435063" y="4009491"/>
                  </a:lnTo>
                  <a:lnTo>
                    <a:pt x="427647" y="4017111"/>
                  </a:lnTo>
                  <a:lnTo>
                    <a:pt x="416750" y="4020921"/>
                  </a:lnTo>
                  <a:lnTo>
                    <a:pt x="408508" y="4020921"/>
                  </a:lnTo>
                  <a:lnTo>
                    <a:pt x="401015" y="4015841"/>
                  </a:lnTo>
                  <a:lnTo>
                    <a:pt x="396697" y="4006951"/>
                  </a:lnTo>
                  <a:lnTo>
                    <a:pt x="377202" y="3977741"/>
                  </a:lnTo>
                  <a:lnTo>
                    <a:pt x="376364" y="3976471"/>
                  </a:lnTo>
                  <a:lnTo>
                    <a:pt x="376135" y="3976281"/>
                  </a:lnTo>
                  <a:lnTo>
                    <a:pt x="376135" y="4048861"/>
                  </a:lnTo>
                  <a:lnTo>
                    <a:pt x="372605" y="4053941"/>
                  </a:lnTo>
                  <a:lnTo>
                    <a:pt x="369773" y="4060291"/>
                  </a:lnTo>
                  <a:lnTo>
                    <a:pt x="367665" y="4067911"/>
                  </a:lnTo>
                  <a:lnTo>
                    <a:pt x="366344" y="4074261"/>
                  </a:lnTo>
                  <a:lnTo>
                    <a:pt x="357454" y="4100931"/>
                  </a:lnTo>
                  <a:lnTo>
                    <a:pt x="338963" y="4125061"/>
                  </a:lnTo>
                  <a:lnTo>
                    <a:pt x="312851" y="4142841"/>
                  </a:lnTo>
                  <a:lnTo>
                    <a:pt x="281076" y="4149191"/>
                  </a:lnTo>
                  <a:lnTo>
                    <a:pt x="247637" y="4142841"/>
                  </a:lnTo>
                  <a:lnTo>
                    <a:pt x="220345" y="4123791"/>
                  </a:lnTo>
                  <a:lnTo>
                    <a:pt x="201942" y="4097121"/>
                  </a:lnTo>
                  <a:lnTo>
                    <a:pt x="195199" y="4064101"/>
                  </a:lnTo>
                  <a:lnTo>
                    <a:pt x="201942" y="4029811"/>
                  </a:lnTo>
                  <a:lnTo>
                    <a:pt x="220345" y="4003141"/>
                  </a:lnTo>
                  <a:lnTo>
                    <a:pt x="247637" y="3984091"/>
                  </a:lnTo>
                  <a:lnTo>
                    <a:pt x="281089" y="3977741"/>
                  </a:lnTo>
                  <a:lnTo>
                    <a:pt x="304990" y="3981551"/>
                  </a:lnTo>
                  <a:lnTo>
                    <a:pt x="326529" y="3990441"/>
                  </a:lnTo>
                  <a:lnTo>
                    <a:pt x="344614" y="4005681"/>
                  </a:lnTo>
                  <a:lnTo>
                    <a:pt x="358178" y="4026001"/>
                  </a:lnTo>
                  <a:lnTo>
                    <a:pt x="361861" y="4032351"/>
                  </a:lnTo>
                  <a:lnTo>
                    <a:pt x="366102" y="4038701"/>
                  </a:lnTo>
                  <a:lnTo>
                    <a:pt x="376135" y="3976281"/>
                  </a:lnTo>
                  <a:lnTo>
                    <a:pt x="316928" y="3939641"/>
                  </a:lnTo>
                  <a:lnTo>
                    <a:pt x="281089" y="3934561"/>
                  </a:lnTo>
                  <a:lnTo>
                    <a:pt x="230733" y="3944721"/>
                  </a:lnTo>
                  <a:lnTo>
                    <a:pt x="189801" y="3972661"/>
                  </a:lnTo>
                  <a:lnTo>
                    <a:pt x="162306" y="4013301"/>
                  </a:lnTo>
                  <a:lnTo>
                    <a:pt x="152260" y="4064101"/>
                  </a:lnTo>
                  <a:lnTo>
                    <a:pt x="162369" y="4113631"/>
                  </a:lnTo>
                  <a:lnTo>
                    <a:pt x="189966" y="4154271"/>
                  </a:lnTo>
                  <a:lnTo>
                    <a:pt x="230911" y="4182211"/>
                  </a:lnTo>
                  <a:lnTo>
                    <a:pt x="281076" y="4192371"/>
                  </a:lnTo>
                  <a:lnTo>
                    <a:pt x="330669" y="4182211"/>
                  </a:lnTo>
                  <a:lnTo>
                    <a:pt x="369633" y="4155541"/>
                  </a:lnTo>
                  <a:lnTo>
                    <a:pt x="374396" y="4149191"/>
                  </a:lnTo>
                  <a:lnTo>
                    <a:pt x="396290" y="4119981"/>
                  </a:lnTo>
                  <a:lnTo>
                    <a:pt x="408952" y="4079341"/>
                  </a:lnTo>
                  <a:lnTo>
                    <a:pt x="411226" y="4072991"/>
                  </a:lnTo>
                  <a:lnTo>
                    <a:pt x="415874" y="4067911"/>
                  </a:lnTo>
                  <a:lnTo>
                    <a:pt x="422287" y="4065371"/>
                  </a:lnTo>
                  <a:lnTo>
                    <a:pt x="429844" y="4064101"/>
                  </a:lnTo>
                  <a:lnTo>
                    <a:pt x="438518" y="4065371"/>
                  </a:lnTo>
                  <a:lnTo>
                    <a:pt x="445757" y="4070451"/>
                  </a:lnTo>
                  <a:lnTo>
                    <a:pt x="450456" y="4076801"/>
                  </a:lnTo>
                  <a:lnTo>
                    <a:pt x="451510" y="4085691"/>
                  </a:lnTo>
                  <a:lnTo>
                    <a:pt x="451510" y="3933253"/>
                  </a:lnTo>
                  <a:lnTo>
                    <a:pt x="421767" y="3901541"/>
                  </a:lnTo>
                  <a:lnTo>
                    <a:pt x="407403" y="3891381"/>
                  </a:lnTo>
                  <a:lnTo>
                    <a:pt x="385851" y="3876141"/>
                  </a:lnTo>
                  <a:lnTo>
                    <a:pt x="344627" y="3858361"/>
                  </a:lnTo>
                  <a:lnTo>
                    <a:pt x="348716" y="3854551"/>
                  </a:lnTo>
                  <a:lnTo>
                    <a:pt x="352818" y="3850741"/>
                  </a:lnTo>
                  <a:lnTo>
                    <a:pt x="354482" y="3849471"/>
                  </a:lnTo>
                  <a:lnTo>
                    <a:pt x="361111" y="3844391"/>
                  </a:lnTo>
                  <a:lnTo>
                    <a:pt x="369519" y="3836771"/>
                  </a:lnTo>
                  <a:lnTo>
                    <a:pt x="378002" y="3830421"/>
                  </a:lnTo>
                  <a:lnTo>
                    <a:pt x="393877" y="3817721"/>
                  </a:lnTo>
                  <a:lnTo>
                    <a:pt x="410387" y="3797401"/>
                  </a:lnTo>
                  <a:lnTo>
                    <a:pt x="417830" y="3774541"/>
                  </a:lnTo>
                  <a:lnTo>
                    <a:pt x="415899" y="3749141"/>
                  </a:lnTo>
                  <a:lnTo>
                    <a:pt x="413842" y="3745331"/>
                  </a:lnTo>
                  <a:lnTo>
                    <a:pt x="404266" y="3727551"/>
                  </a:lnTo>
                  <a:lnTo>
                    <a:pt x="384683" y="3709771"/>
                  </a:lnTo>
                  <a:lnTo>
                    <a:pt x="375158" y="3707206"/>
                  </a:lnTo>
                  <a:lnTo>
                    <a:pt x="375158" y="3769461"/>
                  </a:lnTo>
                  <a:lnTo>
                    <a:pt x="372681" y="3777081"/>
                  </a:lnTo>
                  <a:lnTo>
                    <a:pt x="367169" y="3783431"/>
                  </a:lnTo>
                  <a:lnTo>
                    <a:pt x="351307" y="3796131"/>
                  </a:lnTo>
                  <a:lnTo>
                    <a:pt x="336016" y="3808831"/>
                  </a:lnTo>
                  <a:lnTo>
                    <a:pt x="321030" y="3821531"/>
                  </a:lnTo>
                  <a:lnTo>
                    <a:pt x="306374" y="3835501"/>
                  </a:lnTo>
                  <a:lnTo>
                    <a:pt x="292100" y="3849471"/>
                  </a:lnTo>
                  <a:lnTo>
                    <a:pt x="288442" y="3849471"/>
                  </a:lnTo>
                  <a:lnTo>
                    <a:pt x="284772" y="3848201"/>
                  </a:lnTo>
                  <a:lnTo>
                    <a:pt x="281089" y="3848201"/>
                  </a:lnTo>
                  <a:lnTo>
                    <a:pt x="241211" y="3852011"/>
                  </a:lnTo>
                  <a:lnTo>
                    <a:pt x="228892" y="3854551"/>
                  </a:lnTo>
                  <a:lnTo>
                    <a:pt x="251371" y="3830421"/>
                  </a:lnTo>
                  <a:lnTo>
                    <a:pt x="274726" y="3806291"/>
                  </a:lnTo>
                  <a:lnTo>
                    <a:pt x="299085" y="3784701"/>
                  </a:lnTo>
                  <a:lnTo>
                    <a:pt x="321589" y="3765651"/>
                  </a:lnTo>
                  <a:lnTo>
                    <a:pt x="324586" y="3763111"/>
                  </a:lnTo>
                  <a:lnTo>
                    <a:pt x="340474" y="3750411"/>
                  </a:lnTo>
                  <a:lnTo>
                    <a:pt x="348043" y="3746601"/>
                  </a:lnTo>
                  <a:lnTo>
                    <a:pt x="356235" y="3745331"/>
                  </a:lnTo>
                  <a:lnTo>
                    <a:pt x="364083" y="3747871"/>
                  </a:lnTo>
                  <a:lnTo>
                    <a:pt x="370624" y="3754221"/>
                  </a:lnTo>
                  <a:lnTo>
                    <a:pt x="374510" y="3761841"/>
                  </a:lnTo>
                  <a:lnTo>
                    <a:pt x="375158" y="3769461"/>
                  </a:lnTo>
                  <a:lnTo>
                    <a:pt x="375158" y="3707206"/>
                  </a:lnTo>
                  <a:lnTo>
                    <a:pt x="361137" y="3703421"/>
                  </a:lnTo>
                  <a:lnTo>
                    <a:pt x="336524" y="3704691"/>
                  </a:lnTo>
                  <a:lnTo>
                    <a:pt x="313766" y="3716121"/>
                  </a:lnTo>
                  <a:lnTo>
                    <a:pt x="297891" y="3728821"/>
                  </a:lnTo>
                  <a:lnTo>
                    <a:pt x="287210" y="3737711"/>
                  </a:lnTo>
                  <a:lnTo>
                    <a:pt x="266153" y="3755491"/>
                  </a:lnTo>
                  <a:lnTo>
                    <a:pt x="255752" y="3765651"/>
                  </a:lnTo>
                  <a:lnTo>
                    <a:pt x="258826" y="3758031"/>
                  </a:lnTo>
                  <a:lnTo>
                    <a:pt x="261988" y="3751681"/>
                  </a:lnTo>
                  <a:lnTo>
                    <a:pt x="274294" y="3727551"/>
                  </a:lnTo>
                  <a:lnTo>
                    <a:pt x="280987" y="3702151"/>
                  </a:lnTo>
                  <a:lnTo>
                    <a:pt x="265658" y="3656431"/>
                  </a:lnTo>
                  <a:lnTo>
                    <a:pt x="238112" y="3638931"/>
                  </a:lnTo>
                  <a:lnTo>
                    <a:pt x="238112" y="3699611"/>
                  </a:lnTo>
                  <a:lnTo>
                    <a:pt x="235877" y="3708501"/>
                  </a:lnTo>
                  <a:lnTo>
                    <a:pt x="214274" y="3752951"/>
                  </a:lnTo>
                  <a:lnTo>
                    <a:pt x="191820" y="3811371"/>
                  </a:lnTo>
                  <a:lnTo>
                    <a:pt x="181762" y="3844391"/>
                  </a:lnTo>
                  <a:lnTo>
                    <a:pt x="169138" y="3859631"/>
                  </a:lnTo>
                  <a:lnTo>
                    <a:pt x="143929" y="3892651"/>
                  </a:lnTo>
                  <a:lnTo>
                    <a:pt x="131292" y="3910431"/>
                  </a:lnTo>
                  <a:lnTo>
                    <a:pt x="129311" y="3911701"/>
                  </a:lnTo>
                  <a:lnTo>
                    <a:pt x="125895" y="3915511"/>
                  </a:lnTo>
                  <a:lnTo>
                    <a:pt x="122618" y="3919321"/>
                  </a:lnTo>
                  <a:lnTo>
                    <a:pt x="119468" y="3921861"/>
                  </a:lnTo>
                  <a:lnTo>
                    <a:pt x="122796" y="3902811"/>
                  </a:lnTo>
                  <a:lnTo>
                    <a:pt x="126593" y="3883761"/>
                  </a:lnTo>
                  <a:lnTo>
                    <a:pt x="130860" y="3865981"/>
                  </a:lnTo>
                  <a:lnTo>
                    <a:pt x="135648" y="3846931"/>
                  </a:lnTo>
                  <a:lnTo>
                    <a:pt x="146558" y="3810101"/>
                  </a:lnTo>
                  <a:lnTo>
                    <a:pt x="158965" y="3774541"/>
                  </a:lnTo>
                  <a:lnTo>
                    <a:pt x="172923" y="3740251"/>
                  </a:lnTo>
                  <a:lnTo>
                    <a:pt x="175310" y="3735171"/>
                  </a:lnTo>
                  <a:lnTo>
                    <a:pt x="188404" y="3707231"/>
                  </a:lnTo>
                  <a:lnTo>
                    <a:pt x="197472" y="3689451"/>
                  </a:lnTo>
                  <a:lnTo>
                    <a:pt x="202692" y="3681831"/>
                  </a:lnTo>
                  <a:lnTo>
                    <a:pt x="209829" y="3678021"/>
                  </a:lnTo>
                  <a:lnTo>
                    <a:pt x="217995" y="3676751"/>
                  </a:lnTo>
                  <a:lnTo>
                    <a:pt x="226275" y="3679291"/>
                  </a:lnTo>
                  <a:lnTo>
                    <a:pt x="232968" y="3684371"/>
                  </a:lnTo>
                  <a:lnTo>
                    <a:pt x="237032" y="3691991"/>
                  </a:lnTo>
                  <a:lnTo>
                    <a:pt x="238112" y="3699611"/>
                  </a:lnTo>
                  <a:lnTo>
                    <a:pt x="238112" y="3638931"/>
                  </a:lnTo>
                  <a:lnTo>
                    <a:pt x="220738" y="3633571"/>
                  </a:lnTo>
                  <a:lnTo>
                    <a:pt x="196240" y="3637381"/>
                  </a:lnTo>
                  <a:lnTo>
                    <a:pt x="174764" y="3650081"/>
                  </a:lnTo>
                  <a:lnTo>
                    <a:pt x="159054" y="3669131"/>
                  </a:lnTo>
                  <a:lnTo>
                    <a:pt x="149999" y="3688181"/>
                  </a:lnTo>
                  <a:lnTo>
                    <a:pt x="144348" y="3699611"/>
                  </a:lnTo>
                  <a:lnTo>
                    <a:pt x="138861" y="3711041"/>
                  </a:lnTo>
                  <a:lnTo>
                    <a:pt x="133565" y="3722471"/>
                  </a:lnTo>
                  <a:lnTo>
                    <a:pt x="128460" y="3735171"/>
                  </a:lnTo>
                  <a:lnTo>
                    <a:pt x="128625" y="3726281"/>
                  </a:lnTo>
                  <a:lnTo>
                    <a:pt x="125095" y="3676751"/>
                  </a:lnTo>
                  <a:lnTo>
                    <a:pt x="93116" y="3641026"/>
                  </a:lnTo>
                  <a:lnTo>
                    <a:pt x="93116" y="3839311"/>
                  </a:lnTo>
                  <a:lnTo>
                    <a:pt x="85318" y="3872331"/>
                  </a:lnTo>
                  <a:lnTo>
                    <a:pt x="78867" y="3904081"/>
                  </a:lnTo>
                  <a:lnTo>
                    <a:pt x="73736" y="3938371"/>
                  </a:lnTo>
                  <a:lnTo>
                    <a:pt x="69938" y="3971391"/>
                  </a:lnTo>
                  <a:lnTo>
                    <a:pt x="58915" y="3919321"/>
                  </a:lnTo>
                  <a:lnTo>
                    <a:pt x="50825" y="3865981"/>
                  </a:lnTo>
                  <a:lnTo>
                    <a:pt x="45529" y="3813911"/>
                  </a:lnTo>
                  <a:lnTo>
                    <a:pt x="42976" y="3765651"/>
                  </a:lnTo>
                  <a:lnTo>
                    <a:pt x="42849" y="3722471"/>
                  </a:lnTo>
                  <a:lnTo>
                    <a:pt x="42913" y="3716121"/>
                  </a:lnTo>
                  <a:lnTo>
                    <a:pt x="56972" y="3678021"/>
                  </a:lnTo>
                  <a:lnTo>
                    <a:pt x="65455" y="3676751"/>
                  </a:lnTo>
                  <a:lnTo>
                    <a:pt x="73698" y="3679291"/>
                  </a:lnTo>
                  <a:lnTo>
                    <a:pt x="80403" y="3683101"/>
                  </a:lnTo>
                  <a:lnTo>
                    <a:pt x="84848" y="3690721"/>
                  </a:lnTo>
                  <a:lnTo>
                    <a:pt x="86106" y="3698341"/>
                  </a:lnTo>
                  <a:lnTo>
                    <a:pt x="86220" y="3703421"/>
                  </a:lnTo>
                  <a:lnTo>
                    <a:pt x="85775" y="3719931"/>
                  </a:lnTo>
                  <a:lnTo>
                    <a:pt x="85661" y="3752951"/>
                  </a:lnTo>
                  <a:lnTo>
                    <a:pt x="86690" y="3779621"/>
                  </a:lnTo>
                  <a:lnTo>
                    <a:pt x="89192" y="3808831"/>
                  </a:lnTo>
                  <a:lnTo>
                    <a:pt x="93116" y="3839311"/>
                  </a:lnTo>
                  <a:lnTo>
                    <a:pt x="93116" y="3641026"/>
                  </a:lnTo>
                  <a:lnTo>
                    <a:pt x="91528" y="3639921"/>
                  </a:lnTo>
                  <a:lnTo>
                    <a:pt x="66611" y="3633571"/>
                  </a:lnTo>
                  <a:lnTo>
                    <a:pt x="41313" y="3638651"/>
                  </a:lnTo>
                  <a:lnTo>
                    <a:pt x="6172" y="3671671"/>
                  </a:lnTo>
                  <a:lnTo>
                    <a:pt x="101" y="3711041"/>
                  </a:lnTo>
                  <a:lnTo>
                    <a:pt x="0" y="3763111"/>
                  </a:lnTo>
                  <a:lnTo>
                    <a:pt x="2032" y="3806291"/>
                  </a:lnTo>
                  <a:lnTo>
                    <a:pt x="6489" y="3855821"/>
                  </a:lnTo>
                  <a:lnTo>
                    <a:pt x="13335" y="3906621"/>
                  </a:lnTo>
                  <a:lnTo>
                    <a:pt x="22669" y="3957421"/>
                  </a:lnTo>
                  <a:lnTo>
                    <a:pt x="34594" y="4006951"/>
                  </a:lnTo>
                  <a:lnTo>
                    <a:pt x="49199" y="4053941"/>
                  </a:lnTo>
                  <a:lnTo>
                    <a:pt x="66573" y="4099661"/>
                  </a:lnTo>
                  <a:lnTo>
                    <a:pt x="66776" y="4139031"/>
                  </a:lnTo>
                  <a:lnTo>
                    <a:pt x="68160" y="4183481"/>
                  </a:lnTo>
                  <a:lnTo>
                    <a:pt x="71589" y="4233011"/>
                  </a:lnTo>
                  <a:lnTo>
                    <a:pt x="77901" y="4287621"/>
                  </a:lnTo>
                  <a:lnTo>
                    <a:pt x="87960" y="4348581"/>
                  </a:lnTo>
                  <a:lnTo>
                    <a:pt x="109308" y="4366361"/>
                  </a:lnTo>
                  <a:lnTo>
                    <a:pt x="345503" y="4366361"/>
                  </a:lnTo>
                  <a:lnTo>
                    <a:pt x="353872" y="4365091"/>
                  </a:lnTo>
                  <a:lnTo>
                    <a:pt x="360692" y="4361281"/>
                  </a:lnTo>
                  <a:lnTo>
                    <a:pt x="365290" y="4353661"/>
                  </a:lnTo>
                  <a:lnTo>
                    <a:pt x="366979" y="4346041"/>
                  </a:lnTo>
                  <a:lnTo>
                    <a:pt x="366979" y="4324451"/>
                  </a:lnTo>
                  <a:lnTo>
                    <a:pt x="366979" y="4323181"/>
                  </a:lnTo>
                  <a:lnTo>
                    <a:pt x="378485" y="4276191"/>
                  </a:lnTo>
                  <a:lnTo>
                    <a:pt x="409854" y="4235551"/>
                  </a:lnTo>
                  <a:lnTo>
                    <a:pt x="441540" y="4206341"/>
                  </a:lnTo>
                  <a:lnTo>
                    <a:pt x="466623" y="4172051"/>
                  </a:lnTo>
                  <a:lnTo>
                    <a:pt x="484403" y="4132681"/>
                  </a:lnTo>
                  <a:lnTo>
                    <a:pt x="494118" y="4090771"/>
                  </a:lnTo>
                  <a:close/>
                </a:path>
                <a:path w="5469890" h="4366895">
                  <a:moveTo>
                    <a:pt x="2217039" y="1520901"/>
                  </a:moveTo>
                  <a:lnTo>
                    <a:pt x="2014575" y="1520901"/>
                  </a:lnTo>
                  <a:lnTo>
                    <a:pt x="2014575" y="1569974"/>
                  </a:lnTo>
                  <a:lnTo>
                    <a:pt x="2217039" y="1569974"/>
                  </a:lnTo>
                  <a:lnTo>
                    <a:pt x="2217039" y="1520901"/>
                  </a:lnTo>
                  <a:close/>
                </a:path>
                <a:path w="5469890" h="4366895">
                  <a:moveTo>
                    <a:pt x="2315210" y="1423962"/>
                  </a:moveTo>
                  <a:lnTo>
                    <a:pt x="2014575" y="1423962"/>
                  </a:lnTo>
                  <a:lnTo>
                    <a:pt x="2014575" y="1473034"/>
                  </a:lnTo>
                  <a:lnTo>
                    <a:pt x="2315210" y="1473034"/>
                  </a:lnTo>
                  <a:lnTo>
                    <a:pt x="2315210" y="1423962"/>
                  </a:lnTo>
                  <a:close/>
                </a:path>
                <a:path w="5469890" h="4366895">
                  <a:moveTo>
                    <a:pt x="2315210" y="1328254"/>
                  </a:moveTo>
                  <a:lnTo>
                    <a:pt x="2209685" y="1328254"/>
                  </a:lnTo>
                  <a:lnTo>
                    <a:pt x="2209685" y="1377327"/>
                  </a:lnTo>
                  <a:lnTo>
                    <a:pt x="2315210" y="1377327"/>
                  </a:lnTo>
                  <a:lnTo>
                    <a:pt x="2315210" y="1328254"/>
                  </a:lnTo>
                  <a:close/>
                </a:path>
                <a:path w="5469890" h="4366895">
                  <a:moveTo>
                    <a:pt x="2315210" y="1231315"/>
                  </a:moveTo>
                  <a:lnTo>
                    <a:pt x="2209685" y="1231315"/>
                  </a:lnTo>
                  <a:lnTo>
                    <a:pt x="2209685" y="1280388"/>
                  </a:lnTo>
                  <a:lnTo>
                    <a:pt x="2315210" y="1280388"/>
                  </a:lnTo>
                  <a:lnTo>
                    <a:pt x="2315210" y="1231315"/>
                  </a:lnTo>
                  <a:close/>
                </a:path>
                <a:path w="5469890" h="4366895">
                  <a:moveTo>
                    <a:pt x="2414460" y="1151559"/>
                  </a:moveTo>
                  <a:lnTo>
                    <a:pt x="2409494" y="1127010"/>
                  </a:lnTo>
                  <a:lnTo>
                    <a:pt x="2408669" y="1122921"/>
                  </a:lnTo>
                  <a:lnTo>
                    <a:pt x="2392870" y="1099515"/>
                  </a:lnTo>
                  <a:lnTo>
                    <a:pt x="2369464" y="1083729"/>
                  </a:lnTo>
                  <a:lnTo>
                    <a:pt x="2365387" y="1082903"/>
                  </a:lnTo>
                  <a:lnTo>
                    <a:pt x="2365387" y="1151559"/>
                  </a:lnTo>
                  <a:lnTo>
                    <a:pt x="2365387" y="1594523"/>
                  </a:lnTo>
                  <a:lnTo>
                    <a:pt x="2363444" y="1604060"/>
                  </a:lnTo>
                  <a:lnTo>
                    <a:pt x="2358174" y="1611858"/>
                  </a:lnTo>
                  <a:lnTo>
                    <a:pt x="2350376" y="1617129"/>
                  </a:lnTo>
                  <a:lnTo>
                    <a:pt x="2340826" y="1619059"/>
                  </a:lnTo>
                  <a:lnTo>
                    <a:pt x="1990039" y="1619059"/>
                  </a:lnTo>
                  <a:lnTo>
                    <a:pt x="1980488" y="1617129"/>
                  </a:lnTo>
                  <a:lnTo>
                    <a:pt x="1972691" y="1611858"/>
                  </a:lnTo>
                  <a:lnTo>
                    <a:pt x="1967420" y="1604060"/>
                  </a:lnTo>
                  <a:lnTo>
                    <a:pt x="1965490" y="1594523"/>
                  </a:lnTo>
                  <a:lnTo>
                    <a:pt x="1965490" y="1151559"/>
                  </a:lnTo>
                  <a:lnTo>
                    <a:pt x="1967420" y="1142022"/>
                  </a:lnTo>
                  <a:lnTo>
                    <a:pt x="1972691" y="1134211"/>
                  </a:lnTo>
                  <a:lnTo>
                    <a:pt x="1980488" y="1128941"/>
                  </a:lnTo>
                  <a:lnTo>
                    <a:pt x="1990039" y="1127010"/>
                  </a:lnTo>
                  <a:lnTo>
                    <a:pt x="2112746" y="1127010"/>
                  </a:lnTo>
                  <a:lnTo>
                    <a:pt x="2112746" y="1302486"/>
                  </a:lnTo>
                  <a:lnTo>
                    <a:pt x="2078659" y="1325092"/>
                  </a:lnTo>
                  <a:lnTo>
                    <a:pt x="2063648" y="1184694"/>
                  </a:lnTo>
                  <a:lnTo>
                    <a:pt x="2014575" y="1184694"/>
                  </a:lnTo>
                  <a:lnTo>
                    <a:pt x="2014575" y="1302486"/>
                  </a:lnTo>
                  <a:lnTo>
                    <a:pt x="2020366" y="1331112"/>
                  </a:lnTo>
                  <a:lnTo>
                    <a:pt x="2036165" y="1354518"/>
                  </a:lnTo>
                  <a:lnTo>
                    <a:pt x="2059571" y="1370317"/>
                  </a:lnTo>
                  <a:lnTo>
                    <a:pt x="2088197" y="1376108"/>
                  </a:lnTo>
                  <a:lnTo>
                    <a:pt x="2116823" y="1370317"/>
                  </a:lnTo>
                  <a:lnTo>
                    <a:pt x="2140229" y="1354518"/>
                  </a:lnTo>
                  <a:lnTo>
                    <a:pt x="2156028" y="1331112"/>
                  </a:lnTo>
                  <a:lnTo>
                    <a:pt x="2156853" y="1327023"/>
                  </a:lnTo>
                  <a:lnTo>
                    <a:pt x="2161819" y="1302486"/>
                  </a:lnTo>
                  <a:lnTo>
                    <a:pt x="2161819" y="1127010"/>
                  </a:lnTo>
                  <a:lnTo>
                    <a:pt x="2340838" y="1127010"/>
                  </a:lnTo>
                  <a:lnTo>
                    <a:pt x="2350376" y="1128941"/>
                  </a:lnTo>
                  <a:lnTo>
                    <a:pt x="2358186" y="1134211"/>
                  </a:lnTo>
                  <a:lnTo>
                    <a:pt x="2363457" y="1142022"/>
                  </a:lnTo>
                  <a:lnTo>
                    <a:pt x="2365387" y="1151559"/>
                  </a:lnTo>
                  <a:lnTo>
                    <a:pt x="2365387" y="1082903"/>
                  </a:lnTo>
                  <a:lnTo>
                    <a:pt x="2340826" y="1077925"/>
                  </a:lnTo>
                  <a:lnTo>
                    <a:pt x="2152624" y="1077925"/>
                  </a:lnTo>
                  <a:lnTo>
                    <a:pt x="2141156" y="1062431"/>
                  </a:lnTo>
                  <a:lnTo>
                    <a:pt x="2126081" y="1050417"/>
                  </a:lnTo>
                  <a:lnTo>
                    <a:pt x="2108187" y="1042657"/>
                  </a:lnTo>
                  <a:lnTo>
                    <a:pt x="2088197" y="1039901"/>
                  </a:lnTo>
                  <a:lnTo>
                    <a:pt x="2068220" y="1042657"/>
                  </a:lnTo>
                  <a:lnTo>
                    <a:pt x="2050313" y="1050417"/>
                  </a:lnTo>
                  <a:lnTo>
                    <a:pt x="2035238" y="1062431"/>
                  </a:lnTo>
                  <a:lnTo>
                    <a:pt x="2023770" y="1077925"/>
                  </a:lnTo>
                  <a:lnTo>
                    <a:pt x="1990039" y="1077925"/>
                  </a:lnTo>
                  <a:lnTo>
                    <a:pt x="1961400" y="1083729"/>
                  </a:lnTo>
                  <a:lnTo>
                    <a:pt x="1937994" y="1099515"/>
                  </a:lnTo>
                  <a:lnTo>
                    <a:pt x="1922208" y="1122921"/>
                  </a:lnTo>
                  <a:lnTo>
                    <a:pt x="1916417" y="1151559"/>
                  </a:lnTo>
                  <a:lnTo>
                    <a:pt x="1916417" y="1594523"/>
                  </a:lnTo>
                  <a:lnTo>
                    <a:pt x="1922208" y="1623148"/>
                  </a:lnTo>
                  <a:lnTo>
                    <a:pt x="1937994" y="1646555"/>
                  </a:lnTo>
                  <a:lnTo>
                    <a:pt x="1961400" y="1662353"/>
                  </a:lnTo>
                  <a:lnTo>
                    <a:pt x="1990039" y="1668145"/>
                  </a:lnTo>
                  <a:lnTo>
                    <a:pt x="2340838" y="1668145"/>
                  </a:lnTo>
                  <a:lnTo>
                    <a:pt x="2369464" y="1662353"/>
                  </a:lnTo>
                  <a:lnTo>
                    <a:pt x="2392870" y="1646555"/>
                  </a:lnTo>
                  <a:lnTo>
                    <a:pt x="2408669" y="1623148"/>
                  </a:lnTo>
                  <a:lnTo>
                    <a:pt x="2409494" y="1619059"/>
                  </a:lnTo>
                  <a:lnTo>
                    <a:pt x="2414460" y="1594523"/>
                  </a:lnTo>
                  <a:lnTo>
                    <a:pt x="2414460" y="1151559"/>
                  </a:lnTo>
                  <a:close/>
                </a:path>
                <a:path w="5469890" h="4366895">
                  <a:moveTo>
                    <a:pt x="5469420" y="94437"/>
                  </a:moveTo>
                  <a:lnTo>
                    <a:pt x="5430621" y="61226"/>
                  </a:lnTo>
                  <a:lnTo>
                    <a:pt x="5387733" y="34886"/>
                  </a:lnTo>
                  <a:lnTo>
                    <a:pt x="5341480" y="15709"/>
                  </a:lnTo>
                  <a:lnTo>
                    <a:pt x="5292572" y="3975"/>
                  </a:lnTo>
                  <a:lnTo>
                    <a:pt x="5241722" y="0"/>
                  </a:lnTo>
                  <a:lnTo>
                    <a:pt x="5190871" y="3975"/>
                  </a:lnTo>
                  <a:lnTo>
                    <a:pt x="5141963" y="15709"/>
                  </a:lnTo>
                  <a:lnTo>
                    <a:pt x="5095710" y="34886"/>
                  </a:lnTo>
                  <a:lnTo>
                    <a:pt x="5052822" y="61226"/>
                  </a:lnTo>
                  <a:lnTo>
                    <a:pt x="5014023" y="94437"/>
                  </a:lnTo>
                  <a:lnTo>
                    <a:pt x="5044402" y="124790"/>
                  </a:lnTo>
                  <a:lnTo>
                    <a:pt x="5087023" y="89738"/>
                  </a:lnTo>
                  <a:lnTo>
                    <a:pt x="5134915" y="64084"/>
                  </a:lnTo>
                  <a:lnTo>
                    <a:pt x="5186883" y="48310"/>
                  </a:lnTo>
                  <a:lnTo>
                    <a:pt x="5241722" y="42951"/>
                  </a:lnTo>
                  <a:lnTo>
                    <a:pt x="5296560" y="48310"/>
                  </a:lnTo>
                  <a:lnTo>
                    <a:pt x="5348529" y="64084"/>
                  </a:lnTo>
                  <a:lnTo>
                    <a:pt x="5396433" y="89738"/>
                  </a:lnTo>
                  <a:lnTo>
                    <a:pt x="5439054" y="124790"/>
                  </a:lnTo>
                  <a:lnTo>
                    <a:pt x="5469420" y="94437"/>
                  </a:lnTo>
                  <a:close/>
                </a:path>
              </a:pathLst>
            </a:custGeom>
            <a:solidFill>
              <a:srgbClr val="F19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40612" y="5879645"/>
              <a:ext cx="212401" cy="73233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9680321" y="5792539"/>
              <a:ext cx="733425" cy="647065"/>
            </a:xfrm>
            <a:custGeom>
              <a:avLst/>
              <a:gdLst/>
              <a:ahLst/>
              <a:cxnLst/>
              <a:rect l="l" t="t" r="r" b="b"/>
              <a:pathLst>
                <a:path w="733425" h="647064">
                  <a:moveTo>
                    <a:pt x="533438" y="69253"/>
                  </a:moveTo>
                  <a:lnTo>
                    <a:pt x="497370" y="39585"/>
                  </a:lnTo>
                  <a:lnTo>
                    <a:pt x="456844" y="17868"/>
                  </a:lnTo>
                  <a:lnTo>
                    <a:pt x="412877" y="4533"/>
                  </a:lnTo>
                  <a:lnTo>
                    <a:pt x="366496" y="0"/>
                  </a:lnTo>
                  <a:lnTo>
                    <a:pt x="320103" y="4533"/>
                  </a:lnTo>
                  <a:lnTo>
                    <a:pt x="276136" y="17868"/>
                  </a:lnTo>
                  <a:lnTo>
                    <a:pt x="235610" y="39585"/>
                  </a:lnTo>
                  <a:lnTo>
                    <a:pt x="199529" y="69253"/>
                  </a:lnTo>
                  <a:lnTo>
                    <a:pt x="229908" y="99618"/>
                  </a:lnTo>
                  <a:lnTo>
                    <a:pt x="259422" y="75349"/>
                  </a:lnTo>
                  <a:lnTo>
                    <a:pt x="292582" y="57569"/>
                  </a:lnTo>
                  <a:lnTo>
                    <a:pt x="328549" y="46659"/>
                  </a:lnTo>
                  <a:lnTo>
                    <a:pt x="366496" y="42938"/>
                  </a:lnTo>
                  <a:lnTo>
                    <a:pt x="404431" y="46659"/>
                  </a:lnTo>
                  <a:lnTo>
                    <a:pt x="440397" y="57569"/>
                  </a:lnTo>
                  <a:lnTo>
                    <a:pt x="473557" y="75349"/>
                  </a:lnTo>
                  <a:lnTo>
                    <a:pt x="503072" y="99618"/>
                  </a:lnTo>
                  <a:lnTo>
                    <a:pt x="533438" y="69253"/>
                  </a:lnTo>
                  <a:close/>
                </a:path>
                <a:path w="733425" h="647064">
                  <a:moveTo>
                    <a:pt x="732967" y="366471"/>
                  </a:moveTo>
                  <a:lnTo>
                    <a:pt x="725284" y="319011"/>
                  </a:lnTo>
                  <a:lnTo>
                    <a:pt x="703922" y="277761"/>
                  </a:lnTo>
                  <a:lnTo>
                    <a:pt x="690016" y="263855"/>
                  </a:lnTo>
                  <a:lnTo>
                    <a:pt x="690016" y="366471"/>
                  </a:lnTo>
                  <a:lnTo>
                    <a:pt x="681570" y="408228"/>
                  </a:lnTo>
                  <a:lnTo>
                    <a:pt x="658533" y="442353"/>
                  </a:lnTo>
                  <a:lnTo>
                    <a:pt x="624408" y="465391"/>
                  </a:lnTo>
                  <a:lnTo>
                    <a:pt x="582650" y="473837"/>
                  </a:lnTo>
                  <a:lnTo>
                    <a:pt x="465645" y="473837"/>
                  </a:lnTo>
                  <a:lnTo>
                    <a:pt x="465645" y="604113"/>
                  </a:lnTo>
                  <a:lnTo>
                    <a:pt x="267335" y="604113"/>
                  </a:lnTo>
                  <a:lnTo>
                    <a:pt x="296113" y="516788"/>
                  </a:lnTo>
                  <a:lnTo>
                    <a:pt x="436841" y="516788"/>
                  </a:lnTo>
                  <a:lnTo>
                    <a:pt x="465645" y="604113"/>
                  </a:lnTo>
                  <a:lnTo>
                    <a:pt x="465645" y="473837"/>
                  </a:lnTo>
                  <a:lnTo>
                    <a:pt x="150317" y="473837"/>
                  </a:lnTo>
                  <a:lnTo>
                    <a:pt x="108572" y="465391"/>
                  </a:lnTo>
                  <a:lnTo>
                    <a:pt x="74434" y="442353"/>
                  </a:lnTo>
                  <a:lnTo>
                    <a:pt x="51409" y="408228"/>
                  </a:lnTo>
                  <a:lnTo>
                    <a:pt x="42951" y="366471"/>
                  </a:lnTo>
                  <a:lnTo>
                    <a:pt x="51409" y="324726"/>
                  </a:lnTo>
                  <a:lnTo>
                    <a:pt x="74434" y="290588"/>
                  </a:lnTo>
                  <a:lnTo>
                    <a:pt x="108572" y="267550"/>
                  </a:lnTo>
                  <a:lnTo>
                    <a:pt x="150317" y="259105"/>
                  </a:lnTo>
                  <a:lnTo>
                    <a:pt x="582650" y="259105"/>
                  </a:lnTo>
                  <a:lnTo>
                    <a:pt x="624408" y="267550"/>
                  </a:lnTo>
                  <a:lnTo>
                    <a:pt x="658533" y="290588"/>
                  </a:lnTo>
                  <a:lnTo>
                    <a:pt x="681570" y="324726"/>
                  </a:lnTo>
                  <a:lnTo>
                    <a:pt x="690016" y="366471"/>
                  </a:lnTo>
                  <a:lnTo>
                    <a:pt x="690016" y="263855"/>
                  </a:lnTo>
                  <a:lnTo>
                    <a:pt x="685279" y="259105"/>
                  </a:lnTo>
                  <a:lnTo>
                    <a:pt x="671372" y="245198"/>
                  </a:lnTo>
                  <a:lnTo>
                    <a:pt x="630110" y="223837"/>
                  </a:lnTo>
                  <a:lnTo>
                    <a:pt x="582650" y="216166"/>
                  </a:lnTo>
                  <a:lnTo>
                    <a:pt x="150317" y="216166"/>
                  </a:lnTo>
                  <a:lnTo>
                    <a:pt x="102857" y="223837"/>
                  </a:lnTo>
                  <a:lnTo>
                    <a:pt x="61595" y="245198"/>
                  </a:lnTo>
                  <a:lnTo>
                    <a:pt x="29044" y="277761"/>
                  </a:lnTo>
                  <a:lnTo>
                    <a:pt x="7670" y="319011"/>
                  </a:lnTo>
                  <a:lnTo>
                    <a:pt x="0" y="366471"/>
                  </a:lnTo>
                  <a:lnTo>
                    <a:pt x="7670" y="413931"/>
                  </a:lnTo>
                  <a:lnTo>
                    <a:pt x="29044" y="455193"/>
                  </a:lnTo>
                  <a:lnTo>
                    <a:pt x="61595" y="487756"/>
                  </a:lnTo>
                  <a:lnTo>
                    <a:pt x="102857" y="509117"/>
                  </a:lnTo>
                  <a:lnTo>
                    <a:pt x="150317" y="516788"/>
                  </a:lnTo>
                  <a:lnTo>
                    <a:pt x="250901" y="516788"/>
                  </a:lnTo>
                  <a:lnTo>
                    <a:pt x="222110" y="604113"/>
                  </a:lnTo>
                  <a:lnTo>
                    <a:pt x="173215" y="604113"/>
                  </a:lnTo>
                  <a:lnTo>
                    <a:pt x="173215" y="647065"/>
                  </a:lnTo>
                  <a:lnTo>
                    <a:pt x="559739" y="647065"/>
                  </a:lnTo>
                  <a:lnTo>
                    <a:pt x="559739" y="604113"/>
                  </a:lnTo>
                  <a:lnTo>
                    <a:pt x="510870" y="604113"/>
                  </a:lnTo>
                  <a:lnTo>
                    <a:pt x="482066" y="516788"/>
                  </a:lnTo>
                  <a:lnTo>
                    <a:pt x="582650" y="516788"/>
                  </a:lnTo>
                  <a:lnTo>
                    <a:pt x="630110" y="509117"/>
                  </a:lnTo>
                  <a:lnTo>
                    <a:pt x="671372" y="487756"/>
                  </a:lnTo>
                  <a:lnTo>
                    <a:pt x="685279" y="473837"/>
                  </a:lnTo>
                  <a:lnTo>
                    <a:pt x="703922" y="455193"/>
                  </a:lnTo>
                  <a:lnTo>
                    <a:pt x="725284" y="413931"/>
                  </a:lnTo>
                  <a:lnTo>
                    <a:pt x="732967" y="366471"/>
                  </a:lnTo>
                  <a:close/>
                </a:path>
              </a:pathLst>
            </a:custGeom>
            <a:solidFill>
              <a:srgbClr val="F19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66231" y="6094588"/>
              <a:ext cx="128833" cy="12884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98563" y="6094588"/>
              <a:ext cx="128833" cy="12884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82397" y="6094588"/>
              <a:ext cx="128833" cy="128844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2753531" y="6706672"/>
              <a:ext cx="2633345" cy="3143885"/>
            </a:xfrm>
            <a:custGeom>
              <a:avLst/>
              <a:gdLst/>
              <a:ahLst/>
              <a:cxnLst/>
              <a:rect l="l" t="t" r="r" b="b"/>
              <a:pathLst>
                <a:path w="2633344" h="3143884">
                  <a:moveTo>
                    <a:pt x="241935" y="578319"/>
                  </a:moveTo>
                  <a:lnTo>
                    <a:pt x="240411" y="570484"/>
                  </a:lnTo>
                  <a:lnTo>
                    <a:pt x="236232" y="564083"/>
                  </a:lnTo>
                  <a:lnTo>
                    <a:pt x="229958" y="559765"/>
                  </a:lnTo>
                  <a:lnTo>
                    <a:pt x="222199" y="558177"/>
                  </a:lnTo>
                  <a:lnTo>
                    <a:pt x="214363" y="559765"/>
                  </a:lnTo>
                  <a:lnTo>
                    <a:pt x="207962" y="564083"/>
                  </a:lnTo>
                  <a:lnTo>
                    <a:pt x="203644" y="570484"/>
                  </a:lnTo>
                  <a:lnTo>
                    <a:pt x="202057" y="578319"/>
                  </a:lnTo>
                  <a:lnTo>
                    <a:pt x="203644" y="586155"/>
                  </a:lnTo>
                  <a:lnTo>
                    <a:pt x="207962" y="592556"/>
                  </a:lnTo>
                  <a:lnTo>
                    <a:pt x="214363" y="596874"/>
                  </a:lnTo>
                  <a:lnTo>
                    <a:pt x="222199" y="598462"/>
                  </a:lnTo>
                  <a:lnTo>
                    <a:pt x="229971" y="596874"/>
                  </a:lnTo>
                  <a:lnTo>
                    <a:pt x="236232" y="592556"/>
                  </a:lnTo>
                  <a:lnTo>
                    <a:pt x="240411" y="586155"/>
                  </a:lnTo>
                  <a:lnTo>
                    <a:pt x="241935" y="578319"/>
                  </a:lnTo>
                  <a:close/>
                </a:path>
                <a:path w="2633344" h="3143884">
                  <a:moveTo>
                    <a:pt x="241935" y="498563"/>
                  </a:moveTo>
                  <a:lnTo>
                    <a:pt x="240411" y="490728"/>
                  </a:lnTo>
                  <a:lnTo>
                    <a:pt x="236232" y="484327"/>
                  </a:lnTo>
                  <a:lnTo>
                    <a:pt x="229958" y="479996"/>
                  </a:lnTo>
                  <a:lnTo>
                    <a:pt x="222199" y="478421"/>
                  </a:lnTo>
                  <a:lnTo>
                    <a:pt x="214363" y="479996"/>
                  </a:lnTo>
                  <a:lnTo>
                    <a:pt x="207962" y="484327"/>
                  </a:lnTo>
                  <a:lnTo>
                    <a:pt x="203644" y="490728"/>
                  </a:lnTo>
                  <a:lnTo>
                    <a:pt x="202057" y="498563"/>
                  </a:lnTo>
                  <a:lnTo>
                    <a:pt x="203644" y="506387"/>
                  </a:lnTo>
                  <a:lnTo>
                    <a:pt x="207962" y="512787"/>
                  </a:lnTo>
                  <a:lnTo>
                    <a:pt x="214363" y="517105"/>
                  </a:lnTo>
                  <a:lnTo>
                    <a:pt x="222199" y="518693"/>
                  </a:lnTo>
                  <a:lnTo>
                    <a:pt x="229971" y="517105"/>
                  </a:lnTo>
                  <a:lnTo>
                    <a:pt x="236232" y="512787"/>
                  </a:lnTo>
                  <a:lnTo>
                    <a:pt x="240411" y="506387"/>
                  </a:lnTo>
                  <a:lnTo>
                    <a:pt x="241935" y="498563"/>
                  </a:lnTo>
                  <a:close/>
                </a:path>
                <a:path w="2633344" h="3143884">
                  <a:moveTo>
                    <a:pt x="241935" y="418807"/>
                  </a:moveTo>
                  <a:lnTo>
                    <a:pt x="240411" y="410972"/>
                  </a:lnTo>
                  <a:lnTo>
                    <a:pt x="236232" y="404558"/>
                  </a:lnTo>
                  <a:lnTo>
                    <a:pt x="229958" y="400240"/>
                  </a:lnTo>
                  <a:lnTo>
                    <a:pt x="222199" y="398653"/>
                  </a:lnTo>
                  <a:lnTo>
                    <a:pt x="214363" y="400240"/>
                  </a:lnTo>
                  <a:lnTo>
                    <a:pt x="207962" y="404558"/>
                  </a:lnTo>
                  <a:lnTo>
                    <a:pt x="203644" y="410972"/>
                  </a:lnTo>
                  <a:lnTo>
                    <a:pt x="202057" y="418807"/>
                  </a:lnTo>
                  <a:lnTo>
                    <a:pt x="203644" y="426631"/>
                  </a:lnTo>
                  <a:lnTo>
                    <a:pt x="207962" y="433031"/>
                  </a:lnTo>
                  <a:lnTo>
                    <a:pt x="214363" y="437349"/>
                  </a:lnTo>
                  <a:lnTo>
                    <a:pt x="222199" y="438937"/>
                  </a:lnTo>
                  <a:lnTo>
                    <a:pt x="229971" y="437349"/>
                  </a:lnTo>
                  <a:lnTo>
                    <a:pt x="236232" y="433031"/>
                  </a:lnTo>
                  <a:lnTo>
                    <a:pt x="240411" y="426631"/>
                  </a:lnTo>
                  <a:lnTo>
                    <a:pt x="241935" y="418807"/>
                  </a:lnTo>
                  <a:close/>
                </a:path>
                <a:path w="2633344" h="3143884">
                  <a:moveTo>
                    <a:pt x="241935" y="339039"/>
                  </a:moveTo>
                  <a:lnTo>
                    <a:pt x="240411" y="331216"/>
                  </a:lnTo>
                  <a:lnTo>
                    <a:pt x="236232" y="324802"/>
                  </a:lnTo>
                  <a:lnTo>
                    <a:pt x="229958" y="320484"/>
                  </a:lnTo>
                  <a:lnTo>
                    <a:pt x="222199" y="318897"/>
                  </a:lnTo>
                  <a:lnTo>
                    <a:pt x="214363" y="320484"/>
                  </a:lnTo>
                  <a:lnTo>
                    <a:pt x="207962" y="324802"/>
                  </a:lnTo>
                  <a:lnTo>
                    <a:pt x="203644" y="331216"/>
                  </a:lnTo>
                  <a:lnTo>
                    <a:pt x="202057" y="339039"/>
                  </a:lnTo>
                  <a:lnTo>
                    <a:pt x="203644" y="346875"/>
                  </a:lnTo>
                  <a:lnTo>
                    <a:pt x="207962" y="353275"/>
                  </a:lnTo>
                  <a:lnTo>
                    <a:pt x="214363" y="357593"/>
                  </a:lnTo>
                  <a:lnTo>
                    <a:pt x="222199" y="359181"/>
                  </a:lnTo>
                  <a:lnTo>
                    <a:pt x="229971" y="357593"/>
                  </a:lnTo>
                  <a:lnTo>
                    <a:pt x="236232" y="353275"/>
                  </a:lnTo>
                  <a:lnTo>
                    <a:pt x="240411" y="346875"/>
                  </a:lnTo>
                  <a:lnTo>
                    <a:pt x="241935" y="339039"/>
                  </a:lnTo>
                  <a:close/>
                </a:path>
                <a:path w="2633344" h="3143884">
                  <a:moveTo>
                    <a:pt x="241935" y="259283"/>
                  </a:moveTo>
                  <a:lnTo>
                    <a:pt x="240411" y="251447"/>
                  </a:lnTo>
                  <a:lnTo>
                    <a:pt x="236232" y="245046"/>
                  </a:lnTo>
                  <a:lnTo>
                    <a:pt x="229958" y="240728"/>
                  </a:lnTo>
                  <a:lnTo>
                    <a:pt x="222199" y="239141"/>
                  </a:lnTo>
                  <a:lnTo>
                    <a:pt x="214363" y="240728"/>
                  </a:lnTo>
                  <a:lnTo>
                    <a:pt x="207962" y="245046"/>
                  </a:lnTo>
                  <a:lnTo>
                    <a:pt x="203644" y="251447"/>
                  </a:lnTo>
                  <a:lnTo>
                    <a:pt x="202057" y="259283"/>
                  </a:lnTo>
                  <a:lnTo>
                    <a:pt x="203644" y="267119"/>
                  </a:lnTo>
                  <a:lnTo>
                    <a:pt x="207962" y="273519"/>
                  </a:lnTo>
                  <a:lnTo>
                    <a:pt x="214363" y="277837"/>
                  </a:lnTo>
                  <a:lnTo>
                    <a:pt x="222199" y="279425"/>
                  </a:lnTo>
                  <a:lnTo>
                    <a:pt x="229971" y="277837"/>
                  </a:lnTo>
                  <a:lnTo>
                    <a:pt x="236232" y="273519"/>
                  </a:lnTo>
                  <a:lnTo>
                    <a:pt x="240411" y="267119"/>
                  </a:lnTo>
                  <a:lnTo>
                    <a:pt x="241935" y="259283"/>
                  </a:lnTo>
                  <a:close/>
                </a:path>
                <a:path w="2633344" h="3143884">
                  <a:moveTo>
                    <a:pt x="241935" y="179527"/>
                  </a:moveTo>
                  <a:lnTo>
                    <a:pt x="240411" y="171691"/>
                  </a:lnTo>
                  <a:lnTo>
                    <a:pt x="236232" y="165290"/>
                  </a:lnTo>
                  <a:lnTo>
                    <a:pt x="229958" y="160972"/>
                  </a:lnTo>
                  <a:lnTo>
                    <a:pt x="222199" y="159385"/>
                  </a:lnTo>
                  <a:lnTo>
                    <a:pt x="214363" y="160972"/>
                  </a:lnTo>
                  <a:lnTo>
                    <a:pt x="207962" y="165290"/>
                  </a:lnTo>
                  <a:lnTo>
                    <a:pt x="203644" y="171691"/>
                  </a:lnTo>
                  <a:lnTo>
                    <a:pt x="202057" y="179527"/>
                  </a:lnTo>
                  <a:lnTo>
                    <a:pt x="203644" y="187350"/>
                  </a:lnTo>
                  <a:lnTo>
                    <a:pt x="207962" y="193751"/>
                  </a:lnTo>
                  <a:lnTo>
                    <a:pt x="214363" y="198081"/>
                  </a:lnTo>
                  <a:lnTo>
                    <a:pt x="222199" y="199656"/>
                  </a:lnTo>
                  <a:lnTo>
                    <a:pt x="229971" y="198081"/>
                  </a:lnTo>
                  <a:lnTo>
                    <a:pt x="236232" y="193751"/>
                  </a:lnTo>
                  <a:lnTo>
                    <a:pt x="240411" y="187350"/>
                  </a:lnTo>
                  <a:lnTo>
                    <a:pt x="241935" y="179527"/>
                  </a:lnTo>
                  <a:close/>
                </a:path>
                <a:path w="2633344" h="3143884">
                  <a:moveTo>
                    <a:pt x="521093" y="259080"/>
                  </a:moveTo>
                  <a:lnTo>
                    <a:pt x="519518" y="251345"/>
                  </a:lnTo>
                  <a:lnTo>
                    <a:pt x="515251" y="245046"/>
                  </a:lnTo>
                  <a:lnTo>
                    <a:pt x="508914" y="240817"/>
                  </a:lnTo>
                  <a:lnTo>
                    <a:pt x="501154" y="239268"/>
                  </a:lnTo>
                  <a:lnTo>
                    <a:pt x="301752" y="239268"/>
                  </a:lnTo>
                  <a:lnTo>
                    <a:pt x="293992" y="240817"/>
                  </a:lnTo>
                  <a:lnTo>
                    <a:pt x="287655" y="245046"/>
                  </a:lnTo>
                  <a:lnTo>
                    <a:pt x="283387" y="251345"/>
                  </a:lnTo>
                  <a:lnTo>
                    <a:pt x="281813" y="259080"/>
                  </a:lnTo>
                  <a:lnTo>
                    <a:pt x="283387" y="266839"/>
                  </a:lnTo>
                  <a:lnTo>
                    <a:pt x="287655" y="273177"/>
                  </a:lnTo>
                  <a:lnTo>
                    <a:pt x="293992" y="277456"/>
                  </a:lnTo>
                  <a:lnTo>
                    <a:pt x="301752" y="279019"/>
                  </a:lnTo>
                  <a:lnTo>
                    <a:pt x="501154" y="279019"/>
                  </a:lnTo>
                  <a:lnTo>
                    <a:pt x="508914" y="277456"/>
                  </a:lnTo>
                  <a:lnTo>
                    <a:pt x="515251" y="273177"/>
                  </a:lnTo>
                  <a:lnTo>
                    <a:pt x="519518" y="266839"/>
                  </a:lnTo>
                  <a:lnTo>
                    <a:pt x="521093" y="259080"/>
                  </a:lnTo>
                  <a:close/>
                </a:path>
                <a:path w="2633344" h="3143884">
                  <a:moveTo>
                    <a:pt x="521093" y="179324"/>
                  </a:moveTo>
                  <a:lnTo>
                    <a:pt x="519518" y="171589"/>
                  </a:lnTo>
                  <a:lnTo>
                    <a:pt x="515251" y="165290"/>
                  </a:lnTo>
                  <a:lnTo>
                    <a:pt x="508914" y="161061"/>
                  </a:lnTo>
                  <a:lnTo>
                    <a:pt x="501154" y="159512"/>
                  </a:lnTo>
                  <a:lnTo>
                    <a:pt x="301752" y="159512"/>
                  </a:lnTo>
                  <a:lnTo>
                    <a:pt x="293992" y="161061"/>
                  </a:lnTo>
                  <a:lnTo>
                    <a:pt x="287655" y="165290"/>
                  </a:lnTo>
                  <a:lnTo>
                    <a:pt x="283387" y="171589"/>
                  </a:lnTo>
                  <a:lnTo>
                    <a:pt x="281813" y="179324"/>
                  </a:lnTo>
                  <a:lnTo>
                    <a:pt x="283387" y="187083"/>
                  </a:lnTo>
                  <a:lnTo>
                    <a:pt x="287655" y="193421"/>
                  </a:lnTo>
                  <a:lnTo>
                    <a:pt x="293992" y="197688"/>
                  </a:lnTo>
                  <a:lnTo>
                    <a:pt x="301752" y="199263"/>
                  </a:lnTo>
                  <a:lnTo>
                    <a:pt x="501154" y="199263"/>
                  </a:lnTo>
                  <a:lnTo>
                    <a:pt x="508914" y="197688"/>
                  </a:lnTo>
                  <a:lnTo>
                    <a:pt x="515251" y="193421"/>
                  </a:lnTo>
                  <a:lnTo>
                    <a:pt x="519518" y="187083"/>
                  </a:lnTo>
                  <a:lnTo>
                    <a:pt x="521093" y="179324"/>
                  </a:lnTo>
                  <a:close/>
                </a:path>
                <a:path w="2633344" h="3143884">
                  <a:moveTo>
                    <a:pt x="680605" y="99568"/>
                  </a:moveTo>
                  <a:lnTo>
                    <a:pt x="676592" y="79768"/>
                  </a:lnTo>
                  <a:lnTo>
                    <a:pt x="672757" y="60820"/>
                  </a:lnTo>
                  <a:lnTo>
                    <a:pt x="658520" y="39751"/>
                  </a:lnTo>
                  <a:lnTo>
                    <a:pt x="651370" y="29171"/>
                  </a:lnTo>
                  <a:lnTo>
                    <a:pt x="637298" y="19697"/>
                  </a:lnTo>
                  <a:lnTo>
                    <a:pt x="637298" y="79768"/>
                  </a:lnTo>
                  <a:lnTo>
                    <a:pt x="560971" y="79768"/>
                  </a:lnTo>
                  <a:lnTo>
                    <a:pt x="560971" y="119494"/>
                  </a:lnTo>
                  <a:lnTo>
                    <a:pt x="560971" y="332397"/>
                  </a:lnTo>
                  <a:lnTo>
                    <a:pt x="546976" y="326656"/>
                  </a:lnTo>
                  <a:lnTo>
                    <a:pt x="532282" y="322465"/>
                  </a:lnTo>
                  <a:lnTo>
                    <a:pt x="516966" y="319900"/>
                  </a:lnTo>
                  <a:lnTo>
                    <a:pt x="501154" y="319024"/>
                  </a:lnTo>
                  <a:lnTo>
                    <a:pt x="301752" y="319024"/>
                  </a:lnTo>
                  <a:lnTo>
                    <a:pt x="293992" y="320573"/>
                  </a:lnTo>
                  <a:lnTo>
                    <a:pt x="287655" y="324815"/>
                  </a:lnTo>
                  <a:lnTo>
                    <a:pt x="283387" y="331101"/>
                  </a:lnTo>
                  <a:lnTo>
                    <a:pt x="281813" y="338836"/>
                  </a:lnTo>
                  <a:lnTo>
                    <a:pt x="283387" y="346595"/>
                  </a:lnTo>
                  <a:lnTo>
                    <a:pt x="287655" y="352933"/>
                  </a:lnTo>
                  <a:lnTo>
                    <a:pt x="293992" y="357212"/>
                  </a:lnTo>
                  <a:lnTo>
                    <a:pt x="301752" y="358775"/>
                  </a:lnTo>
                  <a:lnTo>
                    <a:pt x="403567" y="358775"/>
                  </a:lnTo>
                  <a:lnTo>
                    <a:pt x="395185" y="367766"/>
                  </a:lnTo>
                  <a:lnTo>
                    <a:pt x="387591" y="377482"/>
                  </a:lnTo>
                  <a:lnTo>
                    <a:pt x="380873" y="387845"/>
                  </a:lnTo>
                  <a:lnTo>
                    <a:pt x="375056" y="398792"/>
                  </a:lnTo>
                  <a:lnTo>
                    <a:pt x="301752" y="398792"/>
                  </a:lnTo>
                  <a:lnTo>
                    <a:pt x="293992" y="400329"/>
                  </a:lnTo>
                  <a:lnTo>
                    <a:pt x="287655" y="404571"/>
                  </a:lnTo>
                  <a:lnTo>
                    <a:pt x="283387" y="410857"/>
                  </a:lnTo>
                  <a:lnTo>
                    <a:pt x="281813" y="418592"/>
                  </a:lnTo>
                  <a:lnTo>
                    <a:pt x="283387" y="426364"/>
                  </a:lnTo>
                  <a:lnTo>
                    <a:pt x="287655" y="432701"/>
                  </a:lnTo>
                  <a:lnTo>
                    <a:pt x="293992" y="436968"/>
                  </a:lnTo>
                  <a:lnTo>
                    <a:pt x="301752" y="438531"/>
                  </a:lnTo>
                  <a:lnTo>
                    <a:pt x="363004" y="438531"/>
                  </a:lnTo>
                  <a:lnTo>
                    <a:pt x="362064" y="445058"/>
                  </a:lnTo>
                  <a:lnTo>
                    <a:pt x="361569" y="451700"/>
                  </a:lnTo>
                  <a:lnTo>
                    <a:pt x="361569" y="465251"/>
                  </a:lnTo>
                  <a:lnTo>
                    <a:pt x="362064" y="472033"/>
                  </a:lnTo>
                  <a:lnTo>
                    <a:pt x="363004" y="478548"/>
                  </a:lnTo>
                  <a:lnTo>
                    <a:pt x="301752" y="478548"/>
                  </a:lnTo>
                  <a:lnTo>
                    <a:pt x="293992" y="480098"/>
                  </a:lnTo>
                  <a:lnTo>
                    <a:pt x="287655" y="484327"/>
                  </a:lnTo>
                  <a:lnTo>
                    <a:pt x="283387" y="490613"/>
                  </a:lnTo>
                  <a:lnTo>
                    <a:pt x="281813" y="498360"/>
                  </a:lnTo>
                  <a:lnTo>
                    <a:pt x="283387" y="506120"/>
                  </a:lnTo>
                  <a:lnTo>
                    <a:pt x="287655" y="512457"/>
                  </a:lnTo>
                  <a:lnTo>
                    <a:pt x="293992" y="516724"/>
                  </a:lnTo>
                  <a:lnTo>
                    <a:pt x="301752" y="518287"/>
                  </a:lnTo>
                  <a:lnTo>
                    <a:pt x="375056" y="518287"/>
                  </a:lnTo>
                  <a:lnTo>
                    <a:pt x="380873" y="529247"/>
                  </a:lnTo>
                  <a:lnTo>
                    <a:pt x="387604" y="539610"/>
                  </a:lnTo>
                  <a:lnTo>
                    <a:pt x="395185" y="549325"/>
                  </a:lnTo>
                  <a:lnTo>
                    <a:pt x="403567" y="558304"/>
                  </a:lnTo>
                  <a:lnTo>
                    <a:pt x="301752" y="558304"/>
                  </a:lnTo>
                  <a:lnTo>
                    <a:pt x="293992" y="559854"/>
                  </a:lnTo>
                  <a:lnTo>
                    <a:pt x="287655" y="564083"/>
                  </a:lnTo>
                  <a:lnTo>
                    <a:pt x="283387" y="570369"/>
                  </a:lnTo>
                  <a:lnTo>
                    <a:pt x="281813" y="578116"/>
                  </a:lnTo>
                  <a:lnTo>
                    <a:pt x="283387" y="585876"/>
                  </a:lnTo>
                  <a:lnTo>
                    <a:pt x="287655" y="592213"/>
                  </a:lnTo>
                  <a:lnTo>
                    <a:pt x="293992" y="596493"/>
                  </a:lnTo>
                  <a:lnTo>
                    <a:pt x="301752" y="598055"/>
                  </a:lnTo>
                  <a:lnTo>
                    <a:pt x="501154" y="598055"/>
                  </a:lnTo>
                  <a:lnTo>
                    <a:pt x="516966" y="597166"/>
                  </a:lnTo>
                  <a:lnTo>
                    <a:pt x="532282" y="594563"/>
                  </a:lnTo>
                  <a:lnTo>
                    <a:pt x="546976" y="590334"/>
                  </a:lnTo>
                  <a:lnTo>
                    <a:pt x="560971" y="584568"/>
                  </a:lnTo>
                  <a:lnTo>
                    <a:pt x="560971" y="619328"/>
                  </a:lnTo>
                  <a:lnTo>
                    <a:pt x="559346" y="627443"/>
                  </a:lnTo>
                  <a:lnTo>
                    <a:pt x="554990" y="634276"/>
                  </a:lnTo>
                  <a:lnTo>
                    <a:pt x="548627" y="638975"/>
                  </a:lnTo>
                  <a:lnTo>
                    <a:pt x="541032" y="640727"/>
                  </a:lnTo>
                  <a:lnTo>
                    <a:pt x="150190" y="640727"/>
                  </a:lnTo>
                  <a:lnTo>
                    <a:pt x="150266" y="640588"/>
                  </a:lnTo>
                  <a:lnTo>
                    <a:pt x="155321" y="631012"/>
                  </a:lnTo>
                  <a:lnTo>
                    <a:pt x="159080" y="620750"/>
                  </a:lnTo>
                  <a:lnTo>
                    <a:pt x="161391" y="610158"/>
                  </a:lnTo>
                  <a:lnTo>
                    <a:pt x="162179" y="599389"/>
                  </a:lnTo>
                  <a:lnTo>
                    <a:pt x="162179" y="558177"/>
                  </a:lnTo>
                  <a:lnTo>
                    <a:pt x="162179" y="99568"/>
                  </a:lnTo>
                  <a:lnTo>
                    <a:pt x="166890" y="76314"/>
                  </a:lnTo>
                  <a:lnTo>
                    <a:pt x="179717" y="57289"/>
                  </a:lnTo>
                  <a:lnTo>
                    <a:pt x="198742" y="44462"/>
                  </a:lnTo>
                  <a:lnTo>
                    <a:pt x="221996" y="39751"/>
                  </a:lnTo>
                  <a:lnTo>
                    <a:pt x="245262" y="44462"/>
                  </a:lnTo>
                  <a:lnTo>
                    <a:pt x="264274" y="57289"/>
                  </a:lnTo>
                  <a:lnTo>
                    <a:pt x="277114" y="76314"/>
                  </a:lnTo>
                  <a:lnTo>
                    <a:pt x="283387" y="107327"/>
                  </a:lnTo>
                  <a:lnTo>
                    <a:pt x="287655" y="113665"/>
                  </a:lnTo>
                  <a:lnTo>
                    <a:pt x="293992" y="117932"/>
                  </a:lnTo>
                  <a:lnTo>
                    <a:pt x="301752" y="119494"/>
                  </a:lnTo>
                  <a:lnTo>
                    <a:pt x="560971" y="119494"/>
                  </a:lnTo>
                  <a:lnTo>
                    <a:pt x="560971" y="79768"/>
                  </a:lnTo>
                  <a:lnTo>
                    <a:pt x="319697" y="79768"/>
                  </a:lnTo>
                  <a:lnTo>
                    <a:pt x="316839" y="68935"/>
                  </a:lnTo>
                  <a:lnTo>
                    <a:pt x="312839" y="58585"/>
                  </a:lnTo>
                  <a:lnTo>
                    <a:pt x="307771" y="48831"/>
                  </a:lnTo>
                  <a:lnTo>
                    <a:pt x="301701" y="39751"/>
                  </a:lnTo>
                  <a:lnTo>
                    <a:pt x="580910" y="39751"/>
                  </a:lnTo>
                  <a:lnTo>
                    <a:pt x="599401" y="42710"/>
                  </a:lnTo>
                  <a:lnTo>
                    <a:pt x="615645" y="50965"/>
                  </a:lnTo>
                  <a:lnTo>
                    <a:pt x="628599" y="63627"/>
                  </a:lnTo>
                  <a:lnTo>
                    <a:pt x="637298" y="79768"/>
                  </a:lnTo>
                  <a:lnTo>
                    <a:pt x="637298" y="19697"/>
                  </a:lnTo>
                  <a:lnTo>
                    <a:pt x="619671" y="7823"/>
                  </a:lnTo>
                  <a:lnTo>
                    <a:pt x="580910" y="0"/>
                  </a:lnTo>
                  <a:lnTo>
                    <a:pt x="221996" y="0"/>
                  </a:lnTo>
                  <a:lnTo>
                    <a:pt x="183222" y="7823"/>
                  </a:lnTo>
                  <a:lnTo>
                    <a:pt x="151536" y="29171"/>
                  </a:lnTo>
                  <a:lnTo>
                    <a:pt x="130136" y="60820"/>
                  </a:lnTo>
                  <a:lnTo>
                    <a:pt x="122288" y="99568"/>
                  </a:lnTo>
                  <a:lnTo>
                    <a:pt x="122288" y="518426"/>
                  </a:lnTo>
                  <a:lnTo>
                    <a:pt x="122288" y="558177"/>
                  </a:lnTo>
                  <a:lnTo>
                    <a:pt x="122288" y="599389"/>
                  </a:lnTo>
                  <a:lnTo>
                    <a:pt x="118783" y="614921"/>
                  </a:lnTo>
                  <a:lnTo>
                    <a:pt x="109372" y="628078"/>
                  </a:lnTo>
                  <a:lnTo>
                    <a:pt x="95796" y="637184"/>
                  </a:lnTo>
                  <a:lnTo>
                    <a:pt x="79756" y="640588"/>
                  </a:lnTo>
                  <a:lnTo>
                    <a:pt x="64401" y="637298"/>
                  </a:lnTo>
                  <a:lnTo>
                    <a:pt x="51714" y="628370"/>
                  </a:lnTo>
                  <a:lnTo>
                    <a:pt x="43065" y="615251"/>
                  </a:lnTo>
                  <a:lnTo>
                    <a:pt x="39878" y="599389"/>
                  </a:lnTo>
                  <a:lnTo>
                    <a:pt x="39878" y="558177"/>
                  </a:lnTo>
                  <a:lnTo>
                    <a:pt x="122288" y="558177"/>
                  </a:lnTo>
                  <a:lnTo>
                    <a:pt x="122288" y="518426"/>
                  </a:lnTo>
                  <a:lnTo>
                    <a:pt x="19939" y="518426"/>
                  </a:lnTo>
                  <a:lnTo>
                    <a:pt x="12179" y="519976"/>
                  </a:lnTo>
                  <a:lnTo>
                    <a:pt x="5842" y="524205"/>
                  </a:lnTo>
                  <a:lnTo>
                    <a:pt x="1574" y="530491"/>
                  </a:lnTo>
                  <a:lnTo>
                    <a:pt x="0" y="538238"/>
                  </a:lnTo>
                  <a:lnTo>
                    <a:pt x="0" y="599389"/>
                  </a:lnTo>
                  <a:lnTo>
                    <a:pt x="13233" y="643851"/>
                  </a:lnTo>
                  <a:lnTo>
                    <a:pt x="49136" y="674217"/>
                  </a:lnTo>
                  <a:lnTo>
                    <a:pt x="79756" y="680478"/>
                  </a:lnTo>
                  <a:lnTo>
                    <a:pt x="541032" y="680478"/>
                  </a:lnTo>
                  <a:lnTo>
                    <a:pt x="564324" y="675576"/>
                  </a:lnTo>
                  <a:lnTo>
                    <a:pt x="583336" y="662317"/>
                  </a:lnTo>
                  <a:lnTo>
                    <a:pt x="596150" y="642848"/>
                  </a:lnTo>
                  <a:lnTo>
                    <a:pt x="596569" y="640727"/>
                  </a:lnTo>
                  <a:lnTo>
                    <a:pt x="600849" y="619328"/>
                  </a:lnTo>
                  <a:lnTo>
                    <a:pt x="600849" y="616292"/>
                  </a:lnTo>
                  <a:lnTo>
                    <a:pt x="644944" y="672795"/>
                  </a:lnTo>
                  <a:lnTo>
                    <a:pt x="650963" y="677964"/>
                  </a:lnTo>
                  <a:lnTo>
                    <a:pt x="658228" y="680326"/>
                  </a:lnTo>
                  <a:lnTo>
                    <a:pt x="665848" y="679792"/>
                  </a:lnTo>
                  <a:lnTo>
                    <a:pt x="672934" y="676249"/>
                  </a:lnTo>
                  <a:lnTo>
                    <a:pt x="678091" y="670242"/>
                  </a:lnTo>
                  <a:lnTo>
                    <a:pt x="680466" y="662978"/>
                  </a:lnTo>
                  <a:lnTo>
                    <a:pt x="679932" y="655358"/>
                  </a:lnTo>
                  <a:lnTo>
                    <a:pt x="676389" y="648271"/>
                  </a:lnTo>
                  <a:lnTo>
                    <a:pt x="651446" y="616292"/>
                  </a:lnTo>
                  <a:lnTo>
                    <a:pt x="626681" y="584568"/>
                  </a:lnTo>
                  <a:lnTo>
                    <a:pt x="606082" y="558177"/>
                  </a:lnTo>
                  <a:lnTo>
                    <a:pt x="602818" y="554012"/>
                  </a:lnTo>
                  <a:lnTo>
                    <a:pt x="618655" y="533730"/>
                  </a:lnTo>
                  <a:lnTo>
                    <a:pt x="630580" y="510717"/>
                  </a:lnTo>
                  <a:lnTo>
                    <a:pt x="638111" y="485470"/>
                  </a:lnTo>
                  <a:lnTo>
                    <a:pt x="640727" y="458482"/>
                  </a:lnTo>
                  <a:lnTo>
                    <a:pt x="637959" y="430771"/>
                  </a:lnTo>
                  <a:lnTo>
                    <a:pt x="630034" y="404901"/>
                  </a:lnTo>
                  <a:lnTo>
                    <a:pt x="617474" y="381431"/>
                  </a:lnTo>
                  <a:lnTo>
                    <a:pt x="600849" y="360908"/>
                  </a:lnTo>
                  <a:lnTo>
                    <a:pt x="600849" y="458482"/>
                  </a:lnTo>
                  <a:lnTo>
                    <a:pt x="593001" y="497255"/>
                  </a:lnTo>
                  <a:lnTo>
                    <a:pt x="571614" y="528942"/>
                  </a:lnTo>
                  <a:lnTo>
                    <a:pt x="539915" y="550329"/>
                  </a:lnTo>
                  <a:lnTo>
                    <a:pt x="501154" y="558177"/>
                  </a:lnTo>
                  <a:lnTo>
                    <a:pt x="462381" y="550329"/>
                  </a:lnTo>
                  <a:lnTo>
                    <a:pt x="430695" y="528942"/>
                  </a:lnTo>
                  <a:lnTo>
                    <a:pt x="409308" y="497255"/>
                  </a:lnTo>
                  <a:lnTo>
                    <a:pt x="401459" y="458482"/>
                  </a:lnTo>
                  <a:lnTo>
                    <a:pt x="409308" y="419709"/>
                  </a:lnTo>
                  <a:lnTo>
                    <a:pt x="430695" y="388010"/>
                  </a:lnTo>
                  <a:lnTo>
                    <a:pt x="462381" y="366623"/>
                  </a:lnTo>
                  <a:lnTo>
                    <a:pt x="501154" y="358775"/>
                  </a:lnTo>
                  <a:lnTo>
                    <a:pt x="539915" y="366623"/>
                  </a:lnTo>
                  <a:lnTo>
                    <a:pt x="571614" y="388010"/>
                  </a:lnTo>
                  <a:lnTo>
                    <a:pt x="593001" y="419709"/>
                  </a:lnTo>
                  <a:lnTo>
                    <a:pt x="600849" y="458482"/>
                  </a:lnTo>
                  <a:lnTo>
                    <a:pt x="600849" y="360908"/>
                  </a:lnTo>
                  <a:lnTo>
                    <a:pt x="600849" y="332397"/>
                  </a:lnTo>
                  <a:lnTo>
                    <a:pt x="600849" y="119494"/>
                  </a:lnTo>
                  <a:lnTo>
                    <a:pt x="660666" y="119494"/>
                  </a:lnTo>
                  <a:lnTo>
                    <a:pt x="668426" y="117932"/>
                  </a:lnTo>
                  <a:lnTo>
                    <a:pt x="674763" y="113665"/>
                  </a:lnTo>
                  <a:lnTo>
                    <a:pt x="679030" y="107327"/>
                  </a:lnTo>
                  <a:lnTo>
                    <a:pt x="680605" y="99568"/>
                  </a:lnTo>
                  <a:close/>
                </a:path>
                <a:path w="2633344" h="3143884">
                  <a:moveTo>
                    <a:pt x="2486990" y="2972828"/>
                  </a:moveTo>
                  <a:lnTo>
                    <a:pt x="2482519" y="2928556"/>
                  </a:lnTo>
                  <a:lnTo>
                    <a:pt x="2469680" y="2887307"/>
                  </a:lnTo>
                  <a:lnTo>
                    <a:pt x="2449372" y="2849956"/>
                  </a:lnTo>
                  <a:lnTo>
                    <a:pt x="2422499" y="2817393"/>
                  </a:lnTo>
                  <a:lnTo>
                    <a:pt x="2403576" y="2801772"/>
                  </a:lnTo>
                  <a:lnTo>
                    <a:pt x="2389949" y="2790520"/>
                  </a:lnTo>
                  <a:lnTo>
                    <a:pt x="2352598" y="2770213"/>
                  </a:lnTo>
                  <a:lnTo>
                    <a:pt x="2311336" y="2757386"/>
                  </a:lnTo>
                  <a:lnTo>
                    <a:pt x="2267077" y="2752902"/>
                  </a:lnTo>
                  <a:lnTo>
                    <a:pt x="2222804" y="2757386"/>
                  </a:lnTo>
                  <a:lnTo>
                    <a:pt x="2181555" y="2770213"/>
                  </a:lnTo>
                  <a:lnTo>
                    <a:pt x="2144204" y="2790520"/>
                  </a:lnTo>
                  <a:lnTo>
                    <a:pt x="2111641" y="2817393"/>
                  </a:lnTo>
                  <a:lnTo>
                    <a:pt x="2084768" y="2849956"/>
                  </a:lnTo>
                  <a:lnTo>
                    <a:pt x="2064473" y="2887307"/>
                  </a:lnTo>
                  <a:lnTo>
                    <a:pt x="2051634" y="2928556"/>
                  </a:lnTo>
                  <a:lnTo>
                    <a:pt x="2047163" y="2972828"/>
                  </a:lnTo>
                  <a:lnTo>
                    <a:pt x="2047595" y="2986748"/>
                  </a:lnTo>
                  <a:lnTo>
                    <a:pt x="2054085" y="3027794"/>
                  </a:lnTo>
                  <a:lnTo>
                    <a:pt x="2074164" y="3045866"/>
                  </a:lnTo>
                  <a:lnTo>
                    <a:pt x="2083841" y="3045358"/>
                  </a:lnTo>
                  <a:lnTo>
                    <a:pt x="2099068" y="3005099"/>
                  </a:lnTo>
                  <a:lnTo>
                    <a:pt x="2097379" y="2994444"/>
                  </a:lnTo>
                  <a:lnTo>
                    <a:pt x="2096376" y="2983674"/>
                  </a:lnTo>
                  <a:lnTo>
                    <a:pt x="2096033" y="2972828"/>
                  </a:lnTo>
                  <a:lnTo>
                    <a:pt x="2102154" y="2927400"/>
                  </a:lnTo>
                  <a:lnTo>
                    <a:pt x="2119414" y="2886557"/>
                  </a:lnTo>
                  <a:lnTo>
                    <a:pt x="2146185" y="2851937"/>
                  </a:lnTo>
                  <a:lnTo>
                    <a:pt x="2180818" y="2825165"/>
                  </a:lnTo>
                  <a:lnTo>
                    <a:pt x="2221661" y="2807893"/>
                  </a:lnTo>
                  <a:lnTo>
                    <a:pt x="2267077" y="2801772"/>
                  </a:lnTo>
                  <a:lnTo>
                    <a:pt x="2295245" y="2804096"/>
                  </a:lnTo>
                  <a:lnTo>
                    <a:pt x="2321941" y="2810802"/>
                  </a:lnTo>
                  <a:lnTo>
                    <a:pt x="2346807" y="2821521"/>
                  </a:lnTo>
                  <a:lnTo>
                    <a:pt x="2369464" y="2835884"/>
                  </a:lnTo>
                  <a:lnTo>
                    <a:pt x="2298662" y="2906687"/>
                  </a:lnTo>
                  <a:lnTo>
                    <a:pt x="2291511" y="2903728"/>
                  </a:lnTo>
                  <a:lnTo>
                    <a:pt x="2291511" y="2972828"/>
                  </a:lnTo>
                  <a:lnTo>
                    <a:pt x="2289581" y="2982328"/>
                  </a:lnTo>
                  <a:lnTo>
                    <a:pt x="2284349" y="2990088"/>
                  </a:lnTo>
                  <a:lnTo>
                    <a:pt x="2276576" y="2995333"/>
                  </a:lnTo>
                  <a:lnTo>
                    <a:pt x="2267077" y="2997250"/>
                  </a:lnTo>
                  <a:lnTo>
                    <a:pt x="2257564" y="2995333"/>
                  </a:lnTo>
                  <a:lnTo>
                    <a:pt x="2249805" y="2990088"/>
                  </a:lnTo>
                  <a:lnTo>
                    <a:pt x="2244560" y="2982328"/>
                  </a:lnTo>
                  <a:lnTo>
                    <a:pt x="2242629" y="2972828"/>
                  </a:lnTo>
                  <a:lnTo>
                    <a:pt x="2244560" y="2963329"/>
                  </a:lnTo>
                  <a:lnTo>
                    <a:pt x="2249805" y="2955556"/>
                  </a:lnTo>
                  <a:lnTo>
                    <a:pt x="2257564" y="2950311"/>
                  </a:lnTo>
                  <a:lnTo>
                    <a:pt x="2267077" y="2948394"/>
                  </a:lnTo>
                  <a:lnTo>
                    <a:pt x="2276576" y="2950311"/>
                  </a:lnTo>
                  <a:lnTo>
                    <a:pt x="2284349" y="2955556"/>
                  </a:lnTo>
                  <a:lnTo>
                    <a:pt x="2289594" y="2963329"/>
                  </a:lnTo>
                  <a:lnTo>
                    <a:pt x="2291511" y="2972828"/>
                  </a:lnTo>
                  <a:lnTo>
                    <a:pt x="2291511" y="2903728"/>
                  </a:lnTo>
                  <a:lnTo>
                    <a:pt x="2291283" y="2903626"/>
                  </a:lnTo>
                  <a:lnTo>
                    <a:pt x="2283523" y="2901378"/>
                  </a:lnTo>
                  <a:lnTo>
                    <a:pt x="2275433" y="2899994"/>
                  </a:lnTo>
                  <a:lnTo>
                    <a:pt x="2267077" y="2899524"/>
                  </a:lnTo>
                  <a:lnTo>
                    <a:pt x="2238565" y="2905290"/>
                  </a:lnTo>
                  <a:lnTo>
                    <a:pt x="2215261" y="2921012"/>
                  </a:lnTo>
                  <a:lnTo>
                    <a:pt x="2199538" y="2944317"/>
                  </a:lnTo>
                  <a:lnTo>
                    <a:pt x="2193772" y="2972828"/>
                  </a:lnTo>
                  <a:lnTo>
                    <a:pt x="2199538" y="3001327"/>
                  </a:lnTo>
                  <a:lnTo>
                    <a:pt x="2215261" y="3024632"/>
                  </a:lnTo>
                  <a:lnTo>
                    <a:pt x="2238565" y="3040367"/>
                  </a:lnTo>
                  <a:lnTo>
                    <a:pt x="2267077" y="3046133"/>
                  </a:lnTo>
                  <a:lnTo>
                    <a:pt x="2295575" y="3040367"/>
                  </a:lnTo>
                  <a:lnTo>
                    <a:pt x="2318880" y="3024632"/>
                  </a:lnTo>
                  <a:lnTo>
                    <a:pt x="2334615" y="3001327"/>
                  </a:lnTo>
                  <a:lnTo>
                    <a:pt x="2335441" y="2997250"/>
                  </a:lnTo>
                  <a:lnTo>
                    <a:pt x="2340381" y="2972828"/>
                  </a:lnTo>
                  <a:lnTo>
                    <a:pt x="2339911" y="2964472"/>
                  </a:lnTo>
                  <a:lnTo>
                    <a:pt x="2338514" y="2956382"/>
                  </a:lnTo>
                  <a:lnTo>
                    <a:pt x="2336266" y="2948622"/>
                  </a:lnTo>
                  <a:lnTo>
                    <a:pt x="2336177" y="2948394"/>
                  </a:lnTo>
                  <a:lnTo>
                    <a:pt x="2333218" y="2941231"/>
                  </a:lnTo>
                  <a:lnTo>
                    <a:pt x="2367775" y="2906687"/>
                  </a:lnTo>
                  <a:lnTo>
                    <a:pt x="2404008" y="2870441"/>
                  </a:lnTo>
                  <a:lnTo>
                    <a:pt x="2418372" y="2893098"/>
                  </a:lnTo>
                  <a:lnTo>
                    <a:pt x="2429091" y="2917964"/>
                  </a:lnTo>
                  <a:lnTo>
                    <a:pt x="2435796" y="2944660"/>
                  </a:lnTo>
                  <a:lnTo>
                    <a:pt x="2438120" y="2972828"/>
                  </a:lnTo>
                  <a:lnTo>
                    <a:pt x="2437777" y="2983674"/>
                  </a:lnTo>
                  <a:lnTo>
                    <a:pt x="2436761" y="2994444"/>
                  </a:lnTo>
                  <a:lnTo>
                    <a:pt x="2435085" y="3005099"/>
                  </a:lnTo>
                  <a:lnTo>
                    <a:pt x="2432735" y="3015615"/>
                  </a:lnTo>
                  <a:lnTo>
                    <a:pt x="2432227" y="3025305"/>
                  </a:lnTo>
                  <a:lnTo>
                    <a:pt x="2435352" y="3034119"/>
                  </a:lnTo>
                  <a:lnTo>
                    <a:pt x="2441575" y="3041129"/>
                  </a:lnTo>
                  <a:lnTo>
                    <a:pt x="2450300" y="3045358"/>
                  </a:lnTo>
                  <a:lnTo>
                    <a:pt x="2460002" y="3045866"/>
                  </a:lnTo>
                  <a:lnTo>
                    <a:pt x="2468829" y="3042729"/>
                  </a:lnTo>
                  <a:lnTo>
                    <a:pt x="2485250" y="3000578"/>
                  </a:lnTo>
                  <a:lnTo>
                    <a:pt x="2486558" y="2986748"/>
                  </a:lnTo>
                  <a:lnTo>
                    <a:pt x="2486990" y="2972828"/>
                  </a:lnTo>
                  <a:close/>
                </a:path>
                <a:path w="2633344" h="3143884">
                  <a:moveTo>
                    <a:pt x="2633040" y="2993072"/>
                  </a:moveTo>
                  <a:lnTo>
                    <a:pt x="2632595" y="2946196"/>
                  </a:lnTo>
                  <a:lnTo>
                    <a:pt x="2626195" y="2899727"/>
                  </a:lnTo>
                  <a:lnTo>
                    <a:pt x="2613901" y="2854299"/>
                  </a:lnTo>
                  <a:lnTo>
                    <a:pt x="2595740" y="2810522"/>
                  </a:lnTo>
                  <a:lnTo>
                    <a:pt x="2583764" y="2789796"/>
                  </a:lnTo>
                  <a:lnTo>
                    <a:pt x="2583764" y="2948394"/>
                  </a:lnTo>
                  <a:lnTo>
                    <a:pt x="2560294" y="2948394"/>
                  </a:lnTo>
                  <a:lnTo>
                    <a:pt x="2550769" y="2950311"/>
                  </a:lnTo>
                  <a:lnTo>
                    <a:pt x="2543010" y="2955544"/>
                  </a:lnTo>
                  <a:lnTo>
                    <a:pt x="2537777" y="2963316"/>
                  </a:lnTo>
                  <a:lnTo>
                    <a:pt x="2535859" y="2972816"/>
                  </a:lnTo>
                  <a:lnTo>
                    <a:pt x="2537777" y="2982328"/>
                  </a:lnTo>
                  <a:lnTo>
                    <a:pt x="2543010" y="2990100"/>
                  </a:lnTo>
                  <a:lnTo>
                    <a:pt x="2550782" y="2995333"/>
                  </a:lnTo>
                  <a:lnTo>
                    <a:pt x="2560294" y="2997250"/>
                  </a:lnTo>
                  <a:lnTo>
                    <a:pt x="2583764" y="2997250"/>
                  </a:lnTo>
                  <a:lnTo>
                    <a:pt x="2580817" y="3022422"/>
                  </a:lnTo>
                  <a:lnTo>
                    <a:pt x="2575915" y="3047263"/>
                  </a:lnTo>
                  <a:lnTo>
                    <a:pt x="2569095" y="3071584"/>
                  </a:lnTo>
                  <a:lnTo>
                    <a:pt x="2560383" y="3095155"/>
                  </a:lnTo>
                  <a:lnTo>
                    <a:pt x="1973757" y="3095002"/>
                  </a:lnTo>
                  <a:lnTo>
                    <a:pt x="1965007" y="3071355"/>
                  </a:lnTo>
                  <a:lnTo>
                    <a:pt x="1958187" y="3047098"/>
                  </a:lnTo>
                  <a:lnTo>
                    <a:pt x="1953323" y="3022358"/>
                  </a:lnTo>
                  <a:lnTo>
                    <a:pt x="1950427" y="2997250"/>
                  </a:lnTo>
                  <a:lnTo>
                    <a:pt x="1980844" y="2997250"/>
                  </a:lnTo>
                  <a:lnTo>
                    <a:pt x="1990344" y="2995333"/>
                  </a:lnTo>
                  <a:lnTo>
                    <a:pt x="1998116" y="2990100"/>
                  </a:lnTo>
                  <a:lnTo>
                    <a:pt x="2003348" y="2982328"/>
                  </a:lnTo>
                  <a:lnTo>
                    <a:pt x="2005266" y="2972816"/>
                  </a:lnTo>
                  <a:lnTo>
                    <a:pt x="2003348" y="2963303"/>
                  </a:lnTo>
                  <a:lnTo>
                    <a:pt x="1998103" y="2955544"/>
                  </a:lnTo>
                  <a:lnTo>
                    <a:pt x="1990344" y="2950311"/>
                  </a:lnTo>
                  <a:lnTo>
                    <a:pt x="1980844" y="2948394"/>
                  </a:lnTo>
                  <a:lnTo>
                    <a:pt x="1950389" y="2948394"/>
                  </a:lnTo>
                  <a:lnTo>
                    <a:pt x="1951913" y="2932849"/>
                  </a:lnTo>
                  <a:lnTo>
                    <a:pt x="1960943" y="2886494"/>
                  </a:lnTo>
                  <a:lnTo>
                    <a:pt x="1986546" y="2822283"/>
                  </a:lnTo>
                  <a:lnTo>
                    <a:pt x="2025497" y="2765806"/>
                  </a:lnTo>
                  <a:lnTo>
                    <a:pt x="2042541" y="2782849"/>
                  </a:lnTo>
                  <a:lnTo>
                    <a:pt x="2050630" y="2788221"/>
                  </a:lnTo>
                  <a:lnTo>
                    <a:pt x="2059825" y="2790012"/>
                  </a:lnTo>
                  <a:lnTo>
                    <a:pt x="2069020" y="2788221"/>
                  </a:lnTo>
                  <a:lnTo>
                    <a:pt x="2077097" y="2782849"/>
                  </a:lnTo>
                  <a:lnTo>
                    <a:pt x="2082469" y="2774772"/>
                  </a:lnTo>
                  <a:lnTo>
                    <a:pt x="2084222" y="2765806"/>
                  </a:lnTo>
                  <a:lnTo>
                    <a:pt x="2084260" y="2765577"/>
                  </a:lnTo>
                  <a:lnTo>
                    <a:pt x="2082469" y="2756382"/>
                  </a:lnTo>
                  <a:lnTo>
                    <a:pt x="2077097" y="2748305"/>
                  </a:lnTo>
                  <a:lnTo>
                    <a:pt x="2060155" y="2731351"/>
                  </a:lnTo>
                  <a:lnTo>
                    <a:pt x="2099868" y="2702344"/>
                  </a:lnTo>
                  <a:lnTo>
                    <a:pt x="2143785" y="2679725"/>
                  </a:lnTo>
                  <a:lnTo>
                    <a:pt x="2191499" y="2664091"/>
                  </a:lnTo>
                  <a:lnTo>
                    <a:pt x="2242629" y="2656078"/>
                  </a:lnTo>
                  <a:lnTo>
                    <a:pt x="2242655" y="2679725"/>
                  </a:lnTo>
                  <a:lnTo>
                    <a:pt x="2244560" y="2689110"/>
                  </a:lnTo>
                  <a:lnTo>
                    <a:pt x="2249792" y="2696883"/>
                  </a:lnTo>
                  <a:lnTo>
                    <a:pt x="2257564" y="2702115"/>
                  </a:lnTo>
                  <a:lnTo>
                    <a:pt x="2267077" y="2704046"/>
                  </a:lnTo>
                  <a:lnTo>
                    <a:pt x="2276576" y="2702115"/>
                  </a:lnTo>
                  <a:lnTo>
                    <a:pt x="2284349" y="2696883"/>
                  </a:lnTo>
                  <a:lnTo>
                    <a:pt x="2289594" y="2689110"/>
                  </a:lnTo>
                  <a:lnTo>
                    <a:pt x="2291486" y="2679725"/>
                  </a:lnTo>
                  <a:lnTo>
                    <a:pt x="2291511" y="2656078"/>
                  </a:lnTo>
                  <a:lnTo>
                    <a:pt x="2340914" y="2663609"/>
                  </a:lnTo>
                  <a:lnTo>
                    <a:pt x="2388171" y="2678861"/>
                  </a:lnTo>
                  <a:lnTo>
                    <a:pt x="2432659" y="2701582"/>
                  </a:lnTo>
                  <a:lnTo>
                    <a:pt x="2473731" y="2731605"/>
                  </a:lnTo>
                  <a:lnTo>
                    <a:pt x="2457031" y="2748305"/>
                  </a:lnTo>
                  <a:lnTo>
                    <a:pt x="2451671" y="2756382"/>
                  </a:lnTo>
                  <a:lnTo>
                    <a:pt x="2449880" y="2765577"/>
                  </a:lnTo>
                  <a:lnTo>
                    <a:pt x="2451671" y="2774772"/>
                  </a:lnTo>
                  <a:lnTo>
                    <a:pt x="2457031" y="2782849"/>
                  </a:lnTo>
                  <a:lnTo>
                    <a:pt x="2465120" y="2788221"/>
                  </a:lnTo>
                  <a:lnTo>
                    <a:pt x="2474315" y="2790012"/>
                  </a:lnTo>
                  <a:lnTo>
                    <a:pt x="2483510" y="2788221"/>
                  </a:lnTo>
                  <a:lnTo>
                    <a:pt x="2491587" y="2782849"/>
                  </a:lnTo>
                  <a:lnTo>
                    <a:pt x="2508275" y="2766174"/>
                  </a:lnTo>
                  <a:lnTo>
                    <a:pt x="2537803" y="2806712"/>
                  </a:lnTo>
                  <a:lnTo>
                    <a:pt x="2560485" y="2851150"/>
                  </a:lnTo>
                  <a:lnTo>
                    <a:pt x="2575941" y="2898660"/>
                  </a:lnTo>
                  <a:lnTo>
                    <a:pt x="2583764" y="2948394"/>
                  </a:lnTo>
                  <a:lnTo>
                    <a:pt x="2583764" y="2789796"/>
                  </a:lnTo>
                  <a:lnTo>
                    <a:pt x="2542032" y="2730436"/>
                  </a:lnTo>
                  <a:lnTo>
                    <a:pt x="2506573" y="2695371"/>
                  </a:lnTo>
                  <a:lnTo>
                    <a:pt x="2463647" y="2663393"/>
                  </a:lnTo>
                  <a:lnTo>
                    <a:pt x="2449969" y="2656014"/>
                  </a:lnTo>
                  <a:lnTo>
                    <a:pt x="2417508" y="2638463"/>
                  </a:lnTo>
                  <a:lnTo>
                    <a:pt x="2368893" y="2620619"/>
                  </a:lnTo>
                  <a:lnTo>
                    <a:pt x="2318550" y="2609888"/>
                  </a:lnTo>
                  <a:lnTo>
                    <a:pt x="2267216" y="2606306"/>
                  </a:lnTo>
                  <a:lnTo>
                    <a:pt x="2266937" y="2606306"/>
                  </a:lnTo>
                  <a:lnTo>
                    <a:pt x="2212556" y="2610256"/>
                  </a:lnTo>
                  <a:lnTo>
                    <a:pt x="2160587" y="2621762"/>
                  </a:lnTo>
                  <a:lnTo>
                    <a:pt x="2111489" y="2640469"/>
                  </a:lnTo>
                  <a:lnTo>
                    <a:pt x="2065718" y="2666034"/>
                  </a:lnTo>
                  <a:lnTo>
                    <a:pt x="2023757" y="2698077"/>
                  </a:lnTo>
                  <a:lnTo>
                    <a:pt x="1986470" y="2736011"/>
                  </a:lnTo>
                  <a:lnTo>
                    <a:pt x="1955444" y="2778353"/>
                  </a:lnTo>
                  <a:lnTo>
                    <a:pt x="1931085" y="2824467"/>
                  </a:lnTo>
                  <a:lnTo>
                    <a:pt x="1913763" y="2873768"/>
                  </a:lnTo>
                  <a:lnTo>
                    <a:pt x="1903539" y="2925851"/>
                  </a:lnTo>
                  <a:lnTo>
                    <a:pt x="1900669" y="2978327"/>
                  </a:lnTo>
                  <a:lnTo>
                    <a:pt x="1905127" y="3030385"/>
                  </a:lnTo>
                  <a:lnTo>
                    <a:pt x="1916861" y="3081197"/>
                  </a:lnTo>
                  <a:lnTo>
                    <a:pt x="1935873" y="3129953"/>
                  </a:lnTo>
                  <a:lnTo>
                    <a:pt x="2576220" y="3143872"/>
                  </a:lnTo>
                  <a:lnTo>
                    <a:pt x="2583078" y="3142894"/>
                  </a:lnTo>
                  <a:lnTo>
                    <a:pt x="2589263" y="3140100"/>
                  </a:lnTo>
                  <a:lnTo>
                    <a:pt x="2594457" y="3135680"/>
                  </a:lnTo>
                  <a:lnTo>
                    <a:pt x="2598280" y="3129940"/>
                  </a:lnTo>
                  <a:lnTo>
                    <a:pt x="2612110" y="3095155"/>
                  </a:lnTo>
                  <a:lnTo>
                    <a:pt x="2615933" y="3085566"/>
                  </a:lnTo>
                  <a:lnTo>
                    <a:pt x="2627503" y="3039732"/>
                  </a:lnTo>
                  <a:lnTo>
                    <a:pt x="2633040" y="2993072"/>
                  </a:lnTo>
                  <a:close/>
                </a:path>
              </a:pathLst>
            </a:custGeom>
            <a:solidFill>
              <a:srgbClr val="F19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64196" y="2163565"/>
              <a:ext cx="14816455" cy="6972300"/>
            </a:xfrm>
            <a:custGeom>
              <a:avLst/>
              <a:gdLst/>
              <a:ahLst/>
              <a:cxnLst/>
              <a:rect l="l" t="t" r="r" b="b"/>
              <a:pathLst>
                <a:path w="14816455" h="6972300">
                  <a:moveTo>
                    <a:pt x="1047089" y="6140424"/>
                  </a:moveTo>
                  <a:lnTo>
                    <a:pt x="1041412" y="6090894"/>
                  </a:lnTo>
                  <a:lnTo>
                    <a:pt x="1025232" y="6046444"/>
                  </a:lnTo>
                  <a:lnTo>
                    <a:pt x="999858" y="6005804"/>
                  </a:lnTo>
                  <a:lnTo>
                    <a:pt x="985748" y="5991809"/>
                  </a:lnTo>
                  <a:lnTo>
                    <a:pt x="985748" y="6140424"/>
                  </a:lnTo>
                  <a:lnTo>
                    <a:pt x="985748" y="6449034"/>
                  </a:lnTo>
                  <a:lnTo>
                    <a:pt x="985748" y="6757644"/>
                  </a:lnTo>
                  <a:lnTo>
                    <a:pt x="977912" y="6807174"/>
                  </a:lnTo>
                  <a:lnTo>
                    <a:pt x="956106" y="6849084"/>
                  </a:lnTo>
                  <a:lnTo>
                    <a:pt x="922896" y="6882104"/>
                  </a:lnTo>
                  <a:lnTo>
                    <a:pt x="880795" y="6903694"/>
                  </a:lnTo>
                  <a:lnTo>
                    <a:pt x="832370" y="6911314"/>
                  </a:lnTo>
                  <a:lnTo>
                    <a:pt x="819759" y="6911314"/>
                  </a:lnTo>
                  <a:lnTo>
                    <a:pt x="807364" y="6910044"/>
                  </a:lnTo>
                  <a:lnTo>
                    <a:pt x="795223" y="6907504"/>
                  </a:lnTo>
                  <a:lnTo>
                    <a:pt x="783386" y="6903694"/>
                  </a:lnTo>
                  <a:lnTo>
                    <a:pt x="806818" y="6888454"/>
                  </a:lnTo>
                  <a:lnTo>
                    <a:pt x="822426" y="6878294"/>
                  </a:lnTo>
                  <a:lnTo>
                    <a:pt x="859155" y="6850354"/>
                  </a:lnTo>
                  <a:lnTo>
                    <a:pt x="893292" y="6818604"/>
                  </a:lnTo>
                  <a:lnTo>
                    <a:pt x="924623" y="6785584"/>
                  </a:lnTo>
                  <a:lnTo>
                    <a:pt x="952868" y="6748754"/>
                  </a:lnTo>
                  <a:lnTo>
                    <a:pt x="977798" y="6709384"/>
                  </a:lnTo>
                  <a:lnTo>
                    <a:pt x="981252" y="6720814"/>
                  </a:lnTo>
                  <a:lnTo>
                    <a:pt x="983729" y="6733514"/>
                  </a:lnTo>
                  <a:lnTo>
                    <a:pt x="985240" y="6744944"/>
                  </a:lnTo>
                  <a:lnTo>
                    <a:pt x="985748" y="6757644"/>
                  </a:lnTo>
                  <a:lnTo>
                    <a:pt x="985748" y="6449034"/>
                  </a:lnTo>
                  <a:lnTo>
                    <a:pt x="985202" y="6471894"/>
                  </a:lnTo>
                  <a:lnTo>
                    <a:pt x="983602" y="6493484"/>
                  </a:lnTo>
                  <a:lnTo>
                    <a:pt x="980973" y="6515074"/>
                  </a:lnTo>
                  <a:lnTo>
                    <a:pt x="977353" y="6536664"/>
                  </a:lnTo>
                  <a:lnTo>
                    <a:pt x="961732" y="6533020"/>
                  </a:lnTo>
                  <a:lnTo>
                    <a:pt x="961732" y="6596354"/>
                  </a:lnTo>
                  <a:lnTo>
                    <a:pt x="944041" y="6640804"/>
                  </a:lnTo>
                  <a:lnTo>
                    <a:pt x="921969" y="6683984"/>
                  </a:lnTo>
                  <a:lnTo>
                    <a:pt x="895807" y="6723354"/>
                  </a:lnTo>
                  <a:lnTo>
                    <a:pt x="865847" y="6760184"/>
                  </a:lnTo>
                  <a:lnTo>
                    <a:pt x="832345" y="6793204"/>
                  </a:lnTo>
                  <a:lnTo>
                    <a:pt x="795604" y="6822414"/>
                  </a:lnTo>
                  <a:lnTo>
                    <a:pt x="755904" y="6849084"/>
                  </a:lnTo>
                  <a:lnTo>
                    <a:pt x="713524" y="6870674"/>
                  </a:lnTo>
                  <a:lnTo>
                    <a:pt x="668743" y="6888454"/>
                  </a:lnTo>
                  <a:lnTo>
                    <a:pt x="630415" y="6723354"/>
                  </a:lnTo>
                  <a:lnTo>
                    <a:pt x="626579" y="6706844"/>
                  </a:lnTo>
                  <a:lnTo>
                    <a:pt x="675830" y="6681444"/>
                  </a:lnTo>
                  <a:lnTo>
                    <a:pt x="719721" y="6645884"/>
                  </a:lnTo>
                  <a:lnTo>
                    <a:pt x="755116" y="6602704"/>
                  </a:lnTo>
                  <a:lnTo>
                    <a:pt x="780910" y="6554444"/>
                  </a:lnTo>
                  <a:lnTo>
                    <a:pt x="961732" y="6596354"/>
                  </a:lnTo>
                  <a:lnTo>
                    <a:pt x="961732" y="6533020"/>
                  </a:lnTo>
                  <a:lnTo>
                    <a:pt x="797852" y="6494754"/>
                  </a:lnTo>
                  <a:lnTo>
                    <a:pt x="799515" y="6483324"/>
                  </a:lnTo>
                  <a:lnTo>
                    <a:pt x="800722" y="6471894"/>
                  </a:lnTo>
                  <a:lnTo>
                    <a:pt x="801446" y="6460464"/>
                  </a:lnTo>
                  <a:lnTo>
                    <a:pt x="801687" y="6449034"/>
                  </a:lnTo>
                  <a:lnTo>
                    <a:pt x="801458" y="6438874"/>
                  </a:lnTo>
                  <a:lnTo>
                    <a:pt x="800798" y="6427444"/>
                  </a:lnTo>
                  <a:lnTo>
                    <a:pt x="799693" y="6416014"/>
                  </a:lnTo>
                  <a:lnTo>
                    <a:pt x="798169" y="6405854"/>
                  </a:lnTo>
                  <a:lnTo>
                    <a:pt x="977734" y="6363944"/>
                  </a:lnTo>
                  <a:lnTo>
                    <a:pt x="981189" y="6384264"/>
                  </a:lnTo>
                  <a:lnTo>
                    <a:pt x="983703" y="6405854"/>
                  </a:lnTo>
                  <a:lnTo>
                    <a:pt x="985227" y="6427444"/>
                  </a:lnTo>
                  <a:lnTo>
                    <a:pt x="985748" y="6449034"/>
                  </a:lnTo>
                  <a:lnTo>
                    <a:pt x="985748" y="6140424"/>
                  </a:lnTo>
                  <a:lnTo>
                    <a:pt x="985240" y="6153124"/>
                  </a:lnTo>
                  <a:lnTo>
                    <a:pt x="983729" y="6165824"/>
                  </a:lnTo>
                  <a:lnTo>
                    <a:pt x="981252" y="6177254"/>
                  </a:lnTo>
                  <a:lnTo>
                    <a:pt x="977798" y="6189954"/>
                  </a:lnTo>
                  <a:lnTo>
                    <a:pt x="962355" y="6165532"/>
                  </a:lnTo>
                  <a:lnTo>
                    <a:pt x="962355" y="6304254"/>
                  </a:lnTo>
                  <a:lnTo>
                    <a:pt x="781672" y="6346164"/>
                  </a:lnTo>
                  <a:lnTo>
                    <a:pt x="761809" y="6306794"/>
                  </a:lnTo>
                  <a:lnTo>
                    <a:pt x="740333" y="6277495"/>
                  </a:lnTo>
                  <a:lnTo>
                    <a:pt x="740333" y="6449034"/>
                  </a:lnTo>
                  <a:lnTo>
                    <a:pt x="734491" y="6498564"/>
                  </a:lnTo>
                  <a:lnTo>
                    <a:pt x="717918" y="6544284"/>
                  </a:lnTo>
                  <a:lnTo>
                    <a:pt x="692010" y="6583654"/>
                  </a:lnTo>
                  <a:lnTo>
                    <a:pt x="658215" y="6617944"/>
                  </a:lnTo>
                  <a:lnTo>
                    <a:pt x="617918" y="6643344"/>
                  </a:lnTo>
                  <a:lnTo>
                    <a:pt x="609333" y="6646481"/>
                  </a:lnTo>
                  <a:lnTo>
                    <a:pt x="609333" y="6903694"/>
                  </a:lnTo>
                  <a:lnTo>
                    <a:pt x="588327" y="6907504"/>
                  </a:lnTo>
                  <a:lnTo>
                    <a:pt x="567004" y="6910044"/>
                  </a:lnTo>
                  <a:lnTo>
                    <a:pt x="545401" y="6911314"/>
                  </a:lnTo>
                  <a:lnTo>
                    <a:pt x="501688" y="6911314"/>
                  </a:lnTo>
                  <a:lnTo>
                    <a:pt x="480098" y="6910044"/>
                  </a:lnTo>
                  <a:lnTo>
                    <a:pt x="458774" y="6907504"/>
                  </a:lnTo>
                  <a:lnTo>
                    <a:pt x="437769" y="6903694"/>
                  </a:lnTo>
                  <a:lnTo>
                    <a:pt x="441312" y="6888454"/>
                  </a:lnTo>
                  <a:lnTo>
                    <a:pt x="479679" y="6723354"/>
                  </a:lnTo>
                  <a:lnTo>
                    <a:pt x="490524" y="6725894"/>
                  </a:lnTo>
                  <a:lnTo>
                    <a:pt x="501459" y="6727164"/>
                  </a:lnTo>
                  <a:lnTo>
                    <a:pt x="545655" y="6727164"/>
                  </a:lnTo>
                  <a:lnTo>
                    <a:pt x="556590" y="6725894"/>
                  </a:lnTo>
                  <a:lnTo>
                    <a:pt x="567436" y="6723354"/>
                  </a:lnTo>
                  <a:lnTo>
                    <a:pt x="609333" y="6903694"/>
                  </a:lnTo>
                  <a:lnTo>
                    <a:pt x="609333" y="6646481"/>
                  </a:lnTo>
                  <a:lnTo>
                    <a:pt x="572554" y="6659854"/>
                  </a:lnTo>
                  <a:lnTo>
                    <a:pt x="523544" y="6666204"/>
                  </a:lnTo>
                  <a:lnTo>
                    <a:pt x="474548" y="6659854"/>
                  </a:lnTo>
                  <a:lnTo>
                    <a:pt x="429183" y="6643344"/>
                  </a:lnTo>
                  <a:lnTo>
                    <a:pt x="420522" y="6637883"/>
                  </a:lnTo>
                  <a:lnTo>
                    <a:pt x="420522" y="6708114"/>
                  </a:lnTo>
                  <a:lnTo>
                    <a:pt x="378345" y="6888454"/>
                  </a:lnTo>
                  <a:lnTo>
                    <a:pt x="333578" y="6870674"/>
                  </a:lnTo>
                  <a:lnTo>
                    <a:pt x="291198" y="6849084"/>
                  </a:lnTo>
                  <a:lnTo>
                    <a:pt x="263728" y="6830631"/>
                  </a:lnTo>
                  <a:lnTo>
                    <a:pt x="263728" y="6903694"/>
                  </a:lnTo>
                  <a:lnTo>
                    <a:pt x="251879" y="6907504"/>
                  </a:lnTo>
                  <a:lnTo>
                    <a:pt x="239737" y="6910044"/>
                  </a:lnTo>
                  <a:lnTo>
                    <a:pt x="227355" y="6911314"/>
                  </a:lnTo>
                  <a:lnTo>
                    <a:pt x="214744" y="6911314"/>
                  </a:lnTo>
                  <a:lnTo>
                    <a:pt x="166319" y="6903694"/>
                  </a:lnTo>
                  <a:lnTo>
                    <a:pt x="124218" y="6882104"/>
                  </a:lnTo>
                  <a:lnTo>
                    <a:pt x="90995" y="6849084"/>
                  </a:lnTo>
                  <a:lnTo>
                    <a:pt x="69202" y="6807174"/>
                  </a:lnTo>
                  <a:lnTo>
                    <a:pt x="61366" y="6757644"/>
                  </a:lnTo>
                  <a:lnTo>
                    <a:pt x="61874" y="6744944"/>
                  </a:lnTo>
                  <a:lnTo>
                    <a:pt x="63373" y="6733514"/>
                  </a:lnTo>
                  <a:lnTo>
                    <a:pt x="65862" y="6720814"/>
                  </a:lnTo>
                  <a:lnTo>
                    <a:pt x="69316" y="6709384"/>
                  </a:lnTo>
                  <a:lnTo>
                    <a:pt x="94208" y="6748754"/>
                  </a:lnTo>
                  <a:lnTo>
                    <a:pt x="122428" y="6785584"/>
                  </a:lnTo>
                  <a:lnTo>
                    <a:pt x="153733" y="6818604"/>
                  </a:lnTo>
                  <a:lnTo>
                    <a:pt x="187871" y="6850354"/>
                  </a:lnTo>
                  <a:lnTo>
                    <a:pt x="224624" y="6878294"/>
                  </a:lnTo>
                  <a:lnTo>
                    <a:pt x="263728" y="6903694"/>
                  </a:lnTo>
                  <a:lnTo>
                    <a:pt x="263728" y="6830631"/>
                  </a:lnTo>
                  <a:lnTo>
                    <a:pt x="251498" y="6822414"/>
                  </a:lnTo>
                  <a:lnTo>
                    <a:pt x="214757" y="6793204"/>
                  </a:lnTo>
                  <a:lnTo>
                    <a:pt x="181267" y="6760184"/>
                  </a:lnTo>
                  <a:lnTo>
                    <a:pt x="151295" y="6723354"/>
                  </a:lnTo>
                  <a:lnTo>
                    <a:pt x="125133" y="6683984"/>
                  </a:lnTo>
                  <a:lnTo>
                    <a:pt x="103060" y="6640804"/>
                  </a:lnTo>
                  <a:lnTo>
                    <a:pt x="85369" y="6596354"/>
                  </a:lnTo>
                  <a:lnTo>
                    <a:pt x="266179" y="6554444"/>
                  </a:lnTo>
                  <a:lnTo>
                    <a:pt x="286512" y="6593814"/>
                  </a:lnTo>
                  <a:lnTo>
                    <a:pt x="312826" y="6629374"/>
                  </a:lnTo>
                  <a:lnTo>
                    <a:pt x="344424" y="6661124"/>
                  </a:lnTo>
                  <a:lnTo>
                    <a:pt x="380568" y="6687794"/>
                  </a:lnTo>
                  <a:lnTo>
                    <a:pt x="420522" y="6708114"/>
                  </a:lnTo>
                  <a:lnTo>
                    <a:pt x="420522" y="6637883"/>
                  </a:lnTo>
                  <a:lnTo>
                    <a:pt x="388899" y="6617944"/>
                  </a:lnTo>
                  <a:lnTo>
                    <a:pt x="355092" y="6583654"/>
                  </a:lnTo>
                  <a:lnTo>
                    <a:pt x="329196" y="6544284"/>
                  </a:lnTo>
                  <a:lnTo>
                    <a:pt x="312610" y="6498564"/>
                  </a:lnTo>
                  <a:lnTo>
                    <a:pt x="306768" y="6449034"/>
                  </a:lnTo>
                  <a:lnTo>
                    <a:pt x="312610" y="6400774"/>
                  </a:lnTo>
                  <a:lnTo>
                    <a:pt x="325970" y="6363944"/>
                  </a:lnTo>
                  <a:lnTo>
                    <a:pt x="355092" y="6314414"/>
                  </a:lnTo>
                  <a:lnTo>
                    <a:pt x="388899" y="6281394"/>
                  </a:lnTo>
                  <a:lnTo>
                    <a:pt x="429183" y="6254724"/>
                  </a:lnTo>
                  <a:lnTo>
                    <a:pt x="474548" y="6238214"/>
                  </a:lnTo>
                  <a:lnTo>
                    <a:pt x="523544" y="6233134"/>
                  </a:lnTo>
                  <a:lnTo>
                    <a:pt x="572554" y="6238214"/>
                  </a:lnTo>
                  <a:lnTo>
                    <a:pt x="617918" y="6254724"/>
                  </a:lnTo>
                  <a:lnTo>
                    <a:pt x="658215" y="6281394"/>
                  </a:lnTo>
                  <a:lnTo>
                    <a:pt x="692010" y="6314414"/>
                  </a:lnTo>
                  <a:lnTo>
                    <a:pt x="717918" y="6355054"/>
                  </a:lnTo>
                  <a:lnTo>
                    <a:pt x="734491" y="6400774"/>
                  </a:lnTo>
                  <a:lnTo>
                    <a:pt x="740333" y="6449034"/>
                  </a:lnTo>
                  <a:lnTo>
                    <a:pt x="740333" y="6277495"/>
                  </a:lnTo>
                  <a:lnTo>
                    <a:pt x="735749" y="6271234"/>
                  </a:lnTo>
                  <a:lnTo>
                    <a:pt x="704126" y="6238214"/>
                  </a:lnTo>
                  <a:lnTo>
                    <a:pt x="697153" y="6233134"/>
                  </a:lnTo>
                  <a:lnTo>
                    <a:pt x="667524" y="6211544"/>
                  </a:lnTo>
                  <a:lnTo>
                    <a:pt x="626579" y="6191224"/>
                  </a:lnTo>
                  <a:lnTo>
                    <a:pt x="630440" y="6174714"/>
                  </a:lnTo>
                  <a:lnTo>
                    <a:pt x="668743" y="6010884"/>
                  </a:lnTo>
                  <a:lnTo>
                    <a:pt x="713727" y="6028664"/>
                  </a:lnTo>
                  <a:lnTo>
                    <a:pt x="756272" y="6050254"/>
                  </a:lnTo>
                  <a:lnTo>
                    <a:pt x="796124" y="6076924"/>
                  </a:lnTo>
                  <a:lnTo>
                    <a:pt x="832980" y="6106134"/>
                  </a:lnTo>
                  <a:lnTo>
                    <a:pt x="866559" y="6140424"/>
                  </a:lnTo>
                  <a:lnTo>
                    <a:pt x="896569" y="6177254"/>
                  </a:lnTo>
                  <a:lnTo>
                    <a:pt x="922731" y="6216624"/>
                  </a:lnTo>
                  <a:lnTo>
                    <a:pt x="944753" y="6259804"/>
                  </a:lnTo>
                  <a:lnTo>
                    <a:pt x="962355" y="6304254"/>
                  </a:lnTo>
                  <a:lnTo>
                    <a:pt x="962355" y="6165532"/>
                  </a:lnTo>
                  <a:lnTo>
                    <a:pt x="924687" y="6113754"/>
                  </a:lnTo>
                  <a:lnTo>
                    <a:pt x="893381" y="6079464"/>
                  </a:lnTo>
                  <a:lnTo>
                    <a:pt x="859231" y="6047714"/>
                  </a:lnTo>
                  <a:lnTo>
                    <a:pt x="822490" y="6019774"/>
                  </a:lnTo>
                  <a:lnTo>
                    <a:pt x="808075" y="6010884"/>
                  </a:lnTo>
                  <a:lnTo>
                    <a:pt x="783386" y="5995644"/>
                  </a:lnTo>
                  <a:lnTo>
                    <a:pt x="795223" y="5991834"/>
                  </a:lnTo>
                  <a:lnTo>
                    <a:pt x="807364" y="5989294"/>
                  </a:lnTo>
                  <a:lnTo>
                    <a:pt x="832370" y="5986754"/>
                  </a:lnTo>
                  <a:lnTo>
                    <a:pt x="880795" y="5994374"/>
                  </a:lnTo>
                  <a:lnTo>
                    <a:pt x="922896" y="6017234"/>
                  </a:lnTo>
                  <a:lnTo>
                    <a:pt x="956106" y="6050254"/>
                  </a:lnTo>
                  <a:lnTo>
                    <a:pt x="977912" y="6092164"/>
                  </a:lnTo>
                  <a:lnTo>
                    <a:pt x="985748" y="6140424"/>
                  </a:lnTo>
                  <a:lnTo>
                    <a:pt x="985748" y="5991809"/>
                  </a:lnTo>
                  <a:lnTo>
                    <a:pt x="948651" y="5961354"/>
                  </a:lnTo>
                  <a:lnTo>
                    <a:pt x="881545" y="5930874"/>
                  </a:lnTo>
                  <a:lnTo>
                    <a:pt x="832370" y="5925794"/>
                  </a:lnTo>
                  <a:lnTo>
                    <a:pt x="800684" y="5928334"/>
                  </a:lnTo>
                  <a:lnTo>
                    <a:pt x="770140" y="5934684"/>
                  </a:lnTo>
                  <a:lnTo>
                    <a:pt x="741019" y="5946114"/>
                  </a:lnTo>
                  <a:lnTo>
                    <a:pt x="713663" y="5961354"/>
                  </a:lnTo>
                  <a:lnTo>
                    <a:pt x="667994" y="5946114"/>
                  </a:lnTo>
                  <a:lnTo>
                    <a:pt x="620915" y="5934684"/>
                  </a:lnTo>
                  <a:lnTo>
                    <a:pt x="609333" y="5933160"/>
                  </a:lnTo>
                  <a:lnTo>
                    <a:pt x="609333" y="5995644"/>
                  </a:lnTo>
                  <a:lnTo>
                    <a:pt x="567436" y="6174714"/>
                  </a:lnTo>
                  <a:lnTo>
                    <a:pt x="534631" y="6170904"/>
                  </a:lnTo>
                  <a:lnTo>
                    <a:pt x="512470" y="6170904"/>
                  </a:lnTo>
                  <a:lnTo>
                    <a:pt x="479679" y="6174714"/>
                  </a:lnTo>
                  <a:lnTo>
                    <a:pt x="441337" y="6010884"/>
                  </a:lnTo>
                  <a:lnTo>
                    <a:pt x="437769" y="5995644"/>
                  </a:lnTo>
                  <a:lnTo>
                    <a:pt x="458787" y="5991834"/>
                  </a:lnTo>
                  <a:lnTo>
                    <a:pt x="480098" y="5989294"/>
                  </a:lnTo>
                  <a:lnTo>
                    <a:pt x="523544" y="5986754"/>
                  </a:lnTo>
                  <a:lnTo>
                    <a:pt x="567004" y="5989294"/>
                  </a:lnTo>
                  <a:lnTo>
                    <a:pt x="588327" y="5991834"/>
                  </a:lnTo>
                  <a:lnTo>
                    <a:pt x="609333" y="5995644"/>
                  </a:lnTo>
                  <a:lnTo>
                    <a:pt x="609333" y="5933160"/>
                  </a:lnTo>
                  <a:lnTo>
                    <a:pt x="572693" y="5928334"/>
                  </a:lnTo>
                  <a:lnTo>
                    <a:pt x="523544" y="5925794"/>
                  </a:lnTo>
                  <a:lnTo>
                    <a:pt x="474408" y="5928334"/>
                  </a:lnTo>
                  <a:lnTo>
                    <a:pt x="426186" y="5934684"/>
                  </a:lnTo>
                  <a:lnTo>
                    <a:pt x="420522" y="5936069"/>
                  </a:lnTo>
                  <a:lnTo>
                    <a:pt x="420522" y="6191224"/>
                  </a:lnTo>
                  <a:lnTo>
                    <a:pt x="380987" y="6211544"/>
                  </a:lnTo>
                  <a:lnTo>
                    <a:pt x="344805" y="6236944"/>
                  </a:lnTo>
                  <a:lnTo>
                    <a:pt x="312889" y="6268694"/>
                  </a:lnTo>
                  <a:lnTo>
                    <a:pt x="286131" y="6305524"/>
                  </a:lnTo>
                  <a:lnTo>
                    <a:pt x="265430" y="6346164"/>
                  </a:lnTo>
                  <a:lnTo>
                    <a:pt x="249250" y="6342418"/>
                  </a:lnTo>
                  <a:lnTo>
                    <a:pt x="249250" y="6494754"/>
                  </a:lnTo>
                  <a:lnTo>
                    <a:pt x="69748" y="6536664"/>
                  </a:lnTo>
                  <a:lnTo>
                    <a:pt x="66128" y="6515074"/>
                  </a:lnTo>
                  <a:lnTo>
                    <a:pt x="63500" y="6493484"/>
                  </a:lnTo>
                  <a:lnTo>
                    <a:pt x="61899" y="6471894"/>
                  </a:lnTo>
                  <a:lnTo>
                    <a:pt x="61366" y="6449034"/>
                  </a:lnTo>
                  <a:lnTo>
                    <a:pt x="61874" y="6427444"/>
                  </a:lnTo>
                  <a:lnTo>
                    <a:pt x="65913" y="6384264"/>
                  </a:lnTo>
                  <a:lnTo>
                    <a:pt x="248945" y="6405854"/>
                  </a:lnTo>
                  <a:lnTo>
                    <a:pt x="247408" y="6416014"/>
                  </a:lnTo>
                  <a:lnTo>
                    <a:pt x="246303" y="6427444"/>
                  </a:lnTo>
                  <a:lnTo>
                    <a:pt x="246392" y="6471894"/>
                  </a:lnTo>
                  <a:lnTo>
                    <a:pt x="249250" y="6494754"/>
                  </a:lnTo>
                  <a:lnTo>
                    <a:pt x="249250" y="6342418"/>
                  </a:lnTo>
                  <a:lnTo>
                    <a:pt x="84747" y="6304254"/>
                  </a:lnTo>
                  <a:lnTo>
                    <a:pt x="102336" y="6259804"/>
                  </a:lnTo>
                  <a:lnTo>
                    <a:pt x="124371" y="6216624"/>
                  </a:lnTo>
                  <a:lnTo>
                    <a:pt x="150533" y="6177254"/>
                  </a:lnTo>
                  <a:lnTo>
                    <a:pt x="180543" y="6140424"/>
                  </a:lnTo>
                  <a:lnTo>
                    <a:pt x="214122" y="6106134"/>
                  </a:lnTo>
                  <a:lnTo>
                    <a:pt x="250977" y="6076924"/>
                  </a:lnTo>
                  <a:lnTo>
                    <a:pt x="290830" y="6050254"/>
                  </a:lnTo>
                  <a:lnTo>
                    <a:pt x="333387" y="6028664"/>
                  </a:lnTo>
                  <a:lnTo>
                    <a:pt x="378358" y="6010884"/>
                  </a:lnTo>
                  <a:lnTo>
                    <a:pt x="420522" y="6191224"/>
                  </a:lnTo>
                  <a:lnTo>
                    <a:pt x="420522" y="5936069"/>
                  </a:lnTo>
                  <a:lnTo>
                    <a:pt x="379120" y="5946114"/>
                  </a:lnTo>
                  <a:lnTo>
                    <a:pt x="333438" y="5961354"/>
                  </a:lnTo>
                  <a:lnTo>
                    <a:pt x="306082" y="5946114"/>
                  </a:lnTo>
                  <a:lnTo>
                    <a:pt x="276974" y="5934684"/>
                  </a:lnTo>
                  <a:lnTo>
                    <a:pt x="263728" y="5931941"/>
                  </a:lnTo>
                  <a:lnTo>
                    <a:pt x="263728" y="5995644"/>
                  </a:lnTo>
                  <a:lnTo>
                    <a:pt x="224675" y="6019774"/>
                  </a:lnTo>
                  <a:lnTo>
                    <a:pt x="187960" y="6047714"/>
                  </a:lnTo>
                  <a:lnTo>
                    <a:pt x="153809" y="6079464"/>
                  </a:lnTo>
                  <a:lnTo>
                    <a:pt x="122491" y="6113754"/>
                  </a:lnTo>
                  <a:lnTo>
                    <a:pt x="94246" y="6150584"/>
                  </a:lnTo>
                  <a:lnTo>
                    <a:pt x="69316" y="6189954"/>
                  </a:lnTo>
                  <a:lnTo>
                    <a:pt x="65862" y="6177254"/>
                  </a:lnTo>
                  <a:lnTo>
                    <a:pt x="63373" y="6165824"/>
                  </a:lnTo>
                  <a:lnTo>
                    <a:pt x="61874" y="6153124"/>
                  </a:lnTo>
                  <a:lnTo>
                    <a:pt x="61366" y="6140424"/>
                  </a:lnTo>
                  <a:lnTo>
                    <a:pt x="69202" y="6092164"/>
                  </a:lnTo>
                  <a:lnTo>
                    <a:pt x="90995" y="6050254"/>
                  </a:lnTo>
                  <a:lnTo>
                    <a:pt x="124218" y="6017234"/>
                  </a:lnTo>
                  <a:lnTo>
                    <a:pt x="166319" y="5994374"/>
                  </a:lnTo>
                  <a:lnTo>
                    <a:pt x="214744" y="5986754"/>
                  </a:lnTo>
                  <a:lnTo>
                    <a:pt x="239737" y="5989294"/>
                  </a:lnTo>
                  <a:lnTo>
                    <a:pt x="251879" y="5991834"/>
                  </a:lnTo>
                  <a:lnTo>
                    <a:pt x="263728" y="5995644"/>
                  </a:lnTo>
                  <a:lnTo>
                    <a:pt x="263728" y="5931941"/>
                  </a:lnTo>
                  <a:lnTo>
                    <a:pt x="246418" y="5928334"/>
                  </a:lnTo>
                  <a:lnTo>
                    <a:pt x="214744" y="5925794"/>
                  </a:lnTo>
                  <a:lnTo>
                    <a:pt x="165569" y="5930874"/>
                  </a:lnTo>
                  <a:lnTo>
                    <a:pt x="120383" y="5947384"/>
                  </a:lnTo>
                  <a:lnTo>
                    <a:pt x="80518" y="5972784"/>
                  </a:lnTo>
                  <a:lnTo>
                    <a:pt x="47244" y="6005804"/>
                  </a:lnTo>
                  <a:lnTo>
                    <a:pt x="21869" y="6046444"/>
                  </a:lnTo>
                  <a:lnTo>
                    <a:pt x="5689" y="6090894"/>
                  </a:lnTo>
                  <a:lnTo>
                    <a:pt x="0" y="6140424"/>
                  </a:lnTo>
                  <a:lnTo>
                    <a:pt x="2298" y="6172174"/>
                  </a:lnTo>
                  <a:lnTo>
                    <a:pt x="9093" y="6202654"/>
                  </a:lnTo>
                  <a:lnTo>
                    <a:pt x="20294" y="6231864"/>
                  </a:lnTo>
                  <a:lnTo>
                    <a:pt x="35763" y="6259804"/>
                  </a:lnTo>
                  <a:lnTo>
                    <a:pt x="20281" y="6305524"/>
                  </a:lnTo>
                  <a:lnTo>
                    <a:pt x="9080" y="6352514"/>
                  </a:lnTo>
                  <a:lnTo>
                    <a:pt x="2286" y="6400774"/>
                  </a:lnTo>
                  <a:lnTo>
                    <a:pt x="0" y="6449034"/>
                  </a:lnTo>
                  <a:lnTo>
                    <a:pt x="1943" y="6494754"/>
                  </a:lnTo>
                  <a:lnTo>
                    <a:pt x="8166" y="6541744"/>
                  </a:lnTo>
                  <a:lnTo>
                    <a:pt x="19253" y="6590004"/>
                  </a:lnTo>
                  <a:lnTo>
                    <a:pt x="35763" y="6639534"/>
                  </a:lnTo>
                  <a:lnTo>
                    <a:pt x="20294" y="6666204"/>
                  </a:lnTo>
                  <a:lnTo>
                    <a:pt x="9093" y="6695414"/>
                  </a:lnTo>
                  <a:lnTo>
                    <a:pt x="2298" y="6725894"/>
                  </a:lnTo>
                  <a:lnTo>
                    <a:pt x="0" y="6757644"/>
                  </a:lnTo>
                  <a:lnTo>
                    <a:pt x="5689" y="6807174"/>
                  </a:lnTo>
                  <a:lnTo>
                    <a:pt x="21869" y="6852894"/>
                  </a:lnTo>
                  <a:lnTo>
                    <a:pt x="47244" y="6892264"/>
                  </a:lnTo>
                  <a:lnTo>
                    <a:pt x="80518" y="6925284"/>
                  </a:lnTo>
                  <a:lnTo>
                    <a:pt x="120383" y="6950684"/>
                  </a:lnTo>
                  <a:lnTo>
                    <a:pt x="165569" y="6967194"/>
                  </a:lnTo>
                  <a:lnTo>
                    <a:pt x="214744" y="6972274"/>
                  </a:lnTo>
                  <a:lnTo>
                    <a:pt x="246418" y="6971004"/>
                  </a:lnTo>
                  <a:lnTo>
                    <a:pt x="276974" y="6963384"/>
                  </a:lnTo>
                  <a:lnTo>
                    <a:pt x="306082" y="6953224"/>
                  </a:lnTo>
                  <a:lnTo>
                    <a:pt x="333438" y="6936714"/>
                  </a:lnTo>
                  <a:lnTo>
                    <a:pt x="379120" y="6953224"/>
                  </a:lnTo>
                  <a:lnTo>
                    <a:pt x="426186" y="6963384"/>
                  </a:lnTo>
                  <a:lnTo>
                    <a:pt x="474408" y="6971004"/>
                  </a:lnTo>
                  <a:lnTo>
                    <a:pt x="523544" y="6972274"/>
                  </a:lnTo>
                  <a:lnTo>
                    <a:pt x="572693" y="6971004"/>
                  </a:lnTo>
                  <a:lnTo>
                    <a:pt x="620915" y="6963384"/>
                  </a:lnTo>
                  <a:lnTo>
                    <a:pt x="667994" y="6953224"/>
                  </a:lnTo>
                  <a:lnTo>
                    <a:pt x="713663" y="6936714"/>
                  </a:lnTo>
                  <a:lnTo>
                    <a:pt x="741019" y="6953224"/>
                  </a:lnTo>
                  <a:lnTo>
                    <a:pt x="770140" y="6963384"/>
                  </a:lnTo>
                  <a:lnTo>
                    <a:pt x="800684" y="6971004"/>
                  </a:lnTo>
                  <a:lnTo>
                    <a:pt x="832370" y="6972274"/>
                  </a:lnTo>
                  <a:lnTo>
                    <a:pt x="881545" y="6967194"/>
                  </a:lnTo>
                  <a:lnTo>
                    <a:pt x="926719" y="6950684"/>
                  </a:lnTo>
                  <a:lnTo>
                    <a:pt x="966584" y="6925284"/>
                  </a:lnTo>
                  <a:lnTo>
                    <a:pt x="999858" y="6892264"/>
                  </a:lnTo>
                  <a:lnTo>
                    <a:pt x="1025232" y="6852894"/>
                  </a:lnTo>
                  <a:lnTo>
                    <a:pt x="1041412" y="6807174"/>
                  </a:lnTo>
                  <a:lnTo>
                    <a:pt x="1047089" y="6757644"/>
                  </a:lnTo>
                  <a:lnTo>
                    <a:pt x="1044803" y="6725894"/>
                  </a:lnTo>
                  <a:lnTo>
                    <a:pt x="1041120" y="6709384"/>
                  </a:lnTo>
                  <a:lnTo>
                    <a:pt x="1038009" y="6695414"/>
                  </a:lnTo>
                  <a:lnTo>
                    <a:pt x="1026820" y="6666204"/>
                  </a:lnTo>
                  <a:lnTo>
                    <a:pt x="1011351" y="6639534"/>
                  </a:lnTo>
                  <a:lnTo>
                    <a:pt x="1026579" y="6595084"/>
                  </a:lnTo>
                  <a:lnTo>
                    <a:pt x="1036269" y="6554444"/>
                  </a:lnTo>
                  <a:lnTo>
                    <a:pt x="1037793" y="6548094"/>
                  </a:lnTo>
                  <a:lnTo>
                    <a:pt x="1039431" y="6536664"/>
                  </a:lnTo>
                  <a:lnTo>
                    <a:pt x="1044727" y="6499834"/>
                  </a:lnTo>
                  <a:lnTo>
                    <a:pt x="1047089" y="6449034"/>
                  </a:lnTo>
                  <a:lnTo>
                    <a:pt x="1044803" y="6400774"/>
                  </a:lnTo>
                  <a:lnTo>
                    <a:pt x="1039622" y="6363944"/>
                  </a:lnTo>
                  <a:lnTo>
                    <a:pt x="1038021" y="6352514"/>
                  </a:lnTo>
                  <a:lnTo>
                    <a:pt x="1036510" y="6346164"/>
                  </a:lnTo>
                  <a:lnTo>
                    <a:pt x="1026833" y="6305524"/>
                  </a:lnTo>
                  <a:lnTo>
                    <a:pt x="1011351" y="6259804"/>
                  </a:lnTo>
                  <a:lnTo>
                    <a:pt x="1026820" y="6231864"/>
                  </a:lnTo>
                  <a:lnTo>
                    <a:pt x="1038009" y="6202654"/>
                  </a:lnTo>
                  <a:lnTo>
                    <a:pt x="1040841" y="6189954"/>
                  </a:lnTo>
                  <a:lnTo>
                    <a:pt x="1044803" y="6172174"/>
                  </a:lnTo>
                  <a:lnTo>
                    <a:pt x="1047089" y="6140424"/>
                  </a:lnTo>
                  <a:close/>
                </a:path>
                <a:path w="14816455" h="6972300">
                  <a:moveTo>
                    <a:pt x="4073664" y="2094230"/>
                  </a:moveTo>
                  <a:lnTo>
                    <a:pt x="4071632" y="2045855"/>
                  </a:lnTo>
                  <a:lnTo>
                    <a:pt x="4063187" y="1997519"/>
                  </a:lnTo>
                  <a:lnTo>
                    <a:pt x="4048556" y="1950681"/>
                  </a:lnTo>
                  <a:lnTo>
                    <a:pt x="4028224" y="1906739"/>
                  </a:lnTo>
                  <a:lnTo>
                    <a:pt x="4012463" y="1881873"/>
                  </a:lnTo>
                  <a:lnTo>
                    <a:pt x="4002481" y="1866112"/>
                  </a:lnTo>
                  <a:lnTo>
                    <a:pt x="3999700" y="1862785"/>
                  </a:lnTo>
                  <a:lnTo>
                    <a:pt x="3999700" y="2107247"/>
                  </a:lnTo>
                  <a:lnTo>
                    <a:pt x="3984002" y="2097951"/>
                  </a:lnTo>
                  <a:lnTo>
                    <a:pt x="3981716" y="2097062"/>
                  </a:lnTo>
                  <a:lnTo>
                    <a:pt x="3981716" y="2189213"/>
                  </a:lnTo>
                  <a:lnTo>
                    <a:pt x="3976522" y="2202154"/>
                  </a:lnTo>
                  <a:lnTo>
                    <a:pt x="3957028" y="2239937"/>
                  </a:lnTo>
                  <a:lnTo>
                    <a:pt x="3930421" y="2276932"/>
                  </a:lnTo>
                  <a:lnTo>
                    <a:pt x="3899306" y="2308669"/>
                  </a:lnTo>
                  <a:lnTo>
                    <a:pt x="3864394" y="2334984"/>
                  </a:lnTo>
                  <a:lnTo>
                    <a:pt x="3826408" y="2355710"/>
                  </a:lnTo>
                  <a:lnTo>
                    <a:pt x="3812019" y="2334260"/>
                  </a:lnTo>
                  <a:lnTo>
                    <a:pt x="3787686" y="2309037"/>
                  </a:lnTo>
                  <a:lnTo>
                    <a:pt x="3757104" y="2294140"/>
                  </a:lnTo>
                  <a:lnTo>
                    <a:pt x="3753523" y="2293759"/>
                  </a:lnTo>
                  <a:lnTo>
                    <a:pt x="3753523" y="2378189"/>
                  </a:lnTo>
                  <a:lnTo>
                    <a:pt x="3746220" y="2379357"/>
                  </a:lnTo>
                  <a:lnTo>
                    <a:pt x="3738905" y="2380361"/>
                  </a:lnTo>
                  <a:lnTo>
                    <a:pt x="3731552" y="2381173"/>
                  </a:lnTo>
                  <a:lnTo>
                    <a:pt x="3724173" y="2381808"/>
                  </a:lnTo>
                  <a:lnTo>
                    <a:pt x="3723525" y="2377897"/>
                  </a:lnTo>
                  <a:lnTo>
                    <a:pt x="3721366" y="2364625"/>
                  </a:lnTo>
                  <a:lnTo>
                    <a:pt x="3729799" y="2363317"/>
                  </a:lnTo>
                  <a:lnTo>
                    <a:pt x="3738041" y="2364727"/>
                  </a:lnTo>
                  <a:lnTo>
                    <a:pt x="3745433" y="2368677"/>
                  </a:lnTo>
                  <a:lnTo>
                    <a:pt x="3751364" y="2374976"/>
                  </a:lnTo>
                  <a:lnTo>
                    <a:pt x="3753523" y="2378189"/>
                  </a:lnTo>
                  <a:lnTo>
                    <a:pt x="3753523" y="2293759"/>
                  </a:lnTo>
                  <a:lnTo>
                    <a:pt x="3689261" y="2298801"/>
                  </a:lnTo>
                  <a:lnTo>
                    <a:pt x="3648595" y="2325179"/>
                  </a:lnTo>
                  <a:lnTo>
                    <a:pt x="3644671" y="2348446"/>
                  </a:lnTo>
                  <a:lnTo>
                    <a:pt x="3649497" y="2377897"/>
                  </a:lnTo>
                  <a:lnTo>
                    <a:pt x="3633940" y="2374646"/>
                  </a:lnTo>
                  <a:lnTo>
                    <a:pt x="3618471" y="2370531"/>
                  </a:lnTo>
                  <a:lnTo>
                    <a:pt x="3603155" y="2365552"/>
                  </a:lnTo>
                  <a:lnTo>
                    <a:pt x="3588016" y="2359710"/>
                  </a:lnTo>
                  <a:lnTo>
                    <a:pt x="3579114" y="2307628"/>
                  </a:lnTo>
                  <a:lnTo>
                    <a:pt x="3566452" y="2233663"/>
                  </a:lnTo>
                  <a:lnTo>
                    <a:pt x="3567595" y="2229726"/>
                  </a:lnTo>
                  <a:lnTo>
                    <a:pt x="3575329" y="2221166"/>
                  </a:lnTo>
                  <a:lnTo>
                    <a:pt x="3592017" y="2193544"/>
                  </a:lnTo>
                  <a:lnTo>
                    <a:pt x="3597211" y="2163305"/>
                  </a:lnTo>
                  <a:lnTo>
                    <a:pt x="3597287" y="2162314"/>
                  </a:lnTo>
                  <a:lnTo>
                    <a:pt x="3591318" y="2131745"/>
                  </a:lnTo>
                  <a:lnTo>
                    <a:pt x="3573996" y="2104504"/>
                  </a:lnTo>
                  <a:lnTo>
                    <a:pt x="3568242" y="2098421"/>
                  </a:lnTo>
                  <a:lnTo>
                    <a:pt x="3567074" y="2093950"/>
                  </a:lnTo>
                  <a:lnTo>
                    <a:pt x="3568154" y="2089607"/>
                  </a:lnTo>
                  <a:lnTo>
                    <a:pt x="3570440" y="2061705"/>
                  </a:lnTo>
                  <a:lnTo>
                    <a:pt x="3563836" y="2035073"/>
                  </a:lnTo>
                  <a:lnTo>
                    <a:pt x="3550031" y="2013115"/>
                  </a:lnTo>
                  <a:lnTo>
                    <a:pt x="3549231" y="2011832"/>
                  </a:lnTo>
                  <a:lnTo>
                    <a:pt x="3527514" y="1994090"/>
                  </a:lnTo>
                  <a:lnTo>
                    <a:pt x="3525520" y="1992960"/>
                  </a:lnTo>
                  <a:lnTo>
                    <a:pt x="3525520" y="2159558"/>
                  </a:lnTo>
                  <a:lnTo>
                    <a:pt x="3525520" y="2167318"/>
                  </a:lnTo>
                  <a:lnTo>
                    <a:pt x="3516045" y="2177783"/>
                  </a:lnTo>
                  <a:lnTo>
                    <a:pt x="3504654" y="2193683"/>
                  </a:lnTo>
                  <a:lnTo>
                    <a:pt x="3497237" y="2211413"/>
                  </a:lnTo>
                  <a:lnTo>
                    <a:pt x="3493998" y="2230374"/>
                  </a:lnTo>
                  <a:lnTo>
                    <a:pt x="3495103" y="2249894"/>
                  </a:lnTo>
                  <a:lnTo>
                    <a:pt x="3504996" y="2307628"/>
                  </a:lnTo>
                  <a:lnTo>
                    <a:pt x="3472345" y="2273630"/>
                  </a:lnTo>
                  <a:lnTo>
                    <a:pt x="3445878" y="2235530"/>
                  </a:lnTo>
                  <a:lnTo>
                    <a:pt x="3425812" y="2194153"/>
                  </a:lnTo>
                  <a:lnTo>
                    <a:pt x="3412363" y="2150376"/>
                  </a:lnTo>
                  <a:lnTo>
                    <a:pt x="3405708" y="2105050"/>
                  </a:lnTo>
                  <a:lnTo>
                    <a:pt x="3406089" y="2059012"/>
                  </a:lnTo>
                  <a:lnTo>
                    <a:pt x="3413671" y="2013115"/>
                  </a:lnTo>
                  <a:lnTo>
                    <a:pt x="3496208" y="2060359"/>
                  </a:lnTo>
                  <a:lnTo>
                    <a:pt x="3498723" y="2066251"/>
                  </a:lnTo>
                  <a:lnTo>
                    <a:pt x="3497313" y="2071814"/>
                  </a:lnTo>
                  <a:lnTo>
                    <a:pt x="3494684" y="2093391"/>
                  </a:lnTo>
                  <a:lnTo>
                    <a:pt x="3497453" y="2114524"/>
                  </a:lnTo>
                  <a:lnTo>
                    <a:pt x="3505377" y="2134311"/>
                  </a:lnTo>
                  <a:lnTo>
                    <a:pt x="3518217" y="2151837"/>
                  </a:lnTo>
                  <a:lnTo>
                    <a:pt x="3525520" y="2159558"/>
                  </a:lnTo>
                  <a:lnTo>
                    <a:pt x="3525520" y="1992960"/>
                  </a:lnTo>
                  <a:lnTo>
                    <a:pt x="3440277" y="1944166"/>
                  </a:lnTo>
                  <a:lnTo>
                    <a:pt x="3442855" y="1939353"/>
                  </a:lnTo>
                  <a:lnTo>
                    <a:pt x="3445586" y="1934565"/>
                  </a:lnTo>
                  <a:lnTo>
                    <a:pt x="3451834" y="1924329"/>
                  </a:lnTo>
                  <a:lnTo>
                    <a:pt x="3455352" y="1918970"/>
                  </a:lnTo>
                  <a:lnTo>
                    <a:pt x="3459010" y="1913763"/>
                  </a:lnTo>
                  <a:lnTo>
                    <a:pt x="3531019" y="1942477"/>
                  </a:lnTo>
                  <a:lnTo>
                    <a:pt x="3535603" y="1943328"/>
                  </a:lnTo>
                  <a:lnTo>
                    <a:pt x="3540163" y="1943328"/>
                  </a:lnTo>
                  <a:lnTo>
                    <a:pt x="3546627" y="1942757"/>
                  </a:lnTo>
                  <a:lnTo>
                    <a:pt x="3552875" y="1941042"/>
                  </a:lnTo>
                  <a:lnTo>
                    <a:pt x="3558781" y="1938235"/>
                  </a:lnTo>
                  <a:lnTo>
                    <a:pt x="3564166" y="1934337"/>
                  </a:lnTo>
                  <a:lnTo>
                    <a:pt x="3587775" y="1913763"/>
                  </a:lnTo>
                  <a:lnTo>
                    <a:pt x="3644188" y="1864614"/>
                  </a:lnTo>
                  <a:lnTo>
                    <a:pt x="3663467" y="1847799"/>
                  </a:lnTo>
                  <a:lnTo>
                    <a:pt x="3667455" y="1841309"/>
                  </a:lnTo>
                  <a:lnTo>
                    <a:pt x="3676586" y="1805025"/>
                  </a:lnTo>
                  <a:lnTo>
                    <a:pt x="3680879" y="1788007"/>
                  </a:lnTo>
                  <a:lnTo>
                    <a:pt x="3688296" y="1787448"/>
                  </a:lnTo>
                  <a:lnTo>
                    <a:pt x="3695763" y="1787131"/>
                  </a:lnTo>
                  <a:lnTo>
                    <a:pt x="3703243" y="1787131"/>
                  </a:lnTo>
                  <a:lnTo>
                    <a:pt x="3742880" y="1789785"/>
                  </a:lnTo>
                  <a:lnTo>
                    <a:pt x="3782212" y="1797837"/>
                  </a:lnTo>
                  <a:lnTo>
                    <a:pt x="3820706" y="1811401"/>
                  </a:lnTo>
                  <a:lnTo>
                    <a:pt x="3857802" y="1830616"/>
                  </a:lnTo>
                  <a:lnTo>
                    <a:pt x="3864635" y="1834921"/>
                  </a:lnTo>
                  <a:lnTo>
                    <a:pt x="3831425" y="1871205"/>
                  </a:lnTo>
                  <a:lnTo>
                    <a:pt x="3720782" y="1875497"/>
                  </a:lnTo>
                  <a:lnTo>
                    <a:pt x="3711930" y="1876945"/>
                  </a:lnTo>
                  <a:lnTo>
                    <a:pt x="3641153" y="1973427"/>
                  </a:lnTo>
                  <a:lnTo>
                    <a:pt x="3635718" y="1994306"/>
                  </a:lnTo>
                  <a:lnTo>
                    <a:pt x="3637788" y="2004910"/>
                  </a:lnTo>
                  <a:lnTo>
                    <a:pt x="3643007" y="2014613"/>
                  </a:lnTo>
                  <a:lnTo>
                    <a:pt x="3674656" y="2056688"/>
                  </a:lnTo>
                  <a:lnTo>
                    <a:pt x="3678148" y="2062238"/>
                  </a:lnTo>
                  <a:lnTo>
                    <a:pt x="3680688" y="2068271"/>
                  </a:lnTo>
                  <a:lnTo>
                    <a:pt x="3682250" y="2074621"/>
                  </a:lnTo>
                  <a:lnTo>
                    <a:pt x="3682746" y="2081161"/>
                  </a:lnTo>
                  <a:lnTo>
                    <a:pt x="3682466" y="2136013"/>
                  </a:lnTo>
                  <a:lnTo>
                    <a:pt x="3684359" y="2154123"/>
                  </a:lnTo>
                  <a:lnTo>
                    <a:pt x="3711803" y="2199741"/>
                  </a:lnTo>
                  <a:lnTo>
                    <a:pt x="3750907" y="2218144"/>
                  </a:lnTo>
                  <a:lnTo>
                    <a:pt x="3765359" y="2219414"/>
                  </a:lnTo>
                  <a:lnTo>
                    <a:pt x="3770058" y="2219414"/>
                  </a:lnTo>
                  <a:lnTo>
                    <a:pt x="3840442" y="2207717"/>
                  </a:lnTo>
                  <a:lnTo>
                    <a:pt x="3890988" y="2185327"/>
                  </a:lnTo>
                  <a:lnTo>
                    <a:pt x="3905288" y="2172182"/>
                  </a:lnTo>
                  <a:lnTo>
                    <a:pt x="3910723" y="2167318"/>
                  </a:lnTo>
                  <a:lnTo>
                    <a:pt x="3917594" y="2163305"/>
                  </a:lnTo>
                  <a:lnTo>
                    <a:pt x="3925112" y="2160727"/>
                  </a:lnTo>
                  <a:lnTo>
                    <a:pt x="3933126" y="2159685"/>
                  </a:lnTo>
                  <a:lnTo>
                    <a:pt x="3941216" y="2160219"/>
                  </a:lnTo>
                  <a:lnTo>
                    <a:pt x="3948887" y="2162314"/>
                  </a:lnTo>
                  <a:lnTo>
                    <a:pt x="3955973" y="2165883"/>
                  </a:lnTo>
                  <a:lnTo>
                    <a:pt x="3962336" y="2170861"/>
                  </a:lnTo>
                  <a:lnTo>
                    <a:pt x="3980192" y="2187968"/>
                  </a:lnTo>
                  <a:lnTo>
                    <a:pt x="3981716" y="2189213"/>
                  </a:lnTo>
                  <a:lnTo>
                    <a:pt x="3981716" y="2097062"/>
                  </a:lnTo>
                  <a:lnTo>
                    <a:pt x="3967111" y="2091359"/>
                  </a:lnTo>
                  <a:lnTo>
                    <a:pt x="3949281" y="2087562"/>
                  </a:lnTo>
                  <a:lnTo>
                    <a:pt x="3930789" y="2086660"/>
                  </a:lnTo>
                  <a:lnTo>
                    <a:pt x="3908285" y="2089607"/>
                  </a:lnTo>
                  <a:lnTo>
                    <a:pt x="3887139" y="2096846"/>
                  </a:lnTo>
                  <a:lnTo>
                    <a:pt x="3867848" y="2108136"/>
                  </a:lnTo>
                  <a:lnTo>
                    <a:pt x="3850906" y="2123249"/>
                  </a:lnTo>
                  <a:lnTo>
                    <a:pt x="3846030" y="2127745"/>
                  </a:lnTo>
                  <a:lnTo>
                    <a:pt x="3840505" y="2131377"/>
                  </a:lnTo>
                  <a:lnTo>
                    <a:pt x="3834460" y="2134057"/>
                  </a:lnTo>
                  <a:lnTo>
                    <a:pt x="3828046" y="2135721"/>
                  </a:lnTo>
                  <a:lnTo>
                    <a:pt x="3763340" y="2146858"/>
                  </a:lnTo>
                  <a:lnTo>
                    <a:pt x="3760635" y="2145373"/>
                  </a:lnTo>
                  <a:lnTo>
                    <a:pt x="3757409" y="2142629"/>
                  </a:lnTo>
                  <a:lnTo>
                    <a:pt x="3755504" y="2140204"/>
                  </a:lnTo>
                  <a:lnTo>
                    <a:pt x="3755682" y="2104504"/>
                  </a:lnTo>
                  <a:lnTo>
                    <a:pt x="3755771" y="2081161"/>
                  </a:lnTo>
                  <a:lnTo>
                    <a:pt x="3742855" y="2028367"/>
                  </a:lnTo>
                  <a:lnTo>
                    <a:pt x="3716413" y="1990674"/>
                  </a:lnTo>
                  <a:lnTo>
                    <a:pt x="3743007" y="1947748"/>
                  </a:lnTo>
                  <a:lnTo>
                    <a:pt x="3849497" y="1943608"/>
                  </a:lnTo>
                  <a:lnTo>
                    <a:pt x="3920693" y="1881873"/>
                  </a:lnTo>
                  <a:lnTo>
                    <a:pt x="3951351" y="1920951"/>
                  </a:lnTo>
                  <a:lnTo>
                    <a:pt x="3974846" y="1964055"/>
                  </a:lnTo>
                  <a:lnTo>
                    <a:pt x="3990898" y="2010168"/>
                  </a:lnTo>
                  <a:lnTo>
                    <a:pt x="3999268" y="2058238"/>
                  </a:lnTo>
                  <a:lnTo>
                    <a:pt x="3999700" y="2107247"/>
                  </a:lnTo>
                  <a:lnTo>
                    <a:pt x="3999700" y="1862785"/>
                  </a:lnTo>
                  <a:lnTo>
                    <a:pt x="3971633" y="1829206"/>
                  </a:lnTo>
                  <a:lnTo>
                    <a:pt x="3935984" y="1796440"/>
                  </a:lnTo>
                  <a:lnTo>
                    <a:pt x="3895839" y="1768233"/>
                  </a:lnTo>
                  <a:lnTo>
                    <a:pt x="3852380" y="1745462"/>
                  </a:lnTo>
                  <a:lnTo>
                    <a:pt x="3806926" y="1728774"/>
                  </a:lnTo>
                  <a:lnTo>
                    <a:pt x="3760000" y="1718246"/>
                  </a:lnTo>
                  <a:lnTo>
                    <a:pt x="3712083" y="1713966"/>
                  </a:lnTo>
                  <a:lnTo>
                    <a:pt x="3663708" y="1716011"/>
                  </a:lnTo>
                  <a:lnTo>
                    <a:pt x="3615372" y="1724444"/>
                  </a:lnTo>
                  <a:lnTo>
                    <a:pt x="3601262" y="1728863"/>
                  </a:lnTo>
                  <a:lnTo>
                    <a:pt x="3601262" y="1805025"/>
                  </a:lnTo>
                  <a:lnTo>
                    <a:pt x="3601237" y="1805152"/>
                  </a:lnTo>
                  <a:lnTo>
                    <a:pt x="3532987" y="1864614"/>
                  </a:lnTo>
                  <a:lnTo>
                    <a:pt x="3511905" y="1856206"/>
                  </a:lnTo>
                  <a:lnTo>
                    <a:pt x="3532657" y="1840420"/>
                  </a:lnTo>
                  <a:lnTo>
                    <a:pt x="3554565" y="1826602"/>
                  </a:lnTo>
                  <a:lnTo>
                    <a:pt x="3577488" y="1814791"/>
                  </a:lnTo>
                  <a:lnTo>
                    <a:pt x="3601262" y="1805025"/>
                  </a:lnTo>
                  <a:lnTo>
                    <a:pt x="3601262" y="1728863"/>
                  </a:lnTo>
                  <a:lnTo>
                    <a:pt x="3524605" y="1759407"/>
                  </a:lnTo>
                  <a:lnTo>
                    <a:pt x="3483978" y="1785162"/>
                  </a:lnTo>
                  <a:lnTo>
                    <a:pt x="3447072" y="1816011"/>
                  </a:lnTo>
                  <a:lnTo>
                    <a:pt x="3414306" y="1851660"/>
                  </a:lnTo>
                  <a:lnTo>
                    <a:pt x="3386099" y="1891804"/>
                  </a:lnTo>
                  <a:lnTo>
                    <a:pt x="3363328" y="1935264"/>
                  </a:lnTo>
                  <a:lnTo>
                    <a:pt x="3346640" y="1980717"/>
                  </a:lnTo>
                  <a:lnTo>
                    <a:pt x="3336112" y="2027643"/>
                  </a:lnTo>
                  <a:lnTo>
                    <a:pt x="3331832" y="2075561"/>
                  </a:lnTo>
                  <a:lnTo>
                    <a:pt x="3333864" y="2123935"/>
                  </a:lnTo>
                  <a:lnTo>
                    <a:pt x="3342309" y="2172258"/>
                  </a:lnTo>
                  <a:lnTo>
                    <a:pt x="3356940" y="2219083"/>
                  </a:lnTo>
                  <a:lnTo>
                    <a:pt x="3377273" y="2263025"/>
                  </a:lnTo>
                  <a:lnTo>
                    <a:pt x="3403015" y="2303665"/>
                  </a:lnTo>
                  <a:lnTo>
                    <a:pt x="3433864" y="2340572"/>
                  </a:lnTo>
                  <a:lnTo>
                    <a:pt x="3469513" y="2373338"/>
                  </a:lnTo>
                  <a:lnTo>
                    <a:pt x="3509657" y="2401532"/>
                  </a:lnTo>
                  <a:lnTo>
                    <a:pt x="3579088" y="2434628"/>
                  </a:lnTo>
                  <a:lnTo>
                    <a:pt x="3619246" y="2446413"/>
                  </a:lnTo>
                  <a:lnTo>
                    <a:pt x="3660343" y="2453525"/>
                  </a:lnTo>
                  <a:lnTo>
                    <a:pt x="3702075" y="2455913"/>
                  </a:lnTo>
                  <a:lnTo>
                    <a:pt x="3724084" y="2455253"/>
                  </a:lnTo>
                  <a:lnTo>
                    <a:pt x="3768166" y="2449969"/>
                  </a:lnTo>
                  <a:lnTo>
                    <a:pt x="3836962" y="2430703"/>
                  </a:lnTo>
                  <a:lnTo>
                    <a:pt x="3880904" y="2410371"/>
                  </a:lnTo>
                  <a:lnTo>
                    <a:pt x="3921531" y="2384615"/>
                  </a:lnTo>
                  <a:lnTo>
                    <a:pt x="3924884" y="2381808"/>
                  </a:lnTo>
                  <a:lnTo>
                    <a:pt x="3947007" y="2363317"/>
                  </a:lnTo>
                  <a:lnTo>
                    <a:pt x="3991191" y="2318118"/>
                  </a:lnTo>
                  <a:lnTo>
                    <a:pt x="4019397" y="2277986"/>
                  </a:lnTo>
                  <a:lnTo>
                    <a:pt x="4042168" y="2234527"/>
                  </a:lnTo>
                  <a:lnTo>
                    <a:pt x="4058856" y="2189073"/>
                  </a:lnTo>
                  <a:lnTo>
                    <a:pt x="4065447" y="2159685"/>
                  </a:lnTo>
                  <a:lnTo>
                    <a:pt x="4068330" y="2146858"/>
                  </a:lnTo>
                  <a:lnTo>
                    <a:pt x="4069384" y="2142134"/>
                  </a:lnTo>
                  <a:lnTo>
                    <a:pt x="4072509" y="2107247"/>
                  </a:lnTo>
                  <a:lnTo>
                    <a:pt x="4073664" y="2094230"/>
                  </a:lnTo>
                  <a:close/>
                </a:path>
                <a:path w="14816455" h="6972300">
                  <a:moveTo>
                    <a:pt x="4118546" y="1718335"/>
                  </a:moveTo>
                  <a:lnTo>
                    <a:pt x="4114774" y="1705013"/>
                  </a:lnTo>
                  <a:lnTo>
                    <a:pt x="4104754" y="1696961"/>
                  </a:lnTo>
                  <a:lnTo>
                    <a:pt x="4091965" y="1695627"/>
                  </a:lnTo>
                  <a:lnTo>
                    <a:pt x="4079913" y="1702435"/>
                  </a:lnTo>
                  <a:lnTo>
                    <a:pt x="4070667" y="1712429"/>
                  </a:lnTo>
                  <a:lnTo>
                    <a:pt x="4032237" y="1677962"/>
                  </a:lnTo>
                  <a:lnTo>
                    <a:pt x="3991076" y="1647723"/>
                  </a:lnTo>
                  <a:lnTo>
                    <a:pt x="3947477" y="1621815"/>
                  </a:lnTo>
                  <a:lnTo>
                    <a:pt x="3901719" y="1600352"/>
                  </a:lnTo>
                  <a:lnTo>
                    <a:pt x="3854094" y="1583461"/>
                  </a:lnTo>
                  <a:lnTo>
                    <a:pt x="3804869" y="1571256"/>
                  </a:lnTo>
                  <a:lnTo>
                    <a:pt x="3754323" y="1563839"/>
                  </a:lnTo>
                  <a:lnTo>
                    <a:pt x="3702748" y="1561350"/>
                  </a:lnTo>
                  <a:lnTo>
                    <a:pt x="3655339" y="1563497"/>
                  </a:lnTo>
                  <a:lnTo>
                    <a:pt x="3608616" y="1569859"/>
                  </a:lnTo>
                  <a:lnTo>
                    <a:pt x="3562845" y="1580362"/>
                  </a:lnTo>
                  <a:lnTo>
                    <a:pt x="3518306" y="1594878"/>
                  </a:lnTo>
                  <a:lnTo>
                    <a:pt x="3475240" y="1613319"/>
                  </a:lnTo>
                  <a:lnTo>
                    <a:pt x="3433927" y="1635594"/>
                  </a:lnTo>
                  <a:lnTo>
                    <a:pt x="3394621" y="1661591"/>
                  </a:lnTo>
                  <a:lnTo>
                    <a:pt x="3357600" y="1691208"/>
                  </a:lnTo>
                  <a:lnTo>
                    <a:pt x="3321621" y="1725955"/>
                  </a:lnTo>
                  <a:lnTo>
                    <a:pt x="3289363" y="1763649"/>
                  </a:lnTo>
                  <a:lnTo>
                    <a:pt x="3260966" y="1803996"/>
                  </a:lnTo>
                  <a:lnTo>
                    <a:pt x="3236557" y="1846707"/>
                  </a:lnTo>
                  <a:lnTo>
                    <a:pt x="3216275" y="1891449"/>
                  </a:lnTo>
                  <a:lnTo>
                    <a:pt x="3200260" y="1937943"/>
                  </a:lnTo>
                  <a:lnTo>
                    <a:pt x="3188665" y="1985886"/>
                  </a:lnTo>
                  <a:lnTo>
                    <a:pt x="3181591" y="2034971"/>
                  </a:lnTo>
                  <a:lnTo>
                    <a:pt x="3179203" y="2084895"/>
                  </a:lnTo>
                  <a:lnTo>
                    <a:pt x="3182074" y="2099106"/>
                  </a:lnTo>
                  <a:lnTo>
                    <a:pt x="3189909" y="2110714"/>
                  </a:lnTo>
                  <a:lnTo>
                    <a:pt x="3201517" y="2118550"/>
                  </a:lnTo>
                  <a:lnTo>
                    <a:pt x="3215729" y="2121420"/>
                  </a:lnTo>
                  <a:lnTo>
                    <a:pt x="3229953" y="2118550"/>
                  </a:lnTo>
                  <a:lnTo>
                    <a:pt x="3241560" y="2110714"/>
                  </a:lnTo>
                  <a:lnTo>
                    <a:pt x="3249384" y="2099106"/>
                  </a:lnTo>
                  <a:lnTo>
                    <a:pt x="3252254" y="2084895"/>
                  </a:lnTo>
                  <a:lnTo>
                    <a:pt x="3254845" y="2036622"/>
                  </a:lnTo>
                  <a:lnTo>
                    <a:pt x="3262528" y="1989289"/>
                  </a:lnTo>
                  <a:lnTo>
                    <a:pt x="3275101" y="1943290"/>
                  </a:lnTo>
                  <a:lnTo>
                    <a:pt x="3292424" y="1898980"/>
                  </a:lnTo>
                  <a:lnTo>
                    <a:pt x="3314331" y="1856740"/>
                  </a:lnTo>
                  <a:lnTo>
                    <a:pt x="3340633" y="1816938"/>
                  </a:lnTo>
                  <a:lnTo>
                    <a:pt x="3371164" y="1779943"/>
                  </a:lnTo>
                  <a:lnTo>
                    <a:pt x="3405784" y="1746135"/>
                  </a:lnTo>
                  <a:lnTo>
                    <a:pt x="3442347" y="1717255"/>
                  </a:lnTo>
                  <a:lnTo>
                    <a:pt x="3481438" y="1692465"/>
                  </a:lnTo>
                  <a:lnTo>
                    <a:pt x="3522700" y="1671904"/>
                  </a:lnTo>
                  <a:lnTo>
                    <a:pt x="3565804" y="1655686"/>
                  </a:lnTo>
                  <a:lnTo>
                    <a:pt x="3610406" y="1643938"/>
                  </a:lnTo>
                  <a:lnTo>
                    <a:pt x="3656165" y="1636801"/>
                  </a:lnTo>
                  <a:lnTo>
                    <a:pt x="3702748" y="1634401"/>
                  </a:lnTo>
                  <a:lnTo>
                    <a:pt x="3753472" y="1637207"/>
                  </a:lnTo>
                  <a:lnTo>
                    <a:pt x="3802977" y="1645526"/>
                  </a:lnTo>
                  <a:lnTo>
                    <a:pt x="3850906" y="1659229"/>
                  </a:lnTo>
                  <a:lnTo>
                    <a:pt x="3896906" y="1678139"/>
                  </a:lnTo>
                  <a:lnTo>
                    <a:pt x="3940606" y="1702130"/>
                  </a:lnTo>
                  <a:lnTo>
                    <a:pt x="3981653" y="1731035"/>
                  </a:lnTo>
                  <a:lnTo>
                    <a:pt x="4021086" y="1765985"/>
                  </a:lnTo>
                  <a:lnTo>
                    <a:pt x="4010241" y="1777707"/>
                  </a:lnTo>
                  <a:lnTo>
                    <a:pt x="4004424" y="1789976"/>
                  </a:lnTo>
                  <a:lnTo>
                    <a:pt x="4006481" y="1802447"/>
                  </a:lnTo>
                  <a:lnTo>
                    <a:pt x="4014876" y="1811883"/>
                  </a:lnTo>
                  <a:lnTo>
                    <a:pt x="4028071" y="1815084"/>
                  </a:lnTo>
                  <a:lnTo>
                    <a:pt x="4095343" y="1810626"/>
                  </a:lnTo>
                  <a:lnTo>
                    <a:pt x="4103357" y="1808568"/>
                  </a:lnTo>
                  <a:lnTo>
                    <a:pt x="4109885" y="1803895"/>
                  </a:lnTo>
                  <a:lnTo>
                    <a:pt x="4114342" y="1797215"/>
                  </a:lnTo>
                  <a:lnTo>
                    <a:pt x="4116146" y="1789150"/>
                  </a:lnTo>
                  <a:lnTo>
                    <a:pt x="4118546" y="1718335"/>
                  </a:lnTo>
                  <a:close/>
                </a:path>
                <a:path w="14816455" h="6972300">
                  <a:moveTo>
                    <a:pt x="4226293" y="2084882"/>
                  </a:moveTo>
                  <a:lnTo>
                    <a:pt x="4223423" y="2070671"/>
                  </a:lnTo>
                  <a:lnTo>
                    <a:pt x="4215587" y="2059063"/>
                  </a:lnTo>
                  <a:lnTo>
                    <a:pt x="4203979" y="2051240"/>
                  </a:lnTo>
                  <a:lnTo>
                    <a:pt x="4189768" y="2048370"/>
                  </a:lnTo>
                  <a:lnTo>
                    <a:pt x="4175544" y="2051240"/>
                  </a:lnTo>
                  <a:lnTo>
                    <a:pt x="4163936" y="2059063"/>
                  </a:lnTo>
                  <a:lnTo>
                    <a:pt x="4156113" y="2070671"/>
                  </a:lnTo>
                  <a:lnTo>
                    <a:pt x="4153243" y="2084882"/>
                  </a:lnTo>
                  <a:lnTo>
                    <a:pt x="4150791" y="2131936"/>
                  </a:lnTo>
                  <a:lnTo>
                    <a:pt x="4143527" y="2178126"/>
                  </a:lnTo>
                  <a:lnTo>
                    <a:pt x="4131564" y="2223109"/>
                  </a:lnTo>
                  <a:lnTo>
                    <a:pt x="4115041" y="2266556"/>
                  </a:lnTo>
                  <a:lnTo>
                    <a:pt x="4094099" y="2308110"/>
                  </a:lnTo>
                  <a:lnTo>
                    <a:pt x="4068851" y="2347430"/>
                  </a:lnTo>
                  <a:lnTo>
                    <a:pt x="4039451" y="2384183"/>
                  </a:lnTo>
                  <a:lnTo>
                    <a:pt x="4005707" y="2418270"/>
                  </a:lnTo>
                  <a:lnTo>
                    <a:pt x="3968851" y="2448356"/>
                  </a:lnTo>
                  <a:lnTo>
                    <a:pt x="3929227" y="2474252"/>
                  </a:lnTo>
                  <a:lnTo>
                    <a:pt x="3887228" y="2495816"/>
                  </a:lnTo>
                  <a:lnTo>
                    <a:pt x="3843210" y="2512885"/>
                  </a:lnTo>
                  <a:lnTo>
                    <a:pt x="3797541" y="2525280"/>
                  </a:lnTo>
                  <a:lnTo>
                    <a:pt x="3750602" y="2532837"/>
                  </a:lnTo>
                  <a:lnTo>
                    <a:pt x="3702748" y="2535390"/>
                  </a:lnTo>
                  <a:lnTo>
                    <a:pt x="3656165" y="2532977"/>
                  </a:lnTo>
                  <a:lnTo>
                    <a:pt x="3610406" y="2525839"/>
                  </a:lnTo>
                  <a:lnTo>
                    <a:pt x="3565817" y="2514104"/>
                  </a:lnTo>
                  <a:lnTo>
                    <a:pt x="3522713" y="2497886"/>
                  </a:lnTo>
                  <a:lnTo>
                    <a:pt x="3481451" y="2477325"/>
                  </a:lnTo>
                  <a:lnTo>
                    <a:pt x="3442373" y="2452535"/>
                  </a:lnTo>
                  <a:lnTo>
                    <a:pt x="3403054" y="2421483"/>
                  </a:lnTo>
                  <a:lnTo>
                    <a:pt x="3401606" y="2420531"/>
                  </a:lnTo>
                  <a:lnTo>
                    <a:pt x="3410851" y="2410549"/>
                  </a:lnTo>
                  <a:lnTo>
                    <a:pt x="3416668" y="2398280"/>
                  </a:lnTo>
                  <a:lnTo>
                    <a:pt x="3414611" y="2385809"/>
                  </a:lnTo>
                  <a:lnTo>
                    <a:pt x="3406216" y="2376373"/>
                  </a:lnTo>
                  <a:lnTo>
                    <a:pt x="3393021" y="2373172"/>
                  </a:lnTo>
                  <a:lnTo>
                    <a:pt x="3325749" y="2377617"/>
                  </a:lnTo>
                  <a:lnTo>
                    <a:pt x="3302546" y="2469921"/>
                  </a:lnTo>
                  <a:lnTo>
                    <a:pt x="3306318" y="2483243"/>
                  </a:lnTo>
                  <a:lnTo>
                    <a:pt x="3316338" y="2491282"/>
                  </a:lnTo>
                  <a:lnTo>
                    <a:pt x="3329127" y="2492629"/>
                  </a:lnTo>
                  <a:lnTo>
                    <a:pt x="3341179" y="2485821"/>
                  </a:lnTo>
                  <a:lnTo>
                    <a:pt x="3352723" y="2473350"/>
                  </a:lnTo>
                  <a:lnTo>
                    <a:pt x="3354159" y="2475204"/>
                  </a:lnTo>
                  <a:lnTo>
                    <a:pt x="3394633" y="2508199"/>
                  </a:lnTo>
                  <a:lnTo>
                    <a:pt x="3433940" y="2534196"/>
                  </a:lnTo>
                  <a:lnTo>
                    <a:pt x="3475253" y="2556459"/>
                  </a:lnTo>
                  <a:lnTo>
                    <a:pt x="3518306" y="2574912"/>
                  </a:lnTo>
                  <a:lnTo>
                    <a:pt x="3562858" y="2589428"/>
                  </a:lnTo>
                  <a:lnTo>
                    <a:pt x="3608616" y="2599918"/>
                  </a:lnTo>
                  <a:lnTo>
                    <a:pt x="3655339" y="2606281"/>
                  </a:lnTo>
                  <a:lnTo>
                    <a:pt x="3702748" y="2608427"/>
                  </a:lnTo>
                  <a:lnTo>
                    <a:pt x="3752227" y="2606078"/>
                  </a:lnTo>
                  <a:lnTo>
                    <a:pt x="3800906" y="2599118"/>
                  </a:lnTo>
                  <a:lnTo>
                    <a:pt x="3848493" y="2587688"/>
                  </a:lnTo>
                  <a:lnTo>
                    <a:pt x="3894671" y="2571927"/>
                  </a:lnTo>
                  <a:lnTo>
                    <a:pt x="3939146" y="2551950"/>
                  </a:lnTo>
                  <a:lnTo>
                    <a:pt x="3981627" y="2527909"/>
                  </a:lnTo>
                  <a:lnTo>
                    <a:pt x="4021798" y="2499944"/>
                  </a:lnTo>
                  <a:lnTo>
                    <a:pt x="4059364" y="2468181"/>
                  </a:lnTo>
                  <a:lnTo>
                    <a:pt x="4094035" y="2432748"/>
                  </a:lnTo>
                  <a:lnTo>
                    <a:pt x="4124198" y="2395537"/>
                  </a:lnTo>
                  <a:lnTo>
                    <a:pt x="4150677" y="2356015"/>
                  </a:lnTo>
                  <a:lnTo>
                    <a:pt x="4173359" y="2314422"/>
                  </a:lnTo>
                  <a:lnTo>
                    <a:pt x="4192143" y="2271026"/>
                  </a:lnTo>
                  <a:lnTo>
                    <a:pt x="4206925" y="2226119"/>
                  </a:lnTo>
                  <a:lnTo>
                    <a:pt x="4217619" y="2179942"/>
                  </a:lnTo>
                  <a:lnTo>
                    <a:pt x="4224109" y="2132774"/>
                  </a:lnTo>
                  <a:lnTo>
                    <a:pt x="4226293" y="2084882"/>
                  </a:lnTo>
                  <a:close/>
                </a:path>
                <a:path w="14816455" h="6972300">
                  <a:moveTo>
                    <a:pt x="9250464" y="893102"/>
                  </a:moveTo>
                  <a:lnTo>
                    <a:pt x="9248051" y="881164"/>
                  </a:lnTo>
                  <a:lnTo>
                    <a:pt x="9241472" y="871410"/>
                  </a:lnTo>
                  <a:lnTo>
                    <a:pt x="9231732" y="864831"/>
                  </a:lnTo>
                  <a:lnTo>
                    <a:pt x="9219794" y="862418"/>
                  </a:lnTo>
                  <a:lnTo>
                    <a:pt x="9207843" y="864831"/>
                  </a:lnTo>
                  <a:lnTo>
                    <a:pt x="9198102" y="871410"/>
                  </a:lnTo>
                  <a:lnTo>
                    <a:pt x="9191523" y="881164"/>
                  </a:lnTo>
                  <a:lnTo>
                    <a:pt x="9189110" y="893102"/>
                  </a:lnTo>
                  <a:lnTo>
                    <a:pt x="9191523" y="905040"/>
                  </a:lnTo>
                  <a:lnTo>
                    <a:pt x="9198102" y="914793"/>
                  </a:lnTo>
                  <a:lnTo>
                    <a:pt x="9207843" y="921359"/>
                  </a:lnTo>
                  <a:lnTo>
                    <a:pt x="9219794" y="923772"/>
                  </a:lnTo>
                  <a:lnTo>
                    <a:pt x="9231732" y="921359"/>
                  </a:lnTo>
                  <a:lnTo>
                    <a:pt x="9241472" y="914793"/>
                  </a:lnTo>
                  <a:lnTo>
                    <a:pt x="9248051" y="905040"/>
                  </a:lnTo>
                  <a:lnTo>
                    <a:pt x="9250464" y="893102"/>
                  </a:lnTo>
                  <a:close/>
                </a:path>
                <a:path w="14816455" h="6972300">
                  <a:moveTo>
                    <a:pt x="9373146" y="894080"/>
                  </a:moveTo>
                  <a:lnTo>
                    <a:pt x="9363812" y="840740"/>
                  </a:lnTo>
                  <a:lnTo>
                    <a:pt x="9340977" y="801370"/>
                  </a:lnTo>
                  <a:lnTo>
                    <a:pt x="9338031" y="796290"/>
                  </a:lnTo>
                  <a:lnTo>
                    <a:pt x="9311805" y="773176"/>
                  </a:lnTo>
                  <a:lnTo>
                    <a:pt x="9311805" y="894080"/>
                  </a:lnTo>
                  <a:lnTo>
                    <a:pt x="9304566" y="929640"/>
                  </a:lnTo>
                  <a:lnTo>
                    <a:pt x="9284818" y="958850"/>
                  </a:lnTo>
                  <a:lnTo>
                    <a:pt x="9255569" y="977900"/>
                  </a:lnTo>
                  <a:lnTo>
                    <a:pt x="9219781" y="985520"/>
                  </a:lnTo>
                  <a:lnTo>
                    <a:pt x="9183992" y="977900"/>
                  </a:lnTo>
                  <a:lnTo>
                    <a:pt x="9154731" y="958850"/>
                  </a:lnTo>
                  <a:lnTo>
                    <a:pt x="9134996" y="929640"/>
                  </a:lnTo>
                  <a:lnTo>
                    <a:pt x="9127744" y="894080"/>
                  </a:lnTo>
                  <a:lnTo>
                    <a:pt x="9134996" y="858520"/>
                  </a:lnTo>
                  <a:lnTo>
                    <a:pt x="9154731" y="829310"/>
                  </a:lnTo>
                  <a:lnTo>
                    <a:pt x="9183992" y="808990"/>
                  </a:lnTo>
                  <a:lnTo>
                    <a:pt x="9219781" y="801370"/>
                  </a:lnTo>
                  <a:lnTo>
                    <a:pt x="9255569" y="808990"/>
                  </a:lnTo>
                  <a:lnTo>
                    <a:pt x="9284818" y="829310"/>
                  </a:lnTo>
                  <a:lnTo>
                    <a:pt x="9304566" y="858520"/>
                  </a:lnTo>
                  <a:lnTo>
                    <a:pt x="9311805" y="894080"/>
                  </a:lnTo>
                  <a:lnTo>
                    <a:pt x="9311805" y="773176"/>
                  </a:lnTo>
                  <a:lnTo>
                    <a:pt x="9299130" y="762000"/>
                  </a:lnTo>
                  <a:lnTo>
                    <a:pt x="9250464" y="742950"/>
                  </a:lnTo>
                  <a:lnTo>
                    <a:pt x="9250464" y="709930"/>
                  </a:lnTo>
                  <a:lnTo>
                    <a:pt x="9242628" y="661670"/>
                  </a:lnTo>
                  <a:lnTo>
                    <a:pt x="9220822" y="619760"/>
                  </a:lnTo>
                  <a:lnTo>
                    <a:pt x="9187599" y="585470"/>
                  </a:lnTo>
                  <a:lnTo>
                    <a:pt x="9145511" y="563880"/>
                  </a:lnTo>
                  <a:lnTo>
                    <a:pt x="9097086" y="556260"/>
                  </a:lnTo>
                  <a:lnTo>
                    <a:pt x="9048648" y="563880"/>
                  </a:lnTo>
                  <a:lnTo>
                    <a:pt x="9006561" y="585470"/>
                  </a:lnTo>
                  <a:lnTo>
                    <a:pt x="8973337" y="619760"/>
                  </a:lnTo>
                  <a:lnTo>
                    <a:pt x="8951531" y="661670"/>
                  </a:lnTo>
                  <a:lnTo>
                    <a:pt x="8943708" y="709930"/>
                  </a:lnTo>
                  <a:lnTo>
                    <a:pt x="8943708" y="863600"/>
                  </a:lnTo>
                  <a:lnTo>
                    <a:pt x="8934044" y="910590"/>
                  </a:lnTo>
                  <a:lnTo>
                    <a:pt x="8907729" y="949960"/>
                  </a:lnTo>
                  <a:lnTo>
                    <a:pt x="8868715" y="976630"/>
                  </a:lnTo>
                  <a:lnTo>
                    <a:pt x="8821001" y="985520"/>
                  </a:lnTo>
                  <a:lnTo>
                    <a:pt x="8772500" y="976630"/>
                  </a:lnTo>
                  <a:lnTo>
                    <a:pt x="8732837" y="949960"/>
                  </a:lnTo>
                  <a:lnTo>
                    <a:pt x="8706079" y="910590"/>
                  </a:lnTo>
                  <a:lnTo>
                    <a:pt x="8696261" y="863600"/>
                  </a:lnTo>
                  <a:lnTo>
                    <a:pt x="8696261" y="857250"/>
                  </a:lnTo>
                  <a:lnTo>
                    <a:pt x="8720912" y="844550"/>
                  </a:lnTo>
                  <a:lnTo>
                    <a:pt x="8740330" y="824230"/>
                  </a:lnTo>
                  <a:lnTo>
                    <a:pt x="8752383" y="801370"/>
                  </a:lnTo>
                  <a:lnTo>
                    <a:pt x="8753043" y="800100"/>
                  </a:lnTo>
                  <a:lnTo>
                    <a:pt x="8757615" y="770890"/>
                  </a:lnTo>
                  <a:lnTo>
                    <a:pt x="8757615" y="739140"/>
                  </a:lnTo>
                  <a:lnTo>
                    <a:pt x="8757615" y="726440"/>
                  </a:lnTo>
                  <a:lnTo>
                    <a:pt x="8798738" y="709930"/>
                  </a:lnTo>
                  <a:lnTo>
                    <a:pt x="8837397" y="688340"/>
                  </a:lnTo>
                  <a:lnTo>
                    <a:pt x="8849309" y="679450"/>
                  </a:lnTo>
                  <a:lnTo>
                    <a:pt x="8873160" y="661670"/>
                  </a:lnTo>
                  <a:lnTo>
                    <a:pt x="8905570" y="631190"/>
                  </a:lnTo>
                  <a:lnTo>
                    <a:pt x="8934209" y="595630"/>
                  </a:lnTo>
                  <a:lnTo>
                    <a:pt x="8958618" y="556260"/>
                  </a:lnTo>
                  <a:lnTo>
                    <a:pt x="8978354" y="513080"/>
                  </a:lnTo>
                  <a:lnTo>
                    <a:pt x="8992972" y="468630"/>
                  </a:lnTo>
                  <a:lnTo>
                    <a:pt x="9002039" y="420370"/>
                  </a:lnTo>
                  <a:lnTo>
                    <a:pt x="9005113" y="369570"/>
                  </a:lnTo>
                  <a:lnTo>
                    <a:pt x="9001747" y="318770"/>
                  </a:lnTo>
                  <a:lnTo>
                    <a:pt x="8996477" y="302260"/>
                  </a:lnTo>
                  <a:lnTo>
                    <a:pt x="8992425" y="289560"/>
                  </a:lnTo>
                  <a:lnTo>
                    <a:pt x="8974036" y="265430"/>
                  </a:lnTo>
                  <a:lnTo>
                    <a:pt x="8948649" y="248920"/>
                  </a:lnTo>
                  <a:lnTo>
                    <a:pt x="8943683" y="247675"/>
                  </a:lnTo>
                  <a:lnTo>
                    <a:pt x="8943683" y="375920"/>
                  </a:lnTo>
                  <a:lnTo>
                    <a:pt x="8939428" y="424180"/>
                  </a:lnTo>
                  <a:lnTo>
                    <a:pt x="8928646" y="469900"/>
                  </a:lnTo>
                  <a:lnTo>
                    <a:pt x="8911819" y="513080"/>
                  </a:lnTo>
                  <a:lnTo>
                    <a:pt x="8889416" y="553720"/>
                  </a:lnTo>
                  <a:lnTo>
                    <a:pt x="8861946" y="589280"/>
                  </a:lnTo>
                  <a:lnTo>
                    <a:pt x="8829891" y="619760"/>
                  </a:lnTo>
                  <a:lnTo>
                    <a:pt x="8793734" y="643890"/>
                  </a:lnTo>
                  <a:lnTo>
                    <a:pt x="8753970" y="662940"/>
                  </a:lnTo>
                  <a:lnTo>
                    <a:pt x="8711095" y="674370"/>
                  </a:lnTo>
                  <a:lnTo>
                    <a:pt x="8696261" y="676033"/>
                  </a:lnTo>
                  <a:lnTo>
                    <a:pt x="8696261" y="739140"/>
                  </a:lnTo>
                  <a:lnTo>
                    <a:pt x="8696261" y="770890"/>
                  </a:lnTo>
                  <a:lnTo>
                    <a:pt x="8693836" y="783590"/>
                  </a:lnTo>
                  <a:lnTo>
                    <a:pt x="8687257" y="792480"/>
                  </a:lnTo>
                  <a:lnTo>
                    <a:pt x="8677516" y="798830"/>
                  </a:lnTo>
                  <a:lnTo>
                    <a:pt x="8665591" y="801370"/>
                  </a:lnTo>
                  <a:lnTo>
                    <a:pt x="8653666" y="798830"/>
                  </a:lnTo>
                  <a:lnTo>
                    <a:pt x="8643912" y="792480"/>
                  </a:lnTo>
                  <a:lnTo>
                    <a:pt x="8637333" y="783590"/>
                  </a:lnTo>
                  <a:lnTo>
                    <a:pt x="8634920" y="770890"/>
                  </a:lnTo>
                  <a:lnTo>
                    <a:pt x="8634920" y="739140"/>
                  </a:lnTo>
                  <a:lnTo>
                    <a:pt x="8642540" y="739140"/>
                  </a:lnTo>
                  <a:lnTo>
                    <a:pt x="8650186" y="740410"/>
                  </a:lnTo>
                  <a:lnTo>
                    <a:pt x="8680983" y="740410"/>
                  </a:lnTo>
                  <a:lnTo>
                    <a:pt x="8688641" y="739140"/>
                  </a:lnTo>
                  <a:lnTo>
                    <a:pt x="8696261" y="739140"/>
                  </a:lnTo>
                  <a:lnTo>
                    <a:pt x="8696261" y="676033"/>
                  </a:lnTo>
                  <a:lnTo>
                    <a:pt x="8619744" y="674370"/>
                  </a:lnTo>
                  <a:lnTo>
                    <a:pt x="8576653" y="662940"/>
                  </a:lnTo>
                  <a:lnTo>
                    <a:pt x="8536813" y="643890"/>
                  </a:lnTo>
                  <a:lnTo>
                    <a:pt x="8500656" y="618490"/>
                  </a:lnTo>
                  <a:lnTo>
                    <a:pt x="8468677" y="588010"/>
                  </a:lnTo>
                  <a:lnTo>
                    <a:pt x="8441322" y="552450"/>
                  </a:lnTo>
                  <a:lnTo>
                    <a:pt x="8419058" y="513080"/>
                  </a:lnTo>
                  <a:lnTo>
                    <a:pt x="8402358" y="469900"/>
                  </a:lnTo>
                  <a:lnTo>
                    <a:pt x="8391677" y="422910"/>
                  </a:lnTo>
                  <a:lnTo>
                    <a:pt x="8387499" y="375920"/>
                  </a:lnTo>
                  <a:lnTo>
                    <a:pt x="8390280" y="326390"/>
                  </a:lnTo>
                  <a:lnTo>
                    <a:pt x="8393582" y="316230"/>
                  </a:lnTo>
                  <a:lnTo>
                    <a:pt x="8400135" y="309880"/>
                  </a:lnTo>
                  <a:lnTo>
                    <a:pt x="8408937" y="304800"/>
                  </a:lnTo>
                  <a:lnTo>
                    <a:pt x="8418982" y="302260"/>
                  </a:lnTo>
                  <a:lnTo>
                    <a:pt x="8432381" y="306070"/>
                  </a:lnTo>
                  <a:lnTo>
                    <a:pt x="8442871" y="312420"/>
                  </a:lnTo>
                  <a:lnTo>
                    <a:pt x="8449297" y="323850"/>
                  </a:lnTo>
                  <a:lnTo>
                    <a:pt x="8450516" y="339090"/>
                  </a:lnTo>
                  <a:lnTo>
                    <a:pt x="8449361" y="388620"/>
                  </a:lnTo>
                  <a:lnTo>
                    <a:pt x="8456524" y="435610"/>
                  </a:lnTo>
                  <a:lnTo>
                    <a:pt x="8471129" y="478790"/>
                  </a:lnTo>
                  <a:lnTo>
                    <a:pt x="8492287" y="518160"/>
                  </a:lnTo>
                  <a:lnTo>
                    <a:pt x="8519122" y="551180"/>
                  </a:lnTo>
                  <a:lnTo>
                    <a:pt x="8550758" y="579120"/>
                  </a:lnTo>
                  <a:lnTo>
                    <a:pt x="8586305" y="600710"/>
                  </a:lnTo>
                  <a:lnTo>
                    <a:pt x="8624875" y="613410"/>
                  </a:lnTo>
                  <a:lnTo>
                    <a:pt x="8665591" y="617220"/>
                  </a:lnTo>
                  <a:lnTo>
                    <a:pt x="8706409" y="613410"/>
                  </a:lnTo>
                  <a:lnTo>
                    <a:pt x="8745029" y="599440"/>
                  </a:lnTo>
                  <a:lnTo>
                    <a:pt x="8780577" y="579120"/>
                  </a:lnTo>
                  <a:lnTo>
                    <a:pt x="8812187" y="551180"/>
                  </a:lnTo>
                  <a:lnTo>
                    <a:pt x="8838984" y="518160"/>
                  </a:lnTo>
                  <a:lnTo>
                    <a:pt x="8860104" y="478790"/>
                  </a:lnTo>
                  <a:lnTo>
                    <a:pt x="8874671" y="435610"/>
                  </a:lnTo>
                  <a:lnTo>
                    <a:pt x="8881808" y="388620"/>
                  </a:lnTo>
                  <a:lnTo>
                    <a:pt x="8880653" y="339090"/>
                  </a:lnTo>
                  <a:lnTo>
                    <a:pt x="8881148" y="327660"/>
                  </a:lnTo>
                  <a:lnTo>
                    <a:pt x="8910320" y="302260"/>
                  </a:lnTo>
                  <a:lnTo>
                    <a:pt x="8918994" y="303530"/>
                  </a:lnTo>
                  <a:lnTo>
                    <a:pt x="8943683" y="375920"/>
                  </a:lnTo>
                  <a:lnTo>
                    <a:pt x="8943683" y="247675"/>
                  </a:lnTo>
                  <a:lnTo>
                    <a:pt x="8918359" y="241300"/>
                  </a:lnTo>
                  <a:lnTo>
                    <a:pt x="8900122" y="204470"/>
                  </a:lnTo>
                  <a:lnTo>
                    <a:pt x="8895778" y="198120"/>
                  </a:lnTo>
                  <a:lnTo>
                    <a:pt x="8877567" y="171450"/>
                  </a:lnTo>
                  <a:lnTo>
                    <a:pt x="8851062" y="140970"/>
                  </a:lnTo>
                  <a:lnTo>
                    <a:pt x="8821001" y="115570"/>
                  </a:lnTo>
                  <a:lnTo>
                    <a:pt x="8821001" y="30480"/>
                  </a:lnTo>
                  <a:lnTo>
                    <a:pt x="8818588" y="19050"/>
                  </a:lnTo>
                  <a:lnTo>
                    <a:pt x="8812022" y="8890"/>
                  </a:lnTo>
                  <a:lnTo>
                    <a:pt x="8802268" y="2540"/>
                  </a:lnTo>
                  <a:lnTo>
                    <a:pt x="8790330" y="0"/>
                  </a:lnTo>
                  <a:lnTo>
                    <a:pt x="8778392" y="2540"/>
                  </a:lnTo>
                  <a:lnTo>
                    <a:pt x="8768639" y="8890"/>
                  </a:lnTo>
                  <a:lnTo>
                    <a:pt x="8762060" y="19050"/>
                  </a:lnTo>
                  <a:lnTo>
                    <a:pt x="8759660" y="30480"/>
                  </a:lnTo>
                  <a:lnTo>
                    <a:pt x="8759660" y="217170"/>
                  </a:lnTo>
                  <a:lnTo>
                    <a:pt x="8762060" y="228600"/>
                  </a:lnTo>
                  <a:lnTo>
                    <a:pt x="8768639" y="238760"/>
                  </a:lnTo>
                  <a:lnTo>
                    <a:pt x="8778392" y="245110"/>
                  </a:lnTo>
                  <a:lnTo>
                    <a:pt x="8790330" y="247650"/>
                  </a:lnTo>
                  <a:lnTo>
                    <a:pt x="8802268" y="245110"/>
                  </a:lnTo>
                  <a:lnTo>
                    <a:pt x="8812022" y="238760"/>
                  </a:lnTo>
                  <a:lnTo>
                    <a:pt x="8818588" y="228600"/>
                  </a:lnTo>
                  <a:lnTo>
                    <a:pt x="8821001" y="217170"/>
                  </a:lnTo>
                  <a:lnTo>
                    <a:pt x="8821001" y="198120"/>
                  </a:lnTo>
                  <a:lnTo>
                    <a:pt x="8831796" y="212090"/>
                  </a:lnTo>
                  <a:lnTo>
                    <a:pt x="8841689" y="226060"/>
                  </a:lnTo>
                  <a:lnTo>
                    <a:pt x="8850605" y="241300"/>
                  </a:lnTo>
                  <a:lnTo>
                    <a:pt x="8858517" y="257810"/>
                  </a:lnTo>
                  <a:lnTo>
                    <a:pt x="8840419" y="274320"/>
                  </a:lnTo>
                  <a:lnTo>
                    <a:pt x="8827414" y="295910"/>
                  </a:lnTo>
                  <a:lnTo>
                    <a:pt x="8820252" y="320040"/>
                  </a:lnTo>
                  <a:lnTo>
                    <a:pt x="8819667" y="345440"/>
                  </a:lnTo>
                  <a:lnTo>
                    <a:pt x="8818778" y="401320"/>
                  </a:lnTo>
                  <a:lnTo>
                    <a:pt x="8804973" y="450850"/>
                  </a:lnTo>
                  <a:lnTo>
                    <a:pt x="8780475" y="494030"/>
                  </a:lnTo>
                  <a:lnTo>
                    <a:pt x="8747582" y="527050"/>
                  </a:lnTo>
                  <a:lnTo>
                    <a:pt x="8708530" y="548640"/>
                  </a:lnTo>
                  <a:lnTo>
                    <a:pt x="8665591" y="556260"/>
                  </a:lnTo>
                  <a:lnTo>
                    <a:pt x="8622309" y="548640"/>
                  </a:lnTo>
                  <a:lnTo>
                    <a:pt x="8583181" y="527050"/>
                  </a:lnTo>
                  <a:lnTo>
                    <a:pt x="8550377" y="494030"/>
                  </a:lnTo>
                  <a:lnTo>
                    <a:pt x="8526043" y="450850"/>
                  </a:lnTo>
                  <a:lnTo>
                    <a:pt x="8512353" y="401320"/>
                  </a:lnTo>
                  <a:lnTo>
                    <a:pt x="8511502" y="345440"/>
                  </a:lnTo>
                  <a:lnTo>
                    <a:pt x="8510918" y="320040"/>
                  </a:lnTo>
                  <a:lnTo>
                    <a:pt x="8505634" y="302260"/>
                  </a:lnTo>
                  <a:lnTo>
                    <a:pt x="8503742" y="295910"/>
                  </a:lnTo>
                  <a:lnTo>
                    <a:pt x="8490737" y="274320"/>
                  </a:lnTo>
                  <a:lnTo>
                    <a:pt x="8472653" y="257810"/>
                  </a:lnTo>
                  <a:lnTo>
                    <a:pt x="8480565" y="241300"/>
                  </a:lnTo>
                  <a:lnTo>
                    <a:pt x="8489480" y="226060"/>
                  </a:lnTo>
                  <a:lnTo>
                    <a:pt x="8499361" y="212090"/>
                  </a:lnTo>
                  <a:lnTo>
                    <a:pt x="8510156" y="198120"/>
                  </a:lnTo>
                  <a:lnTo>
                    <a:pt x="8510156" y="217170"/>
                  </a:lnTo>
                  <a:lnTo>
                    <a:pt x="8512569" y="228600"/>
                  </a:lnTo>
                  <a:lnTo>
                    <a:pt x="8519147" y="238760"/>
                  </a:lnTo>
                  <a:lnTo>
                    <a:pt x="8528901" y="245110"/>
                  </a:lnTo>
                  <a:lnTo>
                    <a:pt x="8540839" y="247650"/>
                  </a:lnTo>
                  <a:lnTo>
                    <a:pt x="8552777" y="245110"/>
                  </a:lnTo>
                  <a:lnTo>
                    <a:pt x="8562530" y="238760"/>
                  </a:lnTo>
                  <a:lnTo>
                    <a:pt x="8569109" y="228600"/>
                  </a:lnTo>
                  <a:lnTo>
                    <a:pt x="8571509" y="217170"/>
                  </a:lnTo>
                  <a:lnTo>
                    <a:pt x="8571509" y="198120"/>
                  </a:lnTo>
                  <a:lnTo>
                    <a:pt x="8571509" y="30480"/>
                  </a:lnTo>
                  <a:lnTo>
                    <a:pt x="8569109" y="19050"/>
                  </a:lnTo>
                  <a:lnTo>
                    <a:pt x="8562530" y="8890"/>
                  </a:lnTo>
                  <a:lnTo>
                    <a:pt x="8552777" y="2540"/>
                  </a:lnTo>
                  <a:lnTo>
                    <a:pt x="8540839" y="0"/>
                  </a:lnTo>
                  <a:lnTo>
                    <a:pt x="8528901" y="2540"/>
                  </a:lnTo>
                  <a:lnTo>
                    <a:pt x="8519147" y="8890"/>
                  </a:lnTo>
                  <a:lnTo>
                    <a:pt x="8512581" y="19050"/>
                  </a:lnTo>
                  <a:lnTo>
                    <a:pt x="8510168" y="30480"/>
                  </a:lnTo>
                  <a:lnTo>
                    <a:pt x="8510168" y="115570"/>
                  </a:lnTo>
                  <a:lnTo>
                    <a:pt x="8480095" y="140970"/>
                  </a:lnTo>
                  <a:lnTo>
                    <a:pt x="8453603" y="171450"/>
                  </a:lnTo>
                  <a:lnTo>
                    <a:pt x="8431047" y="204470"/>
                  </a:lnTo>
                  <a:lnTo>
                    <a:pt x="8412797" y="241300"/>
                  </a:lnTo>
                  <a:lnTo>
                    <a:pt x="8382482" y="248920"/>
                  </a:lnTo>
                  <a:lnTo>
                    <a:pt x="8357095" y="265430"/>
                  </a:lnTo>
                  <a:lnTo>
                    <a:pt x="8338718" y="289560"/>
                  </a:lnTo>
                  <a:lnTo>
                    <a:pt x="8329422" y="318770"/>
                  </a:lnTo>
                  <a:lnTo>
                    <a:pt x="8326056" y="369570"/>
                  </a:lnTo>
                  <a:lnTo>
                    <a:pt x="8329104" y="420370"/>
                  </a:lnTo>
                  <a:lnTo>
                    <a:pt x="8338134" y="467360"/>
                  </a:lnTo>
                  <a:lnTo>
                    <a:pt x="8352701" y="513080"/>
                  </a:lnTo>
                  <a:lnTo>
                    <a:pt x="8372373" y="556260"/>
                  </a:lnTo>
                  <a:lnTo>
                    <a:pt x="8396732" y="595630"/>
                  </a:lnTo>
                  <a:lnTo>
                    <a:pt x="8425332" y="631190"/>
                  </a:lnTo>
                  <a:lnTo>
                    <a:pt x="8457755" y="661670"/>
                  </a:lnTo>
                  <a:lnTo>
                    <a:pt x="8493557" y="688340"/>
                  </a:lnTo>
                  <a:lnTo>
                    <a:pt x="8532292" y="709930"/>
                  </a:lnTo>
                  <a:lnTo>
                    <a:pt x="8573554" y="726440"/>
                  </a:lnTo>
                  <a:lnTo>
                    <a:pt x="8573554" y="770890"/>
                  </a:lnTo>
                  <a:lnTo>
                    <a:pt x="8578126" y="800100"/>
                  </a:lnTo>
                  <a:lnTo>
                    <a:pt x="8590839" y="824230"/>
                  </a:lnTo>
                  <a:lnTo>
                    <a:pt x="8610257" y="844550"/>
                  </a:lnTo>
                  <a:lnTo>
                    <a:pt x="8634908" y="857250"/>
                  </a:lnTo>
                  <a:lnTo>
                    <a:pt x="8634908" y="863600"/>
                  </a:lnTo>
                  <a:lnTo>
                    <a:pt x="8641601" y="911860"/>
                  </a:lnTo>
                  <a:lnTo>
                    <a:pt x="8660447" y="956310"/>
                  </a:lnTo>
                  <a:lnTo>
                    <a:pt x="8689645" y="993140"/>
                  </a:lnTo>
                  <a:lnTo>
                    <a:pt x="8727351" y="1022350"/>
                  </a:lnTo>
                  <a:lnTo>
                    <a:pt x="8771750" y="1040130"/>
                  </a:lnTo>
                  <a:lnTo>
                    <a:pt x="8821001" y="1046480"/>
                  </a:lnTo>
                  <a:lnTo>
                    <a:pt x="8869870" y="1040130"/>
                  </a:lnTo>
                  <a:lnTo>
                    <a:pt x="8913812" y="1022350"/>
                  </a:lnTo>
                  <a:lnTo>
                    <a:pt x="8951074" y="993140"/>
                  </a:lnTo>
                  <a:lnTo>
                    <a:pt x="8979891" y="956310"/>
                  </a:lnTo>
                  <a:lnTo>
                    <a:pt x="8998471" y="911860"/>
                  </a:lnTo>
                  <a:lnTo>
                    <a:pt x="9005049" y="863600"/>
                  </a:lnTo>
                  <a:lnTo>
                    <a:pt x="9005049" y="709930"/>
                  </a:lnTo>
                  <a:lnTo>
                    <a:pt x="9012288" y="674370"/>
                  </a:lnTo>
                  <a:lnTo>
                    <a:pt x="9032037" y="645160"/>
                  </a:lnTo>
                  <a:lnTo>
                    <a:pt x="9061285" y="624840"/>
                  </a:lnTo>
                  <a:lnTo>
                    <a:pt x="9097073" y="617220"/>
                  </a:lnTo>
                  <a:lnTo>
                    <a:pt x="9132862" y="624840"/>
                  </a:lnTo>
                  <a:lnTo>
                    <a:pt x="9162110" y="645160"/>
                  </a:lnTo>
                  <a:lnTo>
                    <a:pt x="9181859" y="674370"/>
                  </a:lnTo>
                  <a:lnTo>
                    <a:pt x="9189098" y="709930"/>
                  </a:lnTo>
                  <a:lnTo>
                    <a:pt x="9189098" y="742950"/>
                  </a:lnTo>
                  <a:lnTo>
                    <a:pt x="9140431" y="762000"/>
                  </a:lnTo>
                  <a:lnTo>
                    <a:pt x="9101531" y="796290"/>
                  </a:lnTo>
                  <a:lnTo>
                    <a:pt x="9075737" y="840740"/>
                  </a:lnTo>
                  <a:lnTo>
                    <a:pt x="9066403" y="894080"/>
                  </a:lnTo>
                  <a:lnTo>
                    <a:pt x="9074239" y="942340"/>
                  </a:lnTo>
                  <a:lnTo>
                    <a:pt x="9096032" y="984250"/>
                  </a:lnTo>
                  <a:lnTo>
                    <a:pt x="9129255" y="1017270"/>
                  </a:lnTo>
                  <a:lnTo>
                    <a:pt x="9171356" y="1038860"/>
                  </a:lnTo>
                  <a:lnTo>
                    <a:pt x="9219781" y="1046480"/>
                  </a:lnTo>
                  <a:lnTo>
                    <a:pt x="9268206" y="1038860"/>
                  </a:lnTo>
                  <a:lnTo>
                    <a:pt x="9310294" y="1017270"/>
                  </a:lnTo>
                  <a:lnTo>
                    <a:pt x="9342234" y="985520"/>
                  </a:lnTo>
                  <a:lnTo>
                    <a:pt x="9343517" y="984250"/>
                  </a:lnTo>
                  <a:lnTo>
                    <a:pt x="9365310" y="942340"/>
                  </a:lnTo>
                  <a:lnTo>
                    <a:pt x="9373146" y="894080"/>
                  </a:lnTo>
                  <a:close/>
                </a:path>
                <a:path w="14816455" h="6972300">
                  <a:moveTo>
                    <a:pt x="14816239" y="2396998"/>
                  </a:moveTo>
                  <a:lnTo>
                    <a:pt x="14810118" y="2366797"/>
                  </a:lnTo>
                  <a:lnTo>
                    <a:pt x="14809102" y="2361768"/>
                  </a:lnTo>
                  <a:lnTo>
                    <a:pt x="14789671" y="2332964"/>
                  </a:lnTo>
                  <a:lnTo>
                    <a:pt x="14760855" y="2313521"/>
                  </a:lnTo>
                  <a:lnTo>
                    <a:pt x="14755825" y="2312505"/>
                  </a:lnTo>
                  <a:lnTo>
                    <a:pt x="14755825" y="2396998"/>
                  </a:lnTo>
                  <a:lnTo>
                    <a:pt x="14755825" y="2517813"/>
                  </a:lnTo>
                  <a:lnTo>
                    <a:pt x="14753451" y="2529560"/>
                  </a:lnTo>
                  <a:lnTo>
                    <a:pt x="14746974" y="2539161"/>
                  </a:lnTo>
                  <a:lnTo>
                    <a:pt x="14737372" y="2545651"/>
                  </a:lnTo>
                  <a:lnTo>
                    <a:pt x="14725625" y="2548026"/>
                  </a:lnTo>
                  <a:lnTo>
                    <a:pt x="13859764" y="2548026"/>
                  </a:lnTo>
                  <a:lnTo>
                    <a:pt x="13848017" y="2545651"/>
                  </a:lnTo>
                  <a:lnTo>
                    <a:pt x="13838415" y="2539161"/>
                  </a:lnTo>
                  <a:lnTo>
                    <a:pt x="13831938" y="2529560"/>
                  </a:lnTo>
                  <a:lnTo>
                    <a:pt x="13829564" y="2517813"/>
                  </a:lnTo>
                  <a:lnTo>
                    <a:pt x="13829564" y="2396998"/>
                  </a:lnTo>
                  <a:lnTo>
                    <a:pt x="13831938" y="2385250"/>
                  </a:lnTo>
                  <a:lnTo>
                    <a:pt x="13838415" y="2375649"/>
                  </a:lnTo>
                  <a:lnTo>
                    <a:pt x="13848017" y="2369172"/>
                  </a:lnTo>
                  <a:lnTo>
                    <a:pt x="13859764" y="2366797"/>
                  </a:lnTo>
                  <a:lnTo>
                    <a:pt x="14725625" y="2366797"/>
                  </a:lnTo>
                  <a:lnTo>
                    <a:pt x="14737372" y="2369172"/>
                  </a:lnTo>
                  <a:lnTo>
                    <a:pt x="14746974" y="2375649"/>
                  </a:lnTo>
                  <a:lnTo>
                    <a:pt x="14753451" y="2385250"/>
                  </a:lnTo>
                  <a:lnTo>
                    <a:pt x="14755825" y="2396998"/>
                  </a:lnTo>
                  <a:lnTo>
                    <a:pt x="14755825" y="2312505"/>
                  </a:lnTo>
                  <a:lnTo>
                    <a:pt x="14725625" y="2306383"/>
                  </a:lnTo>
                  <a:lnTo>
                    <a:pt x="14725625" y="2235911"/>
                  </a:lnTo>
                  <a:lnTo>
                    <a:pt x="14725625" y="2205698"/>
                  </a:lnTo>
                  <a:lnTo>
                    <a:pt x="14723250" y="2193950"/>
                  </a:lnTo>
                  <a:lnTo>
                    <a:pt x="14716773" y="2184349"/>
                  </a:lnTo>
                  <a:lnTo>
                    <a:pt x="14707172" y="2177872"/>
                  </a:lnTo>
                  <a:lnTo>
                    <a:pt x="14695424" y="2175497"/>
                  </a:lnTo>
                  <a:lnTo>
                    <a:pt x="14665224" y="2175497"/>
                  </a:lnTo>
                  <a:lnTo>
                    <a:pt x="14665224" y="2235911"/>
                  </a:lnTo>
                  <a:lnTo>
                    <a:pt x="14665224" y="2306383"/>
                  </a:lnTo>
                  <a:lnTo>
                    <a:pt x="14524266" y="2306383"/>
                  </a:lnTo>
                  <a:lnTo>
                    <a:pt x="14524266" y="2235911"/>
                  </a:lnTo>
                  <a:lnTo>
                    <a:pt x="14665224" y="2235911"/>
                  </a:lnTo>
                  <a:lnTo>
                    <a:pt x="14665224" y="2175497"/>
                  </a:lnTo>
                  <a:lnTo>
                    <a:pt x="14494053" y="2175497"/>
                  </a:lnTo>
                  <a:lnTo>
                    <a:pt x="14482293" y="2177872"/>
                  </a:lnTo>
                  <a:lnTo>
                    <a:pt x="14472692" y="2184349"/>
                  </a:lnTo>
                  <a:lnTo>
                    <a:pt x="14466215" y="2193950"/>
                  </a:lnTo>
                  <a:lnTo>
                    <a:pt x="14463852" y="2205698"/>
                  </a:lnTo>
                  <a:lnTo>
                    <a:pt x="14463852" y="2306383"/>
                  </a:lnTo>
                  <a:lnTo>
                    <a:pt x="14423581" y="2306383"/>
                  </a:lnTo>
                  <a:lnTo>
                    <a:pt x="14423581" y="2235911"/>
                  </a:lnTo>
                  <a:lnTo>
                    <a:pt x="14423581" y="2205698"/>
                  </a:lnTo>
                  <a:lnTo>
                    <a:pt x="14421206" y="2193950"/>
                  </a:lnTo>
                  <a:lnTo>
                    <a:pt x="14414729" y="2184349"/>
                  </a:lnTo>
                  <a:lnTo>
                    <a:pt x="14405128" y="2177872"/>
                  </a:lnTo>
                  <a:lnTo>
                    <a:pt x="14393380" y="2175497"/>
                  </a:lnTo>
                  <a:lnTo>
                    <a:pt x="14363154" y="2175497"/>
                  </a:lnTo>
                  <a:lnTo>
                    <a:pt x="14363154" y="2235911"/>
                  </a:lnTo>
                  <a:lnTo>
                    <a:pt x="14363154" y="2306383"/>
                  </a:lnTo>
                  <a:lnTo>
                    <a:pt x="14222209" y="2306383"/>
                  </a:lnTo>
                  <a:lnTo>
                    <a:pt x="14222209" y="2235911"/>
                  </a:lnTo>
                  <a:lnTo>
                    <a:pt x="14363154" y="2235911"/>
                  </a:lnTo>
                  <a:lnTo>
                    <a:pt x="14363154" y="2175497"/>
                  </a:lnTo>
                  <a:lnTo>
                    <a:pt x="14192009" y="2175497"/>
                  </a:lnTo>
                  <a:lnTo>
                    <a:pt x="14180261" y="2177872"/>
                  </a:lnTo>
                  <a:lnTo>
                    <a:pt x="14170647" y="2184349"/>
                  </a:lnTo>
                  <a:lnTo>
                    <a:pt x="14164183" y="2193950"/>
                  </a:lnTo>
                  <a:lnTo>
                    <a:pt x="14161808" y="2205698"/>
                  </a:lnTo>
                  <a:lnTo>
                    <a:pt x="14161808" y="2306383"/>
                  </a:lnTo>
                  <a:lnTo>
                    <a:pt x="14121537" y="2306383"/>
                  </a:lnTo>
                  <a:lnTo>
                    <a:pt x="14121537" y="2235911"/>
                  </a:lnTo>
                  <a:lnTo>
                    <a:pt x="14121537" y="2205698"/>
                  </a:lnTo>
                  <a:lnTo>
                    <a:pt x="14119162" y="2193950"/>
                  </a:lnTo>
                  <a:lnTo>
                    <a:pt x="14112685" y="2184349"/>
                  </a:lnTo>
                  <a:lnTo>
                    <a:pt x="14103083" y="2177872"/>
                  </a:lnTo>
                  <a:lnTo>
                    <a:pt x="14091336" y="2175497"/>
                  </a:lnTo>
                  <a:lnTo>
                    <a:pt x="14061123" y="2175497"/>
                  </a:lnTo>
                  <a:lnTo>
                    <a:pt x="14061123" y="2235911"/>
                  </a:lnTo>
                  <a:lnTo>
                    <a:pt x="14061123" y="2306383"/>
                  </a:lnTo>
                  <a:lnTo>
                    <a:pt x="13920165" y="2306383"/>
                  </a:lnTo>
                  <a:lnTo>
                    <a:pt x="13920165" y="2235911"/>
                  </a:lnTo>
                  <a:lnTo>
                    <a:pt x="14061123" y="2235911"/>
                  </a:lnTo>
                  <a:lnTo>
                    <a:pt x="14061123" y="2175497"/>
                  </a:lnTo>
                  <a:lnTo>
                    <a:pt x="13889965" y="2175497"/>
                  </a:lnTo>
                  <a:lnTo>
                    <a:pt x="13878205" y="2177872"/>
                  </a:lnTo>
                  <a:lnTo>
                    <a:pt x="13868603" y="2184349"/>
                  </a:lnTo>
                  <a:lnTo>
                    <a:pt x="13862139" y="2193950"/>
                  </a:lnTo>
                  <a:lnTo>
                    <a:pt x="13859764" y="2205698"/>
                  </a:lnTo>
                  <a:lnTo>
                    <a:pt x="13859764" y="2306383"/>
                  </a:lnTo>
                  <a:lnTo>
                    <a:pt x="13824522" y="2313521"/>
                  </a:lnTo>
                  <a:lnTo>
                    <a:pt x="13795718" y="2332964"/>
                  </a:lnTo>
                  <a:lnTo>
                    <a:pt x="13776274" y="2361768"/>
                  </a:lnTo>
                  <a:lnTo>
                    <a:pt x="13769150" y="2396998"/>
                  </a:lnTo>
                  <a:lnTo>
                    <a:pt x="13769150" y="2517813"/>
                  </a:lnTo>
                  <a:lnTo>
                    <a:pt x="13776274" y="2553055"/>
                  </a:lnTo>
                  <a:lnTo>
                    <a:pt x="13795718" y="2581859"/>
                  </a:lnTo>
                  <a:lnTo>
                    <a:pt x="13824522" y="2601303"/>
                  </a:lnTo>
                  <a:lnTo>
                    <a:pt x="13859764" y="2608427"/>
                  </a:lnTo>
                  <a:lnTo>
                    <a:pt x="14725625" y="2608427"/>
                  </a:lnTo>
                  <a:lnTo>
                    <a:pt x="14760855" y="2601303"/>
                  </a:lnTo>
                  <a:lnTo>
                    <a:pt x="14789671" y="2581859"/>
                  </a:lnTo>
                  <a:lnTo>
                    <a:pt x="14809102" y="2553055"/>
                  </a:lnTo>
                  <a:lnTo>
                    <a:pt x="14810118" y="2548026"/>
                  </a:lnTo>
                  <a:lnTo>
                    <a:pt x="14816239" y="2517813"/>
                  </a:lnTo>
                  <a:lnTo>
                    <a:pt x="14816239" y="2396998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44096" y="4571277"/>
              <a:ext cx="100688" cy="10067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25322" y="4571277"/>
              <a:ext cx="100688" cy="10067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06549" y="4571277"/>
              <a:ext cx="100688" cy="10067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87775" y="4571277"/>
              <a:ext cx="100688" cy="10067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69004" y="4571277"/>
              <a:ext cx="100688" cy="100677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4933334" y="3724903"/>
              <a:ext cx="3992879" cy="5411470"/>
            </a:xfrm>
            <a:custGeom>
              <a:avLst/>
              <a:gdLst/>
              <a:ahLst/>
              <a:cxnLst/>
              <a:rect l="l" t="t" r="r" b="b"/>
              <a:pathLst>
                <a:path w="3992880" h="5411470">
                  <a:moveTo>
                    <a:pt x="1047089" y="30213"/>
                  </a:moveTo>
                  <a:lnTo>
                    <a:pt x="1044714" y="18453"/>
                  </a:lnTo>
                  <a:lnTo>
                    <a:pt x="1038250" y="8851"/>
                  </a:lnTo>
                  <a:lnTo>
                    <a:pt x="1028649" y="2374"/>
                  </a:lnTo>
                  <a:lnTo>
                    <a:pt x="1016901" y="0"/>
                  </a:lnTo>
                  <a:lnTo>
                    <a:pt x="986688" y="0"/>
                  </a:lnTo>
                  <a:lnTo>
                    <a:pt x="986688" y="60413"/>
                  </a:lnTo>
                  <a:lnTo>
                    <a:pt x="986688" y="100685"/>
                  </a:lnTo>
                  <a:lnTo>
                    <a:pt x="984313" y="112433"/>
                  </a:lnTo>
                  <a:lnTo>
                    <a:pt x="977836" y="122034"/>
                  </a:lnTo>
                  <a:lnTo>
                    <a:pt x="968235" y="128511"/>
                  </a:lnTo>
                  <a:lnTo>
                    <a:pt x="956487" y="130886"/>
                  </a:lnTo>
                  <a:lnTo>
                    <a:pt x="855802" y="130886"/>
                  </a:lnTo>
                  <a:lnTo>
                    <a:pt x="855802" y="191300"/>
                  </a:lnTo>
                  <a:lnTo>
                    <a:pt x="855802" y="342328"/>
                  </a:lnTo>
                  <a:lnTo>
                    <a:pt x="853427" y="354076"/>
                  </a:lnTo>
                  <a:lnTo>
                    <a:pt x="846950" y="363677"/>
                  </a:lnTo>
                  <a:lnTo>
                    <a:pt x="837349" y="370154"/>
                  </a:lnTo>
                  <a:lnTo>
                    <a:pt x="825601" y="372541"/>
                  </a:lnTo>
                  <a:lnTo>
                    <a:pt x="785317" y="372541"/>
                  </a:lnTo>
                  <a:lnTo>
                    <a:pt x="773582" y="370154"/>
                  </a:lnTo>
                  <a:lnTo>
                    <a:pt x="763981" y="363677"/>
                  </a:lnTo>
                  <a:lnTo>
                    <a:pt x="757504" y="354076"/>
                  </a:lnTo>
                  <a:lnTo>
                    <a:pt x="755129" y="342328"/>
                  </a:lnTo>
                  <a:lnTo>
                    <a:pt x="755129" y="312115"/>
                  </a:lnTo>
                  <a:lnTo>
                    <a:pt x="755129" y="191300"/>
                  </a:lnTo>
                  <a:lnTo>
                    <a:pt x="855802" y="191300"/>
                  </a:lnTo>
                  <a:lnTo>
                    <a:pt x="855802" y="130886"/>
                  </a:lnTo>
                  <a:lnTo>
                    <a:pt x="699884" y="130886"/>
                  </a:lnTo>
                  <a:lnTo>
                    <a:pt x="699884" y="372541"/>
                  </a:lnTo>
                  <a:lnTo>
                    <a:pt x="614172" y="372541"/>
                  </a:lnTo>
                  <a:lnTo>
                    <a:pt x="614172" y="340868"/>
                  </a:lnTo>
                  <a:lnTo>
                    <a:pt x="614032" y="337515"/>
                  </a:lnTo>
                  <a:lnTo>
                    <a:pt x="609917" y="314934"/>
                  </a:lnTo>
                  <a:lnTo>
                    <a:pt x="609282" y="312940"/>
                  </a:lnTo>
                  <a:lnTo>
                    <a:pt x="608990" y="312115"/>
                  </a:lnTo>
                  <a:lnTo>
                    <a:pt x="694715" y="312115"/>
                  </a:lnTo>
                  <a:lnTo>
                    <a:pt x="694715" y="343776"/>
                  </a:lnTo>
                  <a:lnTo>
                    <a:pt x="694918" y="348056"/>
                  </a:lnTo>
                  <a:lnTo>
                    <a:pt x="699884" y="372541"/>
                  </a:lnTo>
                  <a:lnTo>
                    <a:pt x="699884" y="130886"/>
                  </a:lnTo>
                  <a:lnTo>
                    <a:pt x="90627" y="130886"/>
                  </a:lnTo>
                  <a:lnTo>
                    <a:pt x="78879" y="128511"/>
                  </a:lnTo>
                  <a:lnTo>
                    <a:pt x="69278" y="122034"/>
                  </a:lnTo>
                  <a:lnTo>
                    <a:pt x="62801" y="112433"/>
                  </a:lnTo>
                  <a:lnTo>
                    <a:pt x="60426" y="100685"/>
                  </a:lnTo>
                  <a:lnTo>
                    <a:pt x="60426" y="60413"/>
                  </a:lnTo>
                  <a:lnTo>
                    <a:pt x="986688" y="60413"/>
                  </a:lnTo>
                  <a:lnTo>
                    <a:pt x="986688" y="0"/>
                  </a:lnTo>
                  <a:lnTo>
                    <a:pt x="30213" y="0"/>
                  </a:lnTo>
                  <a:lnTo>
                    <a:pt x="18453" y="2374"/>
                  </a:lnTo>
                  <a:lnTo>
                    <a:pt x="8851" y="8851"/>
                  </a:lnTo>
                  <a:lnTo>
                    <a:pt x="2374" y="18453"/>
                  </a:lnTo>
                  <a:lnTo>
                    <a:pt x="0" y="30213"/>
                  </a:lnTo>
                  <a:lnTo>
                    <a:pt x="0" y="100685"/>
                  </a:lnTo>
                  <a:lnTo>
                    <a:pt x="7137" y="135928"/>
                  </a:lnTo>
                  <a:lnTo>
                    <a:pt x="26581" y="164731"/>
                  </a:lnTo>
                  <a:lnTo>
                    <a:pt x="55384" y="184175"/>
                  </a:lnTo>
                  <a:lnTo>
                    <a:pt x="90627" y="191300"/>
                  </a:lnTo>
                  <a:lnTo>
                    <a:pt x="694715" y="191300"/>
                  </a:lnTo>
                  <a:lnTo>
                    <a:pt x="694715" y="251714"/>
                  </a:lnTo>
                  <a:lnTo>
                    <a:pt x="553758" y="251714"/>
                  </a:lnTo>
                  <a:lnTo>
                    <a:pt x="553758" y="342328"/>
                  </a:lnTo>
                  <a:lnTo>
                    <a:pt x="553758" y="422871"/>
                  </a:lnTo>
                  <a:lnTo>
                    <a:pt x="551535" y="434225"/>
                  </a:lnTo>
                  <a:lnTo>
                    <a:pt x="545465" y="443611"/>
                  </a:lnTo>
                  <a:lnTo>
                    <a:pt x="536422" y="450151"/>
                  </a:lnTo>
                  <a:lnTo>
                    <a:pt x="525284" y="452983"/>
                  </a:lnTo>
                  <a:lnTo>
                    <a:pt x="524141" y="452894"/>
                  </a:lnTo>
                  <a:lnTo>
                    <a:pt x="522973" y="452894"/>
                  </a:lnTo>
                  <a:lnTo>
                    <a:pt x="493356" y="422871"/>
                  </a:lnTo>
                  <a:lnTo>
                    <a:pt x="493356" y="342328"/>
                  </a:lnTo>
                  <a:lnTo>
                    <a:pt x="495731" y="330581"/>
                  </a:lnTo>
                  <a:lnTo>
                    <a:pt x="502208" y="320979"/>
                  </a:lnTo>
                  <a:lnTo>
                    <a:pt x="511810" y="314502"/>
                  </a:lnTo>
                  <a:lnTo>
                    <a:pt x="523544" y="312115"/>
                  </a:lnTo>
                  <a:lnTo>
                    <a:pt x="535292" y="314502"/>
                  </a:lnTo>
                  <a:lnTo>
                    <a:pt x="544906" y="320979"/>
                  </a:lnTo>
                  <a:lnTo>
                    <a:pt x="551383" y="330581"/>
                  </a:lnTo>
                  <a:lnTo>
                    <a:pt x="553758" y="342328"/>
                  </a:lnTo>
                  <a:lnTo>
                    <a:pt x="553758" y="251714"/>
                  </a:lnTo>
                  <a:lnTo>
                    <a:pt x="523544" y="251714"/>
                  </a:lnTo>
                  <a:lnTo>
                    <a:pt x="488315" y="258838"/>
                  </a:lnTo>
                  <a:lnTo>
                    <a:pt x="459511" y="278282"/>
                  </a:lnTo>
                  <a:lnTo>
                    <a:pt x="440080" y="307086"/>
                  </a:lnTo>
                  <a:lnTo>
                    <a:pt x="432943" y="342328"/>
                  </a:lnTo>
                  <a:lnTo>
                    <a:pt x="432943" y="422871"/>
                  </a:lnTo>
                  <a:lnTo>
                    <a:pt x="437438" y="451078"/>
                  </a:lnTo>
                  <a:lnTo>
                    <a:pt x="449961" y="475665"/>
                  </a:lnTo>
                  <a:lnTo>
                    <a:pt x="469074" y="495211"/>
                  </a:lnTo>
                  <a:lnTo>
                    <a:pt x="493356" y="508279"/>
                  </a:lnTo>
                  <a:lnTo>
                    <a:pt x="493356" y="563816"/>
                  </a:lnTo>
                  <a:lnTo>
                    <a:pt x="495719" y="575576"/>
                  </a:lnTo>
                  <a:lnTo>
                    <a:pt x="502196" y="585177"/>
                  </a:lnTo>
                  <a:lnTo>
                    <a:pt x="511797" y="591654"/>
                  </a:lnTo>
                  <a:lnTo>
                    <a:pt x="523544" y="594029"/>
                  </a:lnTo>
                  <a:lnTo>
                    <a:pt x="535305" y="591654"/>
                  </a:lnTo>
                  <a:lnTo>
                    <a:pt x="544906" y="585177"/>
                  </a:lnTo>
                  <a:lnTo>
                    <a:pt x="551383" y="575576"/>
                  </a:lnTo>
                  <a:lnTo>
                    <a:pt x="553758" y="563816"/>
                  </a:lnTo>
                  <a:lnTo>
                    <a:pt x="553758" y="508279"/>
                  </a:lnTo>
                  <a:lnTo>
                    <a:pt x="576110" y="496620"/>
                  </a:lnTo>
                  <a:lnTo>
                    <a:pt x="594258" y="479450"/>
                  </a:lnTo>
                  <a:lnTo>
                    <a:pt x="607123" y="457860"/>
                  </a:lnTo>
                  <a:lnTo>
                    <a:pt x="608393" y="452983"/>
                  </a:lnTo>
                  <a:lnTo>
                    <a:pt x="613600" y="432930"/>
                  </a:lnTo>
                  <a:lnTo>
                    <a:pt x="825588" y="432930"/>
                  </a:lnTo>
                  <a:lnTo>
                    <a:pt x="889635" y="406361"/>
                  </a:lnTo>
                  <a:lnTo>
                    <a:pt x="910094" y="372541"/>
                  </a:lnTo>
                  <a:lnTo>
                    <a:pt x="916203" y="342328"/>
                  </a:lnTo>
                  <a:lnTo>
                    <a:pt x="916203" y="191300"/>
                  </a:lnTo>
                  <a:lnTo>
                    <a:pt x="956475" y="191300"/>
                  </a:lnTo>
                  <a:lnTo>
                    <a:pt x="991717" y="184162"/>
                  </a:lnTo>
                  <a:lnTo>
                    <a:pt x="1020521" y="164731"/>
                  </a:lnTo>
                  <a:lnTo>
                    <a:pt x="1039964" y="135928"/>
                  </a:lnTo>
                  <a:lnTo>
                    <a:pt x="1040980" y="130886"/>
                  </a:lnTo>
                  <a:lnTo>
                    <a:pt x="1047089" y="100685"/>
                  </a:lnTo>
                  <a:lnTo>
                    <a:pt x="1047089" y="60413"/>
                  </a:lnTo>
                  <a:lnTo>
                    <a:pt x="1047089" y="30213"/>
                  </a:lnTo>
                  <a:close/>
                </a:path>
                <a:path w="3992880" h="5411470">
                  <a:moveTo>
                    <a:pt x="3992384" y="4887404"/>
                  </a:moveTo>
                  <a:lnTo>
                    <a:pt x="3990238" y="4839868"/>
                  </a:lnTo>
                  <a:lnTo>
                    <a:pt x="3984180" y="4795367"/>
                  </a:lnTo>
                  <a:lnTo>
                    <a:pt x="3973626" y="4748517"/>
                  </a:lnTo>
                  <a:lnTo>
                    <a:pt x="3968915" y="4734014"/>
                  </a:lnTo>
                  <a:lnTo>
                    <a:pt x="3959529" y="4705070"/>
                  </a:lnTo>
                  <a:lnTo>
                    <a:pt x="3941826" y="4663338"/>
                  </a:lnTo>
                  <a:lnTo>
                    <a:pt x="3935349" y="4651121"/>
                  </a:lnTo>
                  <a:lnTo>
                    <a:pt x="3929989" y="4641024"/>
                  </a:lnTo>
                  <a:lnTo>
                    <a:pt x="3929989" y="4856721"/>
                  </a:lnTo>
                  <a:lnTo>
                    <a:pt x="3929989" y="4918049"/>
                  </a:lnTo>
                  <a:lnTo>
                    <a:pt x="3924160" y="4966855"/>
                  </a:lnTo>
                  <a:lnTo>
                    <a:pt x="3913378" y="5013960"/>
                  </a:lnTo>
                  <a:lnTo>
                    <a:pt x="3897922" y="5059121"/>
                  </a:lnTo>
                  <a:lnTo>
                    <a:pt x="3878059" y="5102047"/>
                  </a:lnTo>
                  <a:lnTo>
                    <a:pt x="3854069" y="5142484"/>
                  </a:lnTo>
                  <a:lnTo>
                    <a:pt x="3816464" y="5104879"/>
                  </a:lnTo>
                  <a:lnTo>
                    <a:pt x="3816464" y="5191645"/>
                  </a:lnTo>
                  <a:lnTo>
                    <a:pt x="3806164" y="5203012"/>
                  </a:lnTo>
                  <a:lnTo>
                    <a:pt x="3795496" y="5214048"/>
                  </a:lnTo>
                  <a:lnTo>
                    <a:pt x="3784473" y="5224716"/>
                  </a:lnTo>
                  <a:lnTo>
                    <a:pt x="3773093" y="5235029"/>
                  </a:lnTo>
                  <a:lnTo>
                    <a:pt x="3723919" y="5185854"/>
                  </a:lnTo>
                  <a:lnTo>
                    <a:pt x="3723919" y="5272621"/>
                  </a:lnTo>
                  <a:lnTo>
                    <a:pt x="3699865" y="5287569"/>
                  </a:lnTo>
                  <a:lnTo>
                    <a:pt x="3674846" y="5301056"/>
                  </a:lnTo>
                  <a:lnTo>
                    <a:pt x="3648951" y="5313007"/>
                  </a:lnTo>
                  <a:lnTo>
                    <a:pt x="3622217" y="5323383"/>
                  </a:lnTo>
                  <a:lnTo>
                    <a:pt x="3622217" y="5170919"/>
                  </a:lnTo>
                  <a:lnTo>
                    <a:pt x="3723919" y="5272621"/>
                  </a:lnTo>
                  <a:lnTo>
                    <a:pt x="3723919" y="5185854"/>
                  </a:lnTo>
                  <a:lnTo>
                    <a:pt x="3708984" y="5170919"/>
                  </a:lnTo>
                  <a:lnTo>
                    <a:pt x="3622217" y="5084153"/>
                  </a:lnTo>
                  <a:lnTo>
                    <a:pt x="3622217" y="4997412"/>
                  </a:lnTo>
                  <a:lnTo>
                    <a:pt x="3816464" y="5191645"/>
                  </a:lnTo>
                  <a:lnTo>
                    <a:pt x="3816464" y="5104879"/>
                  </a:lnTo>
                  <a:lnTo>
                    <a:pt x="3709009" y="4997412"/>
                  </a:lnTo>
                  <a:lnTo>
                    <a:pt x="3629660" y="4918049"/>
                  </a:lnTo>
                  <a:lnTo>
                    <a:pt x="3929989" y="4918049"/>
                  </a:lnTo>
                  <a:lnTo>
                    <a:pt x="3929989" y="4856721"/>
                  </a:lnTo>
                  <a:lnTo>
                    <a:pt x="3660330" y="4856721"/>
                  </a:lnTo>
                  <a:lnTo>
                    <a:pt x="3721684" y="4795367"/>
                  </a:lnTo>
                  <a:lnTo>
                    <a:pt x="3921823" y="4795367"/>
                  </a:lnTo>
                  <a:lnTo>
                    <a:pt x="3924617" y="4810468"/>
                  </a:lnTo>
                  <a:lnTo>
                    <a:pt x="3926916" y="4825733"/>
                  </a:lnTo>
                  <a:lnTo>
                    <a:pt x="3928707" y="4841151"/>
                  </a:lnTo>
                  <a:lnTo>
                    <a:pt x="3929989" y="4856721"/>
                  </a:lnTo>
                  <a:lnTo>
                    <a:pt x="3929989" y="4641024"/>
                  </a:lnTo>
                  <a:lnTo>
                    <a:pt x="3920718" y="4623536"/>
                  </a:lnTo>
                  <a:lnTo>
                    <a:pt x="3904843" y="4598975"/>
                  </a:lnTo>
                  <a:lnTo>
                    <a:pt x="3904843" y="4734014"/>
                  </a:lnTo>
                  <a:lnTo>
                    <a:pt x="3783038" y="4734014"/>
                  </a:lnTo>
                  <a:lnTo>
                    <a:pt x="3865930" y="4651121"/>
                  </a:lnTo>
                  <a:lnTo>
                    <a:pt x="3877145" y="4670996"/>
                  </a:lnTo>
                  <a:lnTo>
                    <a:pt x="3887381" y="4691456"/>
                  </a:lnTo>
                  <a:lnTo>
                    <a:pt x="3896626" y="4712474"/>
                  </a:lnTo>
                  <a:lnTo>
                    <a:pt x="3904843" y="4734014"/>
                  </a:lnTo>
                  <a:lnTo>
                    <a:pt x="3904843" y="4598975"/>
                  </a:lnTo>
                  <a:lnTo>
                    <a:pt x="3896360" y="4585843"/>
                  </a:lnTo>
                  <a:lnTo>
                    <a:pt x="3872077" y="4554461"/>
                  </a:lnTo>
                  <a:lnTo>
                    <a:pt x="3868966" y="4550435"/>
                  </a:lnTo>
                  <a:lnTo>
                    <a:pt x="3838714" y="4517517"/>
                  </a:lnTo>
                  <a:lnTo>
                    <a:pt x="3830434" y="4509909"/>
                  </a:lnTo>
                  <a:lnTo>
                    <a:pt x="3830434" y="4599864"/>
                  </a:lnTo>
                  <a:lnTo>
                    <a:pt x="3564102" y="4866183"/>
                  </a:lnTo>
                  <a:lnTo>
                    <a:pt x="3560876" y="4873980"/>
                  </a:lnTo>
                  <a:lnTo>
                    <a:pt x="3560813" y="5340375"/>
                  </a:lnTo>
                  <a:lnTo>
                    <a:pt x="3545713" y="5343169"/>
                  </a:lnTo>
                  <a:lnTo>
                    <a:pt x="3530473" y="5345468"/>
                  </a:lnTo>
                  <a:lnTo>
                    <a:pt x="3515068" y="5347259"/>
                  </a:lnTo>
                  <a:lnTo>
                    <a:pt x="3499523" y="5348554"/>
                  </a:lnTo>
                  <a:lnTo>
                    <a:pt x="3499523" y="5071453"/>
                  </a:lnTo>
                  <a:lnTo>
                    <a:pt x="3497110" y="5059515"/>
                  </a:lnTo>
                  <a:lnTo>
                    <a:pt x="3490531" y="5049761"/>
                  </a:lnTo>
                  <a:lnTo>
                    <a:pt x="3480790" y="5043182"/>
                  </a:lnTo>
                  <a:lnTo>
                    <a:pt x="3468840" y="5040782"/>
                  </a:lnTo>
                  <a:lnTo>
                    <a:pt x="3456902" y="5043182"/>
                  </a:lnTo>
                  <a:lnTo>
                    <a:pt x="3447148" y="5049761"/>
                  </a:lnTo>
                  <a:lnTo>
                    <a:pt x="3440569" y="5059515"/>
                  </a:lnTo>
                  <a:lnTo>
                    <a:pt x="3438169" y="5071453"/>
                  </a:lnTo>
                  <a:lnTo>
                    <a:pt x="3438169" y="5348554"/>
                  </a:lnTo>
                  <a:lnTo>
                    <a:pt x="3422586" y="5347259"/>
                  </a:lnTo>
                  <a:lnTo>
                    <a:pt x="3407143" y="5345455"/>
                  </a:lnTo>
                  <a:lnTo>
                    <a:pt x="3391865" y="5343156"/>
                  </a:lnTo>
                  <a:lnTo>
                    <a:pt x="3376815" y="5340375"/>
                  </a:lnTo>
                  <a:lnTo>
                    <a:pt x="3376815" y="5323383"/>
                  </a:lnTo>
                  <a:lnTo>
                    <a:pt x="3376815" y="5170919"/>
                  </a:lnTo>
                  <a:lnTo>
                    <a:pt x="3376815" y="4997412"/>
                  </a:lnTo>
                  <a:lnTo>
                    <a:pt x="3376815" y="4918075"/>
                  </a:lnTo>
                  <a:lnTo>
                    <a:pt x="3376815" y="4873980"/>
                  </a:lnTo>
                  <a:lnTo>
                    <a:pt x="3373564" y="4866170"/>
                  </a:lnTo>
                  <a:lnTo>
                    <a:pt x="3364115" y="4856721"/>
                  </a:lnTo>
                  <a:lnTo>
                    <a:pt x="3315462" y="4808067"/>
                  </a:lnTo>
                  <a:lnTo>
                    <a:pt x="3315462" y="4997412"/>
                  </a:lnTo>
                  <a:lnTo>
                    <a:pt x="3315462" y="5084153"/>
                  </a:lnTo>
                  <a:lnTo>
                    <a:pt x="3315462" y="5170919"/>
                  </a:lnTo>
                  <a:lnTo>
                    <a:pt x="3315462" y="5323383"/>
                  </a:lnTo>
                  <a:lnTo>
                    <a:pt x="3288741" y="5313007"/>
                  </a:lnTo>
                  <a:lnTo>
                    <a:pt x="3262833" y="5301056"/>
                  </a:lnTo>
                  <a:lnTo>
                    <a:pt x="3237738" y="5287518"/>
                  </a:lnTo>
                  <a:lnTo>
                    <a:pt x="3213760" y="5272621"/>
                  </a:lnTo>
                  <a:lnTo>
                    <a:pt x="3251365" y="5235029"/>
                  </a:lnTo>
                  <a:lnTo>
                    <a:pt x="3315462" y="5170919"/>
                  </a:lnTo>
                  <a:lnTo>
                    <a:pt x="3315462" y="5084153"/>
                  </a:lnTo>
                  <a:lnTo>
                    <a:pt x="3164586" y="5235029"/>
                  </a:lnTo>
                  <a:lnTo>
                    <a:pt x="3153219" y="5224716"/>
                  </a:lnTo>
                  <a:lnTo>
                    <a:pt x="3142196" y="5214048"/>
                  </a:lnTo>
                  <a:lnTo>
                    <a:pt x="3131528" y="5203012"/>
                  </a:lnTo>
                  <a:lnTo>
                    <a:pt x="3121215" y="5191645"/>
                  </a:lnTo>
                  <a:lnTo>
                    <a:pt x="3170390" y="5142484"/>
                  </a:lnTo>
                  <a:lnTo>
                    <a:pt x="3315462" y="4997412"/>
                  </a:lnTo>
                  <a:lnTo>
                    <a:pt x="3315462" y="4808067"/>
                  </a:lnTo>
                  <a:lnTo>
                    <a:pt x="3308032" y="4800638"/>
                  </a:lnTo>
                  <a:lnTo>
                    <a:pt x="3308032" y="4918075"/>
                  </a:lnTo>
                  <a:lnTo>
                    <a:pt x="3083623" y="5142484"/>
                  </a:lnTo>
                  <a:lnTo>
                    <a:pt x="3059620" y="5102047"/>
                  </a:lnTo>
                  <a:lnTo>
                    <a:pt x="3039757" y="5059108"/>
                  </a:lnTo>
                  <a:lnTo>
                    <a:pt x="3024301" y="5013947"/>
                  </a:lnTo>
                  <a:lnTo>
                    <a:pt x="3013519" y="4966843"/>
                  </a:lnTo>
                  <a:lnTo>
                    <a:pt x="3007690" y="4918075"/>
                  </a:lnTo>
                  <a:lnTo>
                    <a:pt x="3308032" y="4918075"/>
                  </a:lnTo>
                  <a:lnTo>
                    <a:pt x="3308032" y="4800638"/>
                  </a:lnTo>
                  <a:lnTo>
                    <a:pt x="3302762" y="4795367"/>
                  </a:lnTo>
                  <a:lnTo>
                    <a:pt x="3277349" y="4769955"/>
                  </a:lnTo>
                  <a:lnTo>
                    <a:pt x="3277349" y="4856721"/>
                  </a:lnTo>
                  <a:lnTo>
                    <a:pt x="3007690" y="4856721"/>
                  </a:lnTo>
                  <a:lnTo>
                    <a:pt x="3008985" y="4841151"/>
                  </a:lnTo>
                  <a:lnTo>
                    <a:pt x="3010776" y="4825733"/>
                  </a:lnTo>
                  <a:lnTo>
                    <a:pt x="3013075" y="4810468"/>
                  </a:lnTo>
                  <a:lnTo>
                    <a:pt x="3015869" y="4795367"/>
                  </a:lnTo>
                  <a:lnTo>
                    <a:pt x="3215995" y="4795367"/>
                  </a:lnTo>
                  <a:lnTo>
                    <a:pt x="3277349" y="4856721"/>
                  </a:lnTo>
                  <a:lnTo>
                    <a:pt x="3277349" y="4769955"/>
                  </a:lnTo>
                  <a:lnTo>
                    <a:pt x="3241408" y="4734014"/>
                  </a:lnTo>
                  <a:lnTo>
                    <a:pt x="3158515" y="4651121"/>
                  </a:lnTo>
                  <a:lnTo>
                    <a:pt x="3154642" y="4647247"/>
                  </a:lnTo>
                  <a:lnTo>
                    <a:pt x="3154642" y="4734014"/>
                  </a:lnTo>
                  <a:lnTo>
                    <a:pt x="3032849" y="4734014"/>
                  </a:lnTo>
                  <a:lnTo>
                    <a:pt x="3041065" y="4712474"/>
                  </a:lnTo>
                  <a:lnTo>
                    <a:pt x="3050311" y="4691456"/>
                  </a:lnTo>
                  <a:lnTo>
                    <a:pt x="3060547" y="4670996"/>
                  </a:lnTo>
                  <a:lnTo>
                    <a:pt x="3071761" y="4651121"/>
                  </a:lnTo>
                  <a:lnTo>
                    <a:pt x="3154642" y="4734014"/>
                  </a:lnTo>
                  <a:lnTo>
                    <a:pt x="3154642" y="4647247"/>
                  </a:lnTo>
                  <a:lnTo>
                    <a:pt x="3107258" y="4599864"/>
                  </a:lnTo>
                  <a:lnTo>
                    <a:pt x="3117024" y="4587989"/>
                  </a:lnTo>
                  <a:lnTo>
                    <a:pt x="3127184" y="4576470"/>
                  </a:lnTo>
                  <a:lnTo>
                    <a:pt x="3137712" y="4565281"/>
                  </a:lnTo>
                  <a:lnTo>
                    <a:pt x="3148596" y="4554461"/>
                  </a:lnTo>
                  <a:lnTo>
                    <a:pt x="3386277" y="4792142"/>
                  </a:lnTo>
                  <a:lnTo>
                    <a:pt x="3394087" y="4795367"/>
                  </a:lnTo>
                  <a:lnTo>
                    <a:pt x="3543604" y="4795367"/>
                  </a:lnTo>
                  <a:lnTo>
                    <a:pt x="3551402" y="4792142"/>
                  </a:lnTo>
                  <a:lnTo>
                    <a:pt x="3609530" y="4734014"/>
                  </a:lnTo>
                  <a:lnTo>
                    <a:pt x="3789083" y="4554461"/>
                  </a:lnTo>
                  <a:lnTo>
                    <a:pt x="3799967" y="4565281"/>
                  </a:lnTo>
                  <a:lnTo>
                    <a:pt x="3810495" y="4576470"/>
                  </a:lnTo>
                  <a:lnTo>
                    <a:pt x="3820655" y="4587989"/>
                  </a:lnTo>
                  <a:lnTo>
                    <a:pt x="3830434" y="4599864"/>
                  </a:lnTo>
                  <a:lnTo>
                    <a:pt x="3830434" y="4509909"/>
                  </a:lnTo>
                  <a:lnTo>
                    <a:pt x="3805796" y="4487265"/>
                  </a:lnTo>
                  <a:lnTo>
                    <a:pt x="3770388" y="4459871"/>
                  </a:lnTo>
                  <a:lnTo>
                    <a:pt x="3741991" y="4441533"/>
                  </a:lnTo>
                  <a:lnTo>
                    <a:pt x="3741991" y="4514799"/>
                  </a:lnTo>
                  <a:lnTo>
                    <a:pt x="3522764" y="4734014"/>
                  </a:lnTo>
                  <a:lnTo>
                    <a:pt x="3414928" y="4734014"/>
                  </a:lnTo>
                  <a:lnTo>
                    <a:pt x="3235375" y="4554461"/>
                  </a:lnTo>
                  <a:lnTo>
                    <a:pt x="3195713" y="4514799"/>
                  </a:lnTo>
                  <a:lnTo>
                    <a:pt x="3235439" y="4488612"/>
                  </a:lnTo>
                  <a:lnTo>
                    <a:pt x="3277857" y="4466552"/>
                  </a:lnTo>
                  <a:lnTo>
                    <a:pt x="3322701" y="4448899"/>
                  </a:lnTo>
                  <a:lnTo>
                    <a:pt x="3369665" y="4435919"/>
                  </a:lnTo>
                  <a:lnTo>
                    <a:pt x="3418471" y="4427931"/>
                  </a:lnTo>
                  <a:lnTo>
                    <a:pt x="3468840" y="4425200"/>
                  </a:lnTo>
                  <a:lnTo>
                    <a:pt x="3519208" y="4427931"/>
                  </a:lnTo>
                  <a:lnTo>
                    <a:pt x="3568027" y="4435919"/>
                  </a:lnTo>
                  <a:lnTo>
                    <a:pt x="3614991" y="4448899"/>
                  </a:lnTo>
                  <a:lnTo>
                    <a:pt x="3659822" y="4466552"/>
                  </a:lnTo>
                  <a:lnTo>
                    <a:pt x="3702253" y="4488612"/>
                  </a:lnTo>
                  <a:lnTo>
                    <a:pt x="3741991" y="4514799"/>
                  </a:lnTo>
                  <a:lnTo>
                    <a:pt x="3741991" y="4441533"/>
                  </a:lnTo>
                  <a:lnTo>
                    <a:pt x="3692893" y="4414405"/>
                  </a:lnTo>
                  <a:lnTo>
                    <a:pt x="3651173" y="4396714"/>
                  </a:lnTo>
                  <a:lnTo>
                    <a:pt x="3607714" y="4382617"/>
                  </a:lnTo>
                  <a:lnTo>
                    <a:pt x="3562718" y="4372318"/>
                  </a:lnTo>
                  <a:lnTo>
                    <a:pt x="3516363" y="4366006"/>
                  </a:lnTo>
                  <a:lnTo>
                    <a:pt x="3468840" y="4363859"/>
                  </a:lnTo>
                  <a:lnTo>
                    <a:pt x="3421316" y="4366006"/>
                  </a:lnTo>
                  <a:lnTo>
                    <a:pt x="3374961" y="4372318"/>
                  </a:lnTo>
                  <a:lnTo>
                    <a:pt x="3329965" y="4382617"/>
                  </a:lnTo>
                  <a:lnTo>
                    <a:pt x="3286518" y="4396714"/>
                  </a:lnTo>
                  <a:lnTo>
                    <a:pt x="3244786" y="4414405"/>
                  </a:lnTo>
                  <a:lnTo>
                    <a:pt x="3204984" y="4435526"/>
                  </a:lnTo>
                  <a:lnTo>
                    <a:pt x="3167291" y="4459884"/>
                  </a:lnTo>
                  <a:lnTo>
                    <a:pt x="3131883" y="4487278"/>
                  </a:lnTo>
                  <a:lnTo>
                    <a:pt x="3098965" y="4517529"/>
                  </a:lnTo>
                  <a:lnTo>
                    <a:pt x="3068713" y="4550448"/>
                  </a:lnTo>
                  <a:lnTo>
                    <a:pt x="3041319" y="4585855"/>
                  </a:lnTo>
                  <a:lnTo>
                    <a:pt x="3016974" y="4623549"/>
                  </a:lnTo>
                  <a:lnTo>
                    <a:pt x="2995853" y="4663351"/>
                  </a:lnTo>
                  <a:lnTo>
                    <a:pt x="2978150" y="4705070"/>
                  </a:lnTo>
                  <a:lnTo>
                    <a:pt x="2964065" y="4748530"/>
                  </a:lnTo>
                  <a:lnTo>
                    <a:pt x="2953766" y="4793526"/>
                  </a:lnTo>
                  <a:lnTo>
                    <a:pt x="2947441" y="4839868"/>
                  </a:lnTo>
                  <a:lnTo>
                    <a:pt x="2945295" y="4887404"/>
                  </a:lnTo>
                  <a:lnTo>
                    <a:pt x="2947441" y="4934928"/>
                  </a:lnTo>
                  <a:lnTo>
                    <a:pt x="2953766" y="4981283"/>
                  </a:lnTo>
                  <a:lnTo>
                    <a:pt x="2964065" y="5026279"/>
                  </a:lnTo>
                  <a:lnTo>
                    <a:pt x="2978162" y="5069725"/>
                  </a:lnTo>
                  <a:lnTo>
                    <a:pt x="2995853" y="5111458"/>
                  </a:lnTo>
                  <a:lnTo>
                    <a:pt x="3016974" y="5151259"/>
                  </a:lnTo>
                  <a:lnTo>
                    <a:pt x="3041332" y="5188953"/>
                  </a:lnTo>
                  <a:lnTo>
                    <a:pt x="3068726" y="5224348"/>
                  </a:lnTo>
                  <a:lnTo>
                    <a:pt x="3098977" y="5257279"/>
                  </a:lnTo>
                  <a:lnTo>
                    <a:pt x="3131959" y="5287569"/>
                  </a:lnTo>
                  <a:lnTo>
                    <a:pt x="3167303" y="5314924"/>
                  </a:lnTo>
                  <a:lnTo>
                    <a:pt x="3204997" y="5339270"/>
                  </a:lnTo>
                  <a:lnTo>
                    <a:pt x="3244799" y="5360390"/>
                  </a:lnTo>
                  <a:lnTo>
                    <a:pt x="3286518" y="5378094"/>
                  </a:lnTo>
                  <a:lnTo>
                    <a:pt x="3329978" y="5392178"/>
                  </a:lnTo>
                  <a:lnTo>
                    <a:pt x="3374974" y="5402478"/>
                  </a:lnTo>
                  <a:lnTo>
                    <a:pt x="3421329" y="5408803"/>
                  </a:lnTo>
                  <a:lnTo>
                    <a:pt x="3468840" y="5410949"/>
                  </a:lnTo>
                  <a:lnTo>
                    <a:pt x="3516363" y="5408790"/>
                  </a:lnTo>
                  <a:lnTo>
                    <a:pt x="3562718" y="5402478"/>
                  </a:lnTo>
                  <a:lnTo>
                    <a:pt x="3607714" y="5392178"/>
                  </a:lnTo>
                  <a:lnTo>
                    <a:pt x="3651173" y="5378081"/>
                  </a:lnTo>
                  <a:lnTo>
                    <a:pt x="3692893" y="5360390"/>
                  </a:lnTo>
                  <a:lnTo>
                    <a:pt x="3732695" y="5339270"/>
                  </a:lnTo>
                  <a:lnTo>
                    <a:pt x="3757282" y="5323383"/>
                  </a:lnTo>
                  <a:lnTo>
                    <a:pt x="3770401" y="5314912"/>
                  </a:lnTo>
                  <a:lnTo>
                    <a:pt x="3805796" y="5287518"/>
                  </a:lnTo>
                  <a:lnTo>
                    <a:pt x="3838714" y="5257266"/>
                  </a:lnTo>
                  <a:lnTo>
                    <a:pt x="3868966" y="5224348"/>
                  </a:lnTo>
                  <a:lnTo>
                    <a:pt x="3896360" y="5188940"/>
                  </a:lnTo>
                  <a:lnTo>
                    <a:pt x="3920718" y="5151247"/>
                  </a:lnTo>
                  <a:lnTo>
                    <a:pt x="3925366" y="5142484"/>
                  </a:lnTo>
                  <a:lnTo>
                    <a:pt x="3941838" y="5111445"/>
                  </a:lnTo>
                  <a:lnTo>
                    <a:pt x="3959529" y="5069725"/>
                  </a:lnTo>
                  <a:lnTo>
                    <a:pt x="3973626" y="5026266"/>
                  </a:lnTo>
                  <a:lnTo>
                    <a:pt x="3983926" y="4981270"/>
                  </a:lnTo>
                  <a:lnTo>
                    <a:pt x="3990238" y="4934915"/>
                  </a:lnTo>
                  <a:lnTo>
                    <a:pt x="3991000" y="4918049"/>
                  </a:lnTo>
                  <a:lnTo>
                    <a:pt x="3992384" y="4887404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310156" y="8213499"/>
              <a:ext cx="184057" cy="184057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5727962" y="5722574"/>
            <a:ext cx="2240292" cy="5988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8265" algn="ctr">
              <a:lnSpc>
                <a:spcPct val="101499"/>
              </a:lnSpc>
              <a:spcBef>
                <a:spcPts val="90"/>
              </a:spcBef>
            </a:pPr>
            <a:r>
              <a:rPr sz="1950" b="1" spc="114" dirty="0">
                <a:solidFill>
                  <a:srgbClr val="666666"/>
                </a:solidFill>
                <a:latin typeface="Arial"/>
                <a:cs typeface="Arial"/>
              </a:rPr>
              <a:t>IN</a:t>
            </a:r>
            <a:r>
              <a:rPr sz="1950" b="1" spc="125" dirty="0">
                <a:solidFill>
                  <a:srgbClr val="666666"/>
                </a:solidFill>
                <a:latin typeface="Arial"/>
                <a:cs typeface="Arial"/>
              </a:rPr>
              <a:t>F</a:t>
            </a:r>
            <a:r>
              <a:rPr sz="1950" b="1" spc="145" dirty="0">
                <a:solidFill>
                  <a:srgbClr val="666666"/>
                </a:solidFill>
                <a:latin typeface="Arial"/>
                <a:cs typeface="Arial"/>
              </a:rPr>
              <a:t>ORM</a:t>
            </a:r>
            <a:r>
              <a:rPr sz="1950" b="1" spc="114" dirty="0">
                <a:solidFill>
                  <a:srgbClr val="666666"/>
                </a:solidFill>
                <a:latin typeface="Arial"/>
                <a:cs typeface="Arial"/>
              </a:rPr>
              <a:t>A</a:t>
            </a:r>
            <a:r>
              <a:rPr lang="es-ES" sz="1950" b="1" spc="120" dirty="0">
                <a:solidFill>
                  <a:srgbClr val="666666"/>
                </a:solidFill>
                <a:latin typeface="Arial"/>
                <a:cs typeface="Arial"/>
              </a:rPr>
              <a:t>TION ACCESS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1756958" y="5722574"/>
            <a:ext cx="2715895" cy="5988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08634">
              <a:lnSpc>
                <a:spcPct val="101499"/>
              </a:lnSpc>
              <a:spcBef>
                <a:spcPts val="90"/>
              </a:spcBef>
            </a:pPr>
            <a:r>
              <a:rPr lang="es-ES" sz="1950" b="1" spc="65" dirty="0">
                <a:solidFill>
                  <a:srgbClr val="666666"/>
                </a:solidFill>
                <a:latin typeface="Arial"/>
                <a:cs typeface="Arial"/>
              </a:rPr>
              <a:t>DATA AND PROCESS ANALYSIS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3668858" y="7864475"/>
            <a:ext cx="2703195" cy="1205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635" algn="ctr">
              <a:lnSpc>
                <a:spcPct val="101499"/>
              </a:lnSpc>
              <a:spcBef>
                <a:spcPts val="90"/>
              </a:spcBef>
            </a:pPr>
            <a:r>
              <a:rPr lang="es-ES" sz="1950" b="1" spc="75" dirty="0">
                <a:solidFill>
                  <a:srgbClr val="666666"/>
                </a:solidFill>
                <a:latin typeface="Arial"/>
                <a:cs typeface="Arial"/>
              </a:rPr>
              <a:t>HIGH PERFORMANCE ARTIFICIAL INTELLIGENCE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105086" y="8037310"/>
            <a:ext cx="2167694" cy="9019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0"/>
              </a:spcBef>
            </a:pPr>
            <a:r>
              <a:rPr lang="es-ES" sz="1950" b="1" spc="70" dirty="0">
                <a:solidFill>
                  <a:srgbClr val="666666"/>
                </a:solidFill>
                <a:latin typeface="Arial"/>
                <a:cs typeface="Arial"/>
              </a:rPr>
              <a:t>TRUSTWORTHY ARTIFICIAL INTELLIGENCE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967114" y="1539875"/>
            <a:ext cx="8072120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en-US" sz="2150" spc="35" dirty="0">
                <a:solidFill>
                  <a:srgbClr val="666666"/>
                </a:solidFill>
                <a:latin typeface="Verdana"/>
                <a:cs typeface="Verdana"/>
              </a:rPr>
              <a:t>From data acquisition to human-centered problem-solving and decision making</a:t>
            </a:r>
            <a:endParaRPr sz="2150" dirty="0">
              <a:latin typeface="Verdana"/>
              <a:cs typeface="Verdana"/>
            </a:endParaRPr>
          </a:p>
        </p:txBody>
      </p:sp>
      <p:sp>
        <p:nvSpPr>
          <p:cNvPr id="111" name="object 109">
            <a:extLst>
              <a:ext uri="{FF2B5EF4-FFF2-40B4-BE49-F238E27FC236}">
                <a16:creationId xmlns:a16="http://schemas.microsoft.com/office/drawing/2014/main" id="{80E27C84-D4F1-4DCB-99AB-46595D1806AC}"/>
              </a:ext>
            </a:extLst>
          </p:cNvPr>
          <p:cNvSpPr txBox="1"/>
          <p:nvPr/>
        </p:nvSpPr>
        <p:spPr>
          <a:xfrm>
            <a:off x="8824066" y="4511675"/>
            <a:ext cx="2447184" cy="9019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0"/>
              </a:spcBef>
            </a:pPr>
            <a:r>
              <a:rPr lang="es-ES" sz="1950" b="1" spc="70" dirty="0">
                <a:solidFill>
                  <a:srgbClr val="666666"/>
                </a:solidFill>
                <a:latin typeface="Arial"/>
                <a:cs typeface="Arial"/>
              </a:rPr>
              <a:t>INTELLIGENT SENSING AND PERCEPTION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2" name="object 69">
            <a:extLst>
              <a:ext uri="{FF2B5EF4-FFF2-40B4-BE49-F238E27FC236}">
                <a16:creationId xmlns:a16="http://schemas.microsoft.com/office/drawing/2014/main" id="{5D5D6A8B-EA48-44B7-B282-ECC2EF9A400B}"/>
              </a:ext>
            </a:extLst>
          </p:cNvPr>
          <p:cNvSpPr txBox="1"/>
          <p:nvPr/>
        </p:nvSpPr>
        <p:spPr>
          <a:xfrm rot="280766">
            <a:off x="10552115" y="3433381"/>
            <a:ext cx="4022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0"/>
              </a:lnSpc>
            </a:pPr>
            <a:r>
              <a:rPr lang="es-ES" sz="2450" b="1" spc="245" dirty="0">
                <a:solidFill>
                  <a:srgbClr val="F19949"/>
                </a:solidFill>
                <a:latin typeface="Arial"/>
                <a:cs typeface="Arial"/>
              </a:rPr>
              <a:t>H</a:t>
            </a:r>
            <a:endParaRPr sz="2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86639" y="10139502"/>
              <a:ext cx="14617700" cy="1153160"/>
            </a:xfrm>
            <a:custGeom>
              <a:avLst/>
              <a:gdLst/>
              <a:ahLst/>
              <a:cxnLst/>
              <a:rect l="l" t="t" r="r" b="b"/>
              <a:pathLst>
                <a:path w="14617700" h="1153159">
                  <a:moveTo>
                    <a:pt x="14617460" y="0"/>
                  </a:moveTo>
                  <a:lnTo>
                    <a:pt x="0" y="0"/>
                  </a:lnTo>
                  <a:lnTo>
                    <a:pt x="0" y="1153064"/>
                  </a:lnTo>
                  <a:lnTo>
                    <a:pt x="14617460" y="1153064"/>
                  </a:lnTo>
                  <a:lnTo>
                    <a:pt x="14617460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83865" y="10561699"/>
              <a:ext cx="1127760" cy="369570"/>
            </a:xfrm>
            <a:custGeom>
              <a:avLst/>
              <a:gdLst/>
              <a:ahLst/>
              <a:cxnLst/>
              <a:rect l="l" t="t" r="r" b="b"/>
              <a:pathLst>
                <a:path w="1127759" h="369570">
                  <a:moveTo>
                    <a:pt x="653571" y="0"/>
                  </a:moveTo>
                  <a:lnTo>
                    <a:pt x="625802" y="0"/>
                  </a:lnTo>
                  <a:lnTo>
                    <a:pt x="625802" y="225302"/>
                  </a:lnTo>
                  <a:lnTo>
                    <a:pt x="653571" y="225302"/>
                  </a:lnTo>
                  <a:lnTo>
                    <a:pt x="653571" y="0"/>
                  </a:lnTo>
                  <a:close/>
                </a:path>
                <a:path w="1127759" h="369570">
                  <a:moveTo>
                    <a:pt x="733715" y="71934"/>
                  </a:moveTo>
                  <a:lnTo>
                    <a:pt x="705968" y="71934"/>
                  </a:lnTo>
                  <a:lnTo>
                    <a:pt x="705968" y="225291"/>
                  </a:lnTo>
                  <a:lnTo>
                    <a:pt x="733715" y="225291"/>
                  </a:lnTo>
                  <a:lnTo>
                    <a:pt x="733715" y="71934"/>
                  </a:lnTo>
                  <a:close/>
                </a:path>
                <a:path w="1127759" h="369570">
                  <a:moveTo>
                    <a:pt x="849084" y="69463"/>
                  </a:moveTo>
                  <a:lnTo>
                    <a:pt x="815517" y="75695"/>
                  </a:lnTo>
                  <a:lnTo>
                    <a:pt x="791614" y="93103"/>
                  </a:lnTo>
                  <a:lnTo>
                    <a:pt x="777315" y="119756"/>
                  </a:lnTo>
                  <a:lnTo>
                    <a:pt x="772562" y="153723"/>
                  </a:lnTo>
                  <a:lnTo>
                    <a:pt x="777905" y="189081"/>
                  </a:lnTo>
                  <a:lnTo>
                    <a:pt x="792415" y="211790"/>
                  </a:lnTo>
                  <a:lnTo>
                    <a:pt x="813812" y="223908"/>
                  </a:lnTo>
                  <a:lnTo>
                    <a:pt x="839817" y="227490"/>
                  </a:lnTo>
                  <a:lnTo>
                    <a:pt x="852876" y="226807"/>
                  </a:lnTo>
                  <a:lnTo>
                    <a:pt x="864937" y="225002"/>
                  </a:lnTo>
                  <a:lnTo>
                    <a:pt x="875560" y="222441"/>
                  </a:lnTo>
                  <a:lnTo>
                    <a:pt x="884308" y="219490"/>
                  </a:lnTo>
                  <a:lnTo>
                    <a:pt x="882845" y="203752"/>
                  </a:lnTo>
                  <a:lnTo>
                    <a:pt x="845681" y="203752"/>
                  </a:lnTo>
                  <a:lnTo>
                    <a:pt x="824500" y="199569"/>
                  </a:lnTo>
                  <a:lnTo>
                    <a:pt x="811022" y="188117"/>
                  </a:lnTo>
                  <a:lnTo>
                    <a:pt x="803913" y="171046"/>
                  </a:lnTo>
                  <a:lnTo>
                    <a:pt x="801839" y="150005"/>
                  </a:lnTo>
                  <a:lnTo>
                    <a:pt x="804692" y="126291"/>
                  </a:lnTo>
                  <a:lnTo>
                    <a:pt x="813281" y="108096"/>
                  </a:lnTo>
                  <a:lnTo>
                    <a:pt x="827654" y="96434"/>
                  </a:lnTo>
                  <a:lnTo>
                    <a:pt x="847859" y="92321"/>
                  </a:lnTo>
                  <a:lnTo>
                    <a:pt x="881718" y="92321"/>
                  </a:lnTo>
                  <a:lnTo>
                    <a:pt x="884035" y="74437"/>
                  </a:lnTo>
                  <a:lnTo>
                    <a:pt x="875688" y="72339"/>
                  </a:lnTo>
                  <a:lnTo>
                    <a:pt x="867007" y="70776"/>
                  </a:lnTo>
                  <a:lnTo>
                    <a:pt x="858102" y="69800"/>
                  </a:lnTo>
                  <a:lnTo>
                    <a:pt x="849084" y="69463"/>
                  </a:lnTo>
                  <a:close/>
                </a:path>
                <a:path w="1127759" h="369570">
                  <a:moveTo>
                    <a:pt x="882067" y="195376"/>
                  </a:moveTo>
                  <a:lnTo>
                    <a:pt x="874068" y="198907"/>
                  </a:lnTo>
                  <a:lnTo>
                    <a:pt x="865056" y="201539"/>
                  </a:lnTo>
                  <a:lnTo>
                    <a:pt x="855452" y="203184"/>
                  </a:lnTo>
                  <a:lnTo>
                    <a:pt x="845681" y="203752"/>
                  </a:lnTo>
                  <a:lnTo>
                    <a:pt x="882845" y="203752"/>
                  </a:lnTo>
                  <a:lnTo>
                    <a:pt x="882067" y="195376"/>
                  </a:lnTo>
                  <a:close/>
                </a:path>
                <a:path w="1127759" h="369570">
                  <a:moveTo>
                    <a:pt x="881718" y="92321"/>
                  </a:moveTo>
                  <a:lnTo>
                    <a:pt x="847859" y="92321"/>
                  </a:lnTo>
                  <a:lnTo>
                    <a:pt x="856741" y="92814"/>
                  </a:lnTo>
                  <a:lnTo>
                    <a:pt x="865282" y="94171"/>
                  </a:lnTo>
                  <a:lnTo>
                    <a:pt x="873368" y="96213"/>
                  </a:lnTo>
                  <a:lnTo>
                    <a:pt x="880884" y="98761"/>
                  </a:lnTo>
                  <a:lnTo>
                    <a:pt x="881718" y="92321"/>
                  </a:lnTo>
                  <a:close/>
                </a:path>
                <a:path w="1127759" h="369570">
                  <a:moveTo>
                    <a:pt x="948065" y="71934"/>
                  </a:moveTo>
                  <a:lnTo>
                    <a:pt x="920359" y="71934"/>
                  </a:lnTo>
                  <a:lnTo>
                    <a:pt x="920359" y="225291"/>
                  </a:lnTo>
                  <a:lnTo>
                    <a:pt x="948065" y="225291"/>
                  </a:lnTo>
                  <a:lnTo>
                    <a:pt x="948065" y="71934"/>
                  </a:lnTo>
                  <a:close/>
                </a:path>
                <a:path w="1127759" h="369570">
                  <a:moveTo>
                    <a:pt x="532004" y="116247"/>
                  </a:moveTo>
                  <a:lnTo>
                    <a:pt x="525544" y="116247"/>
                  </a:lnTo>
                  <a:lnTo>
                    <a:pt x="496651" y="120524"/>
                  </a:lnTo>
                  <a:lnTo>
                    <a:pt x="475802" y="132410"/>
                  </a:lnTo>
                  <a:lnTo>
                    <a:pt x="463167" y="150487"/>
                  </a:lnTo>
                  <a:lnTo>
                    <a:pt x="458917" y="173335"/>
                  </a:lnTo>
                  <a:lnTo>
                    <a:pt x="459804" y="182610"/>
                  </a:lnTo>
                  <a:lnTo>
                    <a:pt x="462357" y="190848"/>
                  </a:lnTo>
                  <a:lnTo>
                    <a:pt x="466450" y="197840"/>
                  </a:lnTo>
                  <a:lnTo>
                    <a:pt x="471828" y="203250"/>
                  </a:lnTo>
                  <a:lnTo>
                    <a:pt x="445934" y="203250"/>
                  </a:lnTo>
                  <a:lnTo>
                    <a:pt x="445934" y="225186"/>
                  </a:lnTo>
                  <a:lnTo>
                    <a:pt x="498079" y="225186"/>
                  </a:lnTo>
                  <a:lnTo>
                    <a:pt x="506131" y="227061"/>
                  </a:lnTo>
                  <a:lnTo>
                    <a:pt x="513209" y="227940"/>
                  </a:lnTo>
                  <a:lnTo>
                    <a:pt x="522193" y="227940"/>
                  </a:lnTo>
                  <a:lnTo>
                    <a:pt x="550784" y="223245"/>
                  </a:lnTo>
                  <a:lnTo>
                    <a:pt x="571879" y="210487"/>
                  </a:lnTo>
                  <a:lnTo>
                    <a:pt x="574086" y="207302"/>
                  </a:lnTo>
                  <a:lnTo>
                    <a:pt x="523429" y="207302"/>
                  </a:lnTo>
                  <a:lnTo>
                    <a:pt x="507725" y="204874"/>
                  </a:lnTo>
                  <a:lnTo>
                    <a:pt x="496096" y="197840"/>
                  </a:lnTo>
                  <a:lnTo>
                    <a:pt x="488874" y="186580"/>
                  </a:lnTo>
                  <a:lnTo>
                    <a:pt x="486393" y="171471"/>
                  </a:lnTo>
                  <a:lnTo>
                    <a:pt x="489064" y="156481"/>
                  </a:lnTo>
                  <a:lnTo>
                    <a:pt x="496677" y="145441"/>
                  </a:lnTo>
                  <a:lnTo>
                    <a:pt x="508635" y="138621"/>
                  </a:lnTo>
                  <a:lnTo>
                    <a:pt x="524340" y="136289"/>
                  </a:lnTo>
                  <a:lnTo>
                    <a:pt x="579325" y="136289"/>
                  </a:lnTo>
                  <a:lnTo>
                    <a:pt x="576812" y="132680"/>
                  </a:lnTo>
                  <a:lnTo>
                    <a:pt x="566893" y="124928"/>
                  </a:lnTo>
                  <a:lnTo>
                    <a:pt x="574162" y="120355"/>
                  </a:lnTo>
                  <a:lnTo>
                    <a:pt x="576182" y="118111"/>
                  </a:lnTo>
                  <a:lnTo>
                    <a:pt x="544978" y="118111"/>
                  </a:lnTo>
                  <a:lnTo>
                    <a:pt x="539763" y="117169"/>
                  </a:lnTo>
                  <a:lnTo>
                    <a:pt x="532004" y="116247"/>
                  </a:lnTo>
                  <a:close/>
                </a:path>
                <a:path w="1127759" h="369570">
                  <a:moveTo>
                    <a:pt x="579325" y="136289"/>
                  </a:moveTo>
                  <a:lnTo>
                    <a:pt x="524340" y="136289"/>
                  </a:lnTo>
                  <a:lnTo>
                    <a:pt x="540431" y="138579"/>
                  </a:lnTo>
                  <a:lnTo>
                    <a:pt x="552331" y="145328"/>
                  </a:lnTo>
                  <a:lnTo>
                    <a:pt x="559711" y="156352"/>
                  </a:lnTo>
                  <a:lnTo>
                    <a:pt x="562244" y="171471"/>
                  </a:lnTo>
                  <a:lnTo>
                    <a:pt x="559606" y="185803"/>
                  </a:lnTo>
                  <a:lnTo>
                    <a:pt x="551974" y="197149"/>
                  </a:lnTo>
                  <a:lnTo>
                    <a:pt x="539773" y="204615"/>
                  </a:lnTo>
                  <a:lnTo>
                    <a:pt x="523429" y="207302"/>
                  </a:lnTo>
                  <a:lnTo>
                    <a:pt x="574086" y="207302"/>
                  </a:lnTo>
                  <a:lnTo>
                    <a:pt x="584933" y="191651"/>
                  </a:lnTo>
                  <a:lnTo>
                    <a:pt x="589406" y="168727"/>
                  </a:lnTo>
                  <a:lnTo>
                    <a:pt x="588022" y="154891"/>
                  </a:lnTo>
                  <a:lnTo>
                    <a:pt x="583839" y="142771"/>
                  </a:lnTo>
                  <a:lnTo>
                    <a:pt x="579325" y="136289"/>
                  </a:lnTo>
                  <a:close/>
                </a:path>
                <a:path w="1127759" h="369570">
                  <a:moveTo>
                    <a:pt x="475901" y="44574"/>
                  </a:moveTo>
                  <a:lnTo>
                    <a:pt x="461868" y="56254"/>
                  </a:lnTo>
                  <a:lnTo>
                    <a:pt x="454617" y="62427"/>
                  </a:lnTo>
                  <a:lnTo>
                    <a:pt x="451829" y="65144"/>
                  </a:lnTo>
                  <a:lnTo>
                    <a:pt x="451190" y="66458"/>
                  </a:lnTo>
                  <a:lnTo>
                    <a:pt x="457881" y="77964"/>
                  </a:lnTo>
                  <a:lnTo>
                    <a:pt x="468390" y="86422"/>
                  </a:lnTo>
                  <a:lnTo>
                    <a:pt x="482552" y="91639"/>
                  </a:lnTo>
                  <a:lnTo>
                    <a:pt x="500204" y="93421"/>
                  </a:lnTo>
                  <a:lnTo>
                    <a:pt x="528622" y="93421"/>
                  </a:lnTo>
                  <a:lnTo>
                    <a:pt x="540549" y="94083"/>
                  </a:lnTo>
                  <a:lnTo>
                    <a:pt x="548718" y="96188"/>
                  </a:lnTo>
                  <a:lnTo>
                    <a:pt x="553413" y="99914"/>
                  </a:lnTo>
                  <a:lnTo>
                    <a:pt x="554915" y="105441"/>
                  </a:lnTo>
                  <a:lnTo>
                    <a:pt x="554915" y="110373"/>
                  </a:lnTo>
                  <a:lnTo>
                    <a:pt x="551815" y="115326"/>
                  </a:lnTo>
                  <a:lnTo>
                    <a:pt x="544978" y="118111"/>
                  </a:lnTo>
                  <a:lnTo>
                    <a:pt x="576182" y="118111"/>
                  </a:lnTo>
                  <a:lnTo>
                    <a:pt x="579609" y="114302"/>
                  </a:lnTo>
                  <a:lnTo>
                    <a:pt x="583027" y="107146"/>
                  </a:lnTo>
                  <a:lnTo>
                    <a:pt x="584212" y="99263"/>
                  </a:lnTo>
                  <a:lnTo>
                    <a:pt x="582707" y="92447"/>
                  </a:lnTo>
                  <a:lnTo>
                    <a:pt x="550476" y="71669"/>
                  </a:lnTo>
                  <a:lnTo>
                    <a:pt x="507974" y="70291"/>
                  </a:lnTo>
                  <a:lnTo>
                    <a:pt x="493855" y="68609"/>
                  </a:lnTo>
                  <a:lnTo>
                    <a:pt x="483834" y="63800"/>
                  </a:lnTo>
                  <a:lnTo>
                    <a:pt x="477860" y="56212"/>
                  </a:lnTo>
                  <a:lnTo>
                    <a:pt x="475880" y="46197"/>
                  </a:lnTo>
                  <a:lnTo>
                    <a:pt x="475901" y="44574"/>
                  </a:lnTo>
                  <a:close/>
                </a:path>
                <a:path w="1127759" h="369570">
                  <a:moveTo>
                    <a:pt x="1069820" y="116247"/>
                  </a:moveTo>
                  <a:lnTo>
                    <a:pt x="1063328" y="116247"/>
                  </a:lnTo>
                  <a:lnTo>
                    <a:pt x="1034411" y="120524"/>
                  </a:lnTo>
                  <a:lnTo>
                    <a:pt x="1013550" y="132410"/>
                  </a:lnTo>
                  <a:lnTo>
                    <a:pt x="1000910" y="150487"/>
                  </a:lnTo>
                  <a:lnTo>
                    <a:pt x="996660" y="173335"/>
                  </a:lnTo>
                  <a:lnTo>
                    <a:pt x="997555" y="182610"/>
                  </a:lnTo>
                  <a:lnTo>
                    <a:pt x="1000127" y="190848"/>
                  </a:lnTo>
                  <a:lnTo>
                    <a:pt x="1004241" y="197840"/>
                  </a:lnTo>
                  <a:lnTo>
                    <a:pt x="1009634" y="203250"/>
                  </a:lnTo>
                  <a:lnTo>
                    <a:pt x="983666" y="203250"/>
                  </a:lnTo>
                  <a:lnTo>
                    <a:pt x="983666" y="225186"/>
                  </a:lnTo>
                  <a:lnTo>
                    <a:pt x="1035842" y="225186"/>
                  </a:lnTo>
                  <a:lnTo>
                    <a:pt x="1043842" y="227061"/>
                  </a:lnTo>
                  <a:lnTo>
                    <a:pt x="1050910" y="227940"/>
                  </a:lnTo>
                  <a:lnTo>
                    <a:pt x="1059915" y="227940"/>
                  </a:lnTo>
                  <a:lnTo>
                    <a:pt x="1088498" y="223245"/>
                  </a:lnTo>
                  <a:lnTo>
                    <a:pt x="1109616" y="210487"/>
                  </a:lnTo>
                  <a:lnTo>
                    <a:pt x="1111829" y="207302"/>
                  </a:lnTo>
                  <a:lnTo>
                    <a:pt x="1061161" y="207302"/>
                  </a:lnTo>
                  <a:lnTo>
                    <a:pt x="1045473" y="204874"/>
                  </a:lnTo>
                  <a:lnTo>
                    <a:pt x="1033827" y="197840"/>
                  </a:lnTo>
                  <a:lnTo>
                    <a:pt x="1026579" y="186580"/>
                  </a:lnTo>
                  <a:lnTo>
                    <a:pt x="1024084" y="171471"/>
                  </a:lnTo>
                  <a:lnTo>
                    <a:pt x="1026762" y="156481"/>
                  </a:lnTo>
                  <a:lnTo>
                    <a:pt x="1034395" y="145441"/>
                  </a:lnTo>
                  <a:lnTo>
                    <a:pt x="1046374" y="138621"/>
                  </a:lnTo>
                  <a:lnTo>
                    <a:pt x="1062093" y="136289"/>
                  </a:lnTo>
                  <a:lnTo>
                    <a:pt x="1117080" y="136289"/>
                  </a:lnTo>
                  <a:lnTo>
                    <a:pt x="1114565" y="132680"/>
                  </a:lnTo>
                  <a:lnTo>
                    <a:pt x="1104678" y="124928"/>
                  </a:lnTo>
                  <a:lnTo>
                    <a:pt x="1111917" y="120355"/>
                  </a:lnTo>
                  <a:lnTo>
                    <a:pt x="1113930" y="118111"/>
                  </a:lnTo>
                  <a:lnTo>
                    <a:pt x="1082731" y="118111"/>
                  </a:lnTo>
                  <a:lnTo>
                    <a:pt x="1077537" y="117169"/>
                  </a:lnTo>
                  <a:lnTo>
                    <a:pt x="1069820" y="116247"/>
                  </a:lnTo>
                  <a:close/>
                </a:path>
                <a:path w="1127759" h="369570">
                  <a:moveTo>
                    <a:pt x="1117080" y="136289"/>
                  </a:moveTo>
                  <a:lnTo>
                    <a:pt x="1062093" y="136289"/>
                  </a:lnTo>
                  <a:lnTo>
                    <a:pt x="1078166" y="138579"/>
                  </a:lnTo>
                  <a:lnTo>
                    <a:pt x="1090099" y="145328"/>
                  </a:lnTo>
                  <a:lnTo>
                    <a:pt x="1097525" y="156352"/>
                  </a:lnTo>
                  <a:lnTo>
                    <a:pt x="1100081" y="171471"/>
                  </a:lnTo>
                  <a:lnTo>
                    <a:pt x="1097423" y="185803"/>
                  </a:lnTo>
                  <a:lnTo>
                    <a:pt x="1089750" y="197149"/>
                  </a:lnTo>
                  <a:lnTo>
                    <a:pt x="1077513" y="204615"/>
                  </a:lnTo>
                  <a:lnTo>
                    <a:pt x="1061161" y="207302"/>
                  </a:lnTo>
                  <a:lnTo>
                    <a:pt x="1111829" y="207302"/>
                  </a:lnTo>
                  <a:lnTo>
                    <a:pt x="1122702" y="191651"/>
                  </a:lnTo>
                  <a:lnTo>
                    <a:pt x="1127190" y="168727"/>
                  </a:lnTo>
                  <a:lnTo>
                    <a:pt x="1125796" y="154891"/>
                  </a:lnTo>
                  <a:lnTo>
                    <a:pt x="1121596" y="142771"/>
                  </a:lnTo>
                  <a:lnTo>
                    <a:pt x="1117080" y="136289"/>
                  </a:lnTo>
                  <a:close/>
                </a:path>
                <a:path w="1127759" h="369570">
                  <a:moveTo>
                    <a:pt x="1013696" y="44574"/>
                  </a:moveTo>
                  <a:lnTo>
                    <a:pt x="1009885" y="47751"/>
                  </a:lnTo>
                  <a:lnTo>
                    <a:pt x="1001462" y="54868"/>
                  </a:lnTo>
                  <a:lnTo>
                    <a:pt x="992948" y="62310"/>
                  </a:lnTo>
                  <a:lnTo>
                    <a:pt x="988859" y="66458"/>
                  </a:lnTo>
                  <a:lnTo>
                    <a:pt x="995575" y="77964"/>
                  </a:lnTo>
                  <a:lnTo>
                    <a:pt x="1006112" y="86422"/>
                  </a:lnTo>
                  <a:lnTo>
                    <a:pt x="1020310" y="91639"/>
                  </a:lnTo>
                  <a:lnTo>
                    <a:pt x="1038010" y="93421"/>
                  </a:lnTo>
                  <a:lnTo>
                    <a:pt x="1066375" y="93421"/>
                  </a:lnTo>
                  <a:lnTo>
                    <a:pt x="1078297" y="94083"/>
                  </a:lnTo>
                  <a:lnTo>
                    <a:pt x="1086456" y="96188"/>
                  </a:lnTo>
                  <a:lnTo>
                    <a:pt x="1091139" y="99914"/>
                  </a:lnTo>
                  <a:lnTo>
                    <a:pt x="1092636" y="105441"/>
                  </a:lnTo>
                  <a:lnTo>
                    <a:pt x="1092636" y="110373"/>
                  </a:lnTo>
                  <a:lnTo>
                    <a:pt x="1089516" y="115326"/>
                  </a:lnTo>
                  <a:lnTo>
                    <a:pt x="1082731" y="118111"/>
                  </a:lnTo>
                  <a:lnTo>
                    <a:pt x="1113930" y="118111"/>
                  </a:lnTo>
                  <a:lnTo>
                    <a:pt x="1117348" y="114302"/>
                  </a:lnTo>
                  <a:lnTo>
                    <a:pt x="1120760" y="107146"/>
                  </a:lnTo>
                  <a:lnTo>
                    <a:pt x="1121944" y="99263"/>
                  </a:lnTo>
                  <a:lnTo>
                    <a:pt x="1120435" y="92447"/>
                  </a:lnTo>
                  <a:lnTo>
                    <a:pt x="1085562" y="70496"/>
                  </a:lnTo>
                  <a:lnTo>
                    <a:pt x="1079152" y="70291"/>
                  </a:lnTo>
                  <a:lnTo>
                    <a:pt x="1045727" y="70291"/>
                  </a:lnTo>
                  <a:lnTo>
                    <a:pt x="1031573" y="68609"/>
                  </a:lnTo>
                  <a:lnTo>
                    <a:pt x="1021538" y="63800"/>
                  </a:lnTo>
                  <a:lnTo>
                    <a:pt x="1015560" y="56212"/>
                  </a:lnTo>
                  <a:lnTo>
                    <a:pt x="1013581" y="46197"/>
                  </a:lnTo>
                  <a:lnTo>
                    <a:pt x="1013696" y="44574"/>
                  </a:lnTo>
                  <a:close/>
                </a:path>
                <a:path w="1127759" h="369570">
                  <a:moveTo>
                    <a:pt x="1075208" y="70164"/>
                  </a:moveTo>
                  <a:lnTo>
                    <a:pt x="1057433" y="70291"/>
                  </a:lnTo>
                  <a:lnTo>
                    <a:pt x="1079152" y="70291"/>
                  </a:lnTo>
                  <a:lnTo>
                    <a:pt x="1075208" y="70164"/>
                  </a:lnTo>
                  <a:close/>
                </a:path>
                <a:path w="1127759" h="369570">
                  <a:moveTo>
                    <a:pt x="0" y="306566"/>
                  </a:moveTo>
                  <a:lnTo>
                    <a:pt x="0" y="339329"/>
                  </a:lnTo>
                  <a:lnTo>
                    <a:pt x="27049" y="351575"/>
                  </a:lnTo>
                  <a:lnTo>
                    <a:pt x="57118" y="360825"/>
                  </a:lnTo>
                  <a:lnTo>
                    <a:pt x="90391" y="366728"/>
                  </a:lnTo>
                  <a:lnTo>
                    <a:pt x="127053" y="368931"/>
                  </a:lnTo>
                  <a:lnTo>
                    <a:pt x="160693" y="365573"/>
                  </a:lnTo>
                  <a:lnTo>
                    <a:pt x="196815" y="352551"/>
                  </a:lnTo>
                  <a:lnTo>
                    <a:pt x="210463" y="343832"/>
                  </a:lnTo>
                  <a:lnTo>
                    <a:pt x="129441" y="343832"/>
                  </a:lnTo>
                  <a:lnTo>
                    <a:pt x="90793" y="340967"/>
                  </a:lnTo>
                  <a:lnTo>
                    <a:pt x="56576" y="333496"/>
                  </a:lnTo>
                  <a:lnTo>
                    <a:pt x="26388" y="321851"/>
                  </a:lnTo>
                  <a:lnTo>
                    <a:pt x="0" y="306566"/>
                  </a:lnTo>
                  <a:close/>
                </a:path>
                <a:path w="1127759" h="369570">
                  <a:moveTo>
                    <a:pt x="343842" y="69181"/>
                  </a:moveTo>
                  <a:lnTo>
                    <a:pt x="334858" y="69181"/>
                  </a:lnTo>
                  <a:lnTo>
                    <a:pt x="306260" y="73878"/>
                  </a:lnTo>
                  <a:lnTo>
                    <a:pt x="285170" y="86646"/>
                  </a:lnTo>
                  <a:lnTo>
                    <a:pt x="272124" y="105501"/>
                  </a:lnTo>
                  <a:lnTo>
                    <a:pt x="267656" y="128456"/>
                  </a:lnTo>
                  <a:lnTo>
                    <a:pt x="269045" y="142273"/>
                  </a:lnTo>
                  <a:lnTo>
                    <a:pt x="273233" y="154390"/>
                  </a:lnTo>
                  <a:lnTo>
                    <a:pt x="280250" y="164485"/>
                  </a:lnTo>
                  <a:lnTo>
                    <a:pt x="290127" y="172235"/>
                  </a:lnTo>
                  <a:lnTo>
                    <a:pt x="282882" y="176818"/>
                  </a:lnTo>
                  <a:lnTo>
                    <a:pt x="277460" y="182867"/>
                  </a:lnTo>
                  <a:lnTo>
                    <a:pt x="274059" y="189997"/>
                  </a:lnTo>
                  <a:lnTo>
                    <a:pt x="272973" y="197217"/>
                  </a:lnTo>
                  <a:lnTo>
                    <a:pt x="272881" y="206035"/>
                  </a:lnTo>
                  <a:lnTo>
                    <a:pt x="276630" y="212894"/>
                  </a:lnTo>
                  <a:lnTo>
                    <a:pt x="282996" y="217480"/>
                  </a:lnTo>
                  <a:lnTo>
                    <a:pt x="285656" y="219040"/>
                  </a:lnTo>
                  <a:lnTo>
                    <a:pt x="289760" y="221270"/>
                  </a:lnTo>
                  <a:lnTo>
                    <a:pt x="294818" y="223239"/>
                  </a:lnTo>
                  <a:lnTo>
                    <a:pt x="283142" y="241321"/>
                  </a:lnTo>
                  <a:lnTo>
                    <a:pt x="271392" y="257680"/>
                  </a:lnTo>
                  <a:lnTo>
                    <a:pt x="259614" y="272378"/>
                  </a:lnTo>
                  <a:lnTo>
                    <a:pt x="247856" y="285478"/>
                  </a:lnTo>
                  <a:lnTo>
                    <a:pt x="247856" y="285917"/>
                  </a:lnTo>
                  <a:lnTo>
                    <a:pt x="218841" y="311707"/>
                  </a:lnTo>
                  <a:lnTo>
                    <a:pt x="216883" y="313131"/>
                  </a:lnTo>
                  <a:lnTo>
                    <a:pt x="216401" y="313529"/>
                  </a:lnTo>
                  <a:lnTo>
                    <a:pt x="210688" y="317540"/>
                  </a:lnTo>
                  <a:lnTo>
                    <a:pt x="205014" y="321224"/>
                  </a:lnTo>
                  <a:lnTo>
                    <a:pt x="199380" y="324592"/>
                  </a:lnTo>
                  <a:lnTo>
                    <a:pt x="193784" y="327654"/>
                  </a:lnTo>
                  <a:lnTo>
                    <a:pt x="193250" y="327990"/>
                  </a:lnTo>
                  <a:lnTo>
                    <a:pt x="192632" y="328230"/>
                  </a:lnTo>
                  <a:lnTo>
                    <a:pt x="190905" y="329110"/>
                  </a:lnTo>
                  <a:lnTo>
                    <a:pt x="188758" y="330147"/>
                  </a:lnTo>
                  <a:lnTo>
                    <a:pt x="173199" y="336618"/>
                  </a:lnTo>
                  <a:lnTo>
                    <a:pt x="158013" y="340976"/>
                  </a:lnTo>
                  <a:lnTo>
                    <a:pt x="143456" y="343327"/>
                  </a:lnTo>
                  <a:lnTo>
                    <a:pt x="129441" y="343832"/>
                  </a:lnTo>
                  <a:lnTo>
                    <a:pt x="210463" y="343832"/>
                  </a:lnTo>
                  <a:lnTo>
                    <a:pt x="234591" y="328418"/>
                  </a:lnTo>
                  <a:lnTo>
                    <a:pt x="273242" y="291698"/>
                  </a:lnTo>
                  <a:lnTo>
                    <a:pt x="312044" y="240847"/>
                  </a:lnTo>
                  <a:lnTo>
                    <a:pt x="316670" y="235142"/>
                  </a:lnTo>
                  <a:lnTo>
                    <a:pt x="321973" y="230712"/>
                  </a:lnTo>
                  <a:lnTo>
                    <a:pt x="328624" y="227873"/>
                  </a:lnTo>
                  <a:lnTo>
                    <a:pt x="337350" y="226872"/>
                  </a:lnTo>
                  <a:lnTo>
                    <a:pt x="403674" y="226872"/>
                  </a:lnTo>
                  <a:lnTo>
                    <a:pt x="399193" y="219190"/>
                  </a:lnTo>
                  <a:lnTo>
                    <a:pt x="388663" y="210735"/>
                  </a:lnTo>
                  <a:lnTo>
                    <a:pt x="374481" y="205522"/>
                  </a:lnTo>
                  <a:lnTo>
                    <a:pt x="356816" y="203742"/>
                  </a:lnTo>
                  <a:lnTo>
                    <a:pt x="328429" y="203742"/>
                  </a:lnTo>
                  <a:lnTo>
                    <a:pt x="316508" y="203072"/>
                  </a:lnTo>
                  <a:lnTo>
                    <a:pt x="308342" y="200953"/>
                  </a:lnTo>
                  <a:lnTo>
                    <a:pt x="303649" y="197217"/>
                  </a:lnTo>
                  <a:lnTo>
                    <a:pt x="302147" y="191700"/>
                  </a:lnTo>
                  <a:lnTo>
                    <a:pt x="302147" y="186800"/>
                  </a:lnTo>
                  <a:lnTo>
                    <a:pt x="305236" y="181785"/>
                  </a:lnTo>
                  <a:lnTo>
                    <a:pt x="312000" y="179020"/>
                  </a:lnTo>
                  <a:lnTo>
                    <a:pt x="343935" y="179020"/>
                  </a:lnTo>
                  <a:lnTo>
                    <a:pt x="360389" y="176590"/>
                  </a:lnTo>
                  <a:lnTo>
                    <a:pt x="381268" y="164713"/>
                  </a:lnTo>
                  <a:lnTo>
                    <a:pt x="383992" y="160822"/>
                  </a:lnTo>
                  <a:lnTo>
                    <a:pt x="332701" y="160822"/>
                  </a:lnTo>
                  <a:lnTo>
                    <a:pt x="316628" y="158540"/>
                  </a:lnTo>
                  <a:lnTo>
                    <a:pt x="304726" y="151804"/>
                  </a:lnTo>
                  <a:lnTo>
                    <a:pt x="297336" y="140776"/>
                  </a:lnTo>
                  <a:lnTo>
                    <a:pt x="294797" y="125619"/>
                  </a:lnTo>
                  <a:lnTo>
                    <a:pt x="297443" y="111312"/>
                  </a:lnTo>
                  <a:lnTo>
                    <a:pt x="305094" y="100000"/>
                  </a:lnTo>
                  <a:lnTo>
                    <a:pt x="317312" y="92566"/>
                  </a:lnTo>
                  <a:lnTo>
                    <a:pt x="333665" y="89892"/>
                  </a:lnTo>
                  <a:lnTo>
                    <a:pt x="411149" y="89892"/>
                  </a:lnTo>
                  <a:lnTo>
                    <a:pt x="411149" y="71945"/>
                  </a:lnTo>
                  <a:lnTo>
                    <a:pt x="358983" y="71945"/>
                  </a:lnTo>
                  <a:lnTo>
                    <a:pt x="350921" y="70113"/>
                  </a:lnTo>
                  <a:lnTo>
                    <a:pt x="343842" y="69181"/>
                  </a:lnTo>
                  <a:close/>
                </a:path>
                <a:path w="1127759" h="369570">
                  <a:moveTo>
                    <a:pt x="403674" y="226872"/>
                  </a:moveTo>
                  <a:lnTo>
                    <a:pt x="349067" y="226872"/>
                  </a:lnTo>
                  <a:lnTo>
                    <a:pt x="363213" y="228540"/>
                  </a:lnTo>
                  <a:lnTo>
                    <a:pt x="373242" y="233327"/>
                  </a:lnTo>
                  <a:lnTo>
                    <a:pt x="379215" y="240911"/>
                  </a:lnTo>
                  <a:lnTo>
                    <a:pt x="381192" y="250966"/>
                  </a:lnTo>
                  <a:lnTo>
                    <a:pt x="381129" y="252568"/>
                  </a:lnTo>
                  <a:lnTo>
                    <a:pt x="395181" y="240847"/>
                  </a:lnTo>
                  <a:lnTo>
                    <a:pt x="402445" y="234661"/>
                  </a:lnTo>
                  <a:lnTo>
                    <a:pt x="405245" y="231961"/>
                  </a:lnTo>
                  <a:lnTo>
                    <a:pt x="405903" y="230694"/>
                  </a:lnTo>
                  <a:lnTo>
                    <a:pt x="403674" y="226872"/>
                  </a:lnTo>
                  <a:close/>
                </a:path>
                <a:path w="1127759" h="369570">
                  <a:moveTo>
                    <a:pt x="343935" y="179020"/>
                  </a:moveTo>
                  <a:lnTo>
                    <a:pt x="312000" y="179020"/>
                  </a:lnTo>
                  <a:lnTo>
                    <a:pt x="317267" y="179973"/>
                  </a:lnTo>
                  <a:lnTo>
                    <a:pt x="324942" y="180863"/>
                  </a:lnTo>
                  <a:lnTo>
                    <a:pt x="331455" y="180863"/>
                  </a:lnTo>
                  <a:lnTo>
                    <a:pt x="343935" y="179020"/>
                  </a:lnTo>
                  <a:close/>
                </a:path>
                <a:path w="1127759" h="369570">
                  <a:moveTo>
                    <a:pt x="411149" y="89892"/>
                  </a:moveTo>
                  <a:lnTo>
                    <a:pt x="333665" y="89892"/>
                  </a:lnTo>
                  <a:lnTo>
                    <a:pt x="349342" y="92306"/>
                  </a:lnTo>
                  <a:lnTo>
                    <a:pt x="360980" y="99314"/>
                  </a:lnTo>
                  <a:lnTo>
                    <a:pt x="368210" y="110530"/>
                  </a:lnTo>
                  <a:lnTo>
                    <a:pt x="370700" y="125619"/>
                  </a:lnTo>
                  <a:lnTo>
                    <a:pt x="368022" y="140634"/>
                  </a:lnTo>
                  <a:lnTo>
                    <a:pt x="360390" y="151678"/>
                  </a:lnTo>
                  <a:lnTo>
                    <a:pt x="348414" y="158493"/>
                  </a:lnTo>
                  <a:lnTo>
                    <a:pt x="332701" y="160822"/>
                  </a:lnTo>
                  <a:lnTo>
                    <a:pt x="383992" y="160822"/>
                  </a:lnTo>
                  <a:lnTo>
                    <a:pt x="393920" y="146641"/>
                  </a:lnTo>
                  <a:lnTo>
                    <a:pt x="398176" y="123786"/>
                  </a:lnTo>
                  <a:lnTo>
                    <a:pt x="397270" y="114518"/>
                  </a:lnTo>
                  <a:lnTo>
                    <a:pt x="394677" y="106282"/>
                  </a:lnTo>
                  <a:lnTo>
                    <a:pt x="390574" y="99305"/>
                  </a:lnTo>
                  <a:lnTo>
                    <a:pt x="385171" y="93850"/>
                  </a:lnTo>
                  <a:lnTo>
                    <a:pt x="411149" y="93850"/>
                  </a:lnTo>
                  <a:lnTo>
                    <a:pt x="411149" y="8989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507102" y="10424880"/>
              <a:ext cx="314960" cy="303530"/>
            </a:xfrm>
            <a:custGeom>
              <a:avLst/>
              <a:gdLst/>
              <a:ahLst/>
              <a:cxnLst/>
              <a:rect l="l" t="t" r="r" b="b"/>
              <a:pathLst>
                <a:path w="314959" h="303529">
                  <a:moveTo>
                    <a:pt x="314440" y="0"/>
                  </a:moveTo>
                  <a:lnTo>
                    <a:pt x="194758" y="0"/>
                  </a:lnTo>
                  <a:lnTo>
                    <a:pt x="194758" y="12428"/>
                  </a:lnTo>
                  <a:lnTo>
                    <a:pt x="216713" y="14433"/>
                  </a:lnTo>
                  <a:lnTo>
                    <a:pt x="228211" y="18123"/>
                  </a:lnTo>
                  <a:lnTo>
                    <a:pt x="232631" y="25832"/>
                  </a:lnTo>
                  <a:lnTo>
                    <a:pt x="233354" y="39894"/>
                  </a:lnTo>
                  <a:lnTo>
                    <a:pt x="233354" y="178874"/>
                  </a:lnTo>
                  <a:lnTo>
                    <a:pt x="228532" y="229558"/>
                  </a:lnTo>
                  <a:lnTo>
                    <a:pt x="203041" y="273789"/>
                  </a:lnTo>
                  <a:lnTo>
                    <a:pt x="157000" y="288273"/>
                  </a:lnTo>
                  <a:lnTo>
                    <a:pt x="139714" y="286664"/>
                  </a:lnTo>
                  <a:lnTo>
                    <a:pt x="100394" y="262526"/>
                  </a:lnTo>
                  <a:lnTo>
                    <a:pt x="82283" y="206734"/>
                  </a:lnTo>
                  <a:lnTo>
                    <a:pt x="81076" y="178874"/>
                  </a:lnTo>
                  <a:lnTo>
                    <a:pt x="81076" y="39894"/>
                  </a:lnTo>
                  <a:lnTo>
                    <a:pt x="81860" y="25832"/>
                  </a:lnTo>
                  <a:lnTo>
                    <a:pt x="86386" y="18123"/>
                  </a:lnTo>
                  <a:lnTo>
                    <a:pt x="97910" y="14433"/>
                  </a:lnTo>
                  <a:lnTo>
                    <a:pt x="119692" y="12428"/>
                  </a:lnTo>
                  <a:lnTo>
                    <a:pt x="119692" y="0"/>
                  </a:lnTo>
                  <a:lnTo>
                    <a:pt x="0" y="0"/>
                  </a:lnTo>
                  <a:lnTo>
                    <a:pt x="0" y="12428"/>
                  </a:lnTo>
                  <a:lnTo>
                    <a:pt x="21961" y="14433"/>
                  </a:lnTo>
                  <a:lnTo>
                    <a:pt x="33462" y="18123"/>
                  </a:lnTo>
                  <a:lnTo>
                    <a:pt x="37883" y="25832"/>
                  </a:lnTo>
                  <a:lnTo>
                    <a:pt x="38606" y="39894"/>
                  </a:lnTo>
                  <a:lnTo>
                    <a:pt x="38606" y="188308"/>
                  </a:lnTo>
                  <a:lnTo>
                    <a:pt x="39570" y="206722"/>
                  </a:lnTo>
                  <a:lnTo>
                    <a:pt x="50186" y="250955"/>
                  </a:lnTo>
                  <a:lnTo>
                    <a:pt x="95234" y="292887"/>
                  </a:lnTo>
                  <a:lnTo>
                    <a:pt x="157000" y="303289"/>
                  </a:lnTo>
                  <a:lnTo>
                    <a:pt x="188900" y="301082"/>
                  </a:lnTo>
                  <a:lnTo>
                    <a:pt x="245145" y="277045"/>
                  </a:lnTo>
                  <a:lnTo>
                    <a:pt x="269140" y="238319"/>
                  </a:lnTo>
                  <a:lnTo>
                    <a:pt x="275824" y="187449"/>
                  </a:lnTo>
                  <a:lnTo>
                    <a:pt x="275824" y="39894"/>
                  </a:lnTo>
                  <a:lnTo>
                    <a:pt x="276608" y="25832"/>
                  </a:lnTo>
                  <a:lnTo>
                    <a:pt x="281134" y="18123"/>
                  </a:lnTo>
                  <a:lnTo>
                    <a:pt x="292658" y="14433"/>
                  </a:lnTo>
                  <a:lnTo>
                    <a:pt x="314440" y="12428"/>
                  </a:lnTo>
                  <a:lnTo>
                    <a:pt x="314440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4121" y="10370384"/>
              <a:ext cx="647236" cy="6472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4899" y="10271933"/>
              <a:ext cx="908964" cy="8413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60354" y="10368124"/>
              <a:ext cx="995477" cy="81156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636174" y="10367925"/>
              <a:ext cx="505459" cy="673735"/>
            </a:xfrm>
            <a:custGeom>
              <a:avLst/>
              <a:gdLst/>
              <a:ahLst/>
              <a:cxnLst/>
              <a:rect l="l" t="t" r="r" b="b"/>
              <a:pathLst>
                <a:path w="505459" h="673734">
                  <a:moveTo>
                    <a:pt x="504843" y="0"/>
                  </a:moveTo>
                  <a:lnTo>
                    <a:pt x="0" y="0"/>
                  </a:lnTo>
                  <a:lnTo>
                    <a:pt x="0" y="673110"/>
                  </a:lnTo>
                  <a:lnTo>
                    <a:pt x="504843" y="673110"/>
                  </a:lnTo>
                  <a:lnTo>
                    <a:pt x="504843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552524"/>
              <a:ext cx="75955" cy="759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700610"/>
              <a:ext cx="75955" cy="759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847744"/>
              <a:ext cx="75955" cy="759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552524"/>
              <a:ext cx="75955" cy="759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700610"/>
              <a:ext cx="75955" cy="759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847744"/>
              <a:ext cx="75955" cy="759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04452" y="10650190"/>
              <a:ext cx="168277" cy="3235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50639" y="10552483"/>
              <a:ext cx="75966" cy="759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97721" y="10401577"/>
              <a:ext cx="181743" cy="1230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867510" y="10426597"/>
              <a:ext cx="170815" cy="210820"/>
            </a:xfrm>
            <a:custGeom>
              <a:avLst/>
              <a:gdLst/>
              <a:ahLst/>
              <a:cxnLst/>
              <a:rect l="l" t="t" r="r" b="b"/>
              <a:pathLst>
                <a:path w="170815" h="210820">
                  <a:moveTo>
                    <a:pt x="170539" y="0"/>
                  </a:moveTo>
                  <a:lnTo>
                    <a:pt x="0" y="0"/>
                  </a:lnTo>
                  <a:lnTo>
                    <a:pt x="0" y="37203"/>
                  </a:lnTo>
                  <a:lnTo>
                    <a:pt x="6416" y="34542"/>
                  </a:lnTo>
                  <a:lnTo>
                    <a:pt x="12924" y="32188"/>
                  </a:lnTo>
                  <a:lnTo>
                    <a:pt x="19588" y="30363"/>
                  </a:lnTo>
                  <a:lnTo>
                    <a:pt x="26470" y="29287"/>
                  </a:lnTo>
                  <a:lnTo>
                    <a:pt x="32742" y="28648"/>
                  </a:lnTo>
                  <a:lnTo>
                    <a:pt x="39998" y="28334"/>
                  </a:lnTo>
                  <a:lnTo>
                    <a:pt x="70353" y="28334"/>
                  </a:lnTo>
                  <a:lnTo>
                    <a:pt x="70353" y="147178"/>
                  </a:lnTo>
                  <a:lnTo>
                    <a:pt x="70239" y="155176"/>
                  </a:lnTo>
                  <a:lnTo>
                    <a:pt x="64808" y="195024"/>
                  </a:lnTo>
                  <a:lnTo>
                    <a:pt x="59799" y="210538"/>
                  </a:lnTo>
                  <a:lnTo>
                    <a:pt x="110708" y="210538"/>
                  </a:lnTo>
                  <a:lnTo>
                    <a:pt x="101251" y="171234"/>
                  </a:lnTo>
                  <a:lnTo>
                    <a:pt x="100195" y="147178"/>
                  </a:lnTo>
                  <a:lnTo>
                    <a:pt x="100195" y="28334"/>
                  </a:lnTo>
                  <a:lnTo>
                    <a:pt x="130550" y="28334"/>
                  </a:lnTo>
                  <a:lnTo>
                    <a:pt x="137796" y="28648"/>
                  </a:lnTo>
                  <a:lnTo>
                    <a:pt x="170539" y="37203"/>
                  </a:lnTo>
                  <a:lnTo>
                    <a:pt x="170539" y="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56365" y="10426586"/>
              <a:ext cx="191261" cy="2105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54340" y="10426587"/>
              <a:ext cx="380435" cy="2138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9032501" y="10423311"/>
              <a:ext cx="172085" cy="213995"/>
            </a:xfrm>
            <a:custGeom>
              <a:avLst/>
              <a:gdLst/>
              <a:ahLst/>
              <a:cxnLst/>
              <a:rect l="l" t="t" r="r" b="b"/>
              <a:pathLst>
                <a:path w="172084" h="213995">
                  <a:moveTo>
                    <a:pt x="119284" y="0"/>
                  </a:moveTo>
                  <a:lnTo>
                    <a:pt x="111483" y="0"/>
                  </a:lnTo>
                  <a:lnTo>
                    <a:pt x="89050" y="1818"/>
                  </a:lnTo>
                  <a:lnTo>
                    <a:pt x="51873" y="15999"/>
                  </a:lnTo>
                  <a:lnTo>
                    <a:pt x="17132" y="59443"/>
                  </a:lnTo>
                  <a:lnTo>
                    <a:pt x="10544" y="98436"/>
                  </a:lnTo>
                  <a:lnTo>
                    <a:pt x="10429" y="158434"/>
                  </a:lnTo>
                  <a:lnTo>
                    <a:pt x="10082" y="166428"/>
                  </a:lnTo>
                  <a:lnTo>
                    <a:pt x="2706" y="205919"/>
                  </a:lnTo>
                  <a:lnTo>
                    <a:pt x="0" y="213836"/>
                  </a:lnTo>
                  <a:lnTo>
                    <a:pt x="43286" y="213836"/>
                  </a:lnTo>
                  <a:lnTo>
                    <a:pt x="42205" y="204773"/>
                  </a:lnTo>
                  <a:lnTo>
                    <a:pt x="41354" y="195740"/>
                  </a:lnTo>
                  <a:lnTo>
                    <a:pt x="40739" y="186687"/>
                  </a:lnTo>
                  <a:lnTo>
                    <a:pt x="40365" y="177565"/>
                  </a:lnTo>
                  <a:lnTo>
                    <a:pt x="40365" y="123901"/>
                  </a:lnTo>
                  <a:lnTo>
                    <a:pt x="165963" y="123901"/>
                  </a:lnTo>
                  <a:lnTo>
                    <a:pt x="165963" y="95599"/>
                  </a:lnTo>
                  <a:lnTo>
                    <a:pt x="40375" y="95599"/>
                  </a:lnTo>
                  <a:lnTo>
                    <a:pt x="42092" y="80312"/>
                  </a:lnTo>
                  <a:lnTo>
                    <a:pt x="46302" y="67259"/>
                  </a:lnTo>
                  <a:lnTo>
                    <a:pt x="72451" y="39064"/>
                  </a:lnTo>
                  <a:lnTo>
                    <a:pt x="113965" y="28815"/>
                  </a:lnTo>
                  <a:lnTo>
                    <a:pt x="165963" y="28815"/>
                  </a:lnTo>
                  <a:lnTo>
                    <a:pt x="165963" y="5088"/>
                  </a:lnTo>
                  <a:lnTo>
                    <a:pt x="149714" y="2865"/>
                  </a:lnTo>
                  <a:lnTo>
                    <a:pt x="141572" y="1903"/>
                  </a:lnTo>
                  <a:lnTo>
                    <a:pt x="125420" y="240"/>
                  </a:lnTo>
                  <a:lnTo>
                    <a:pt x="119284" y="0"/>
                  </a:lnTo>
                  <a:close/>
                </a:path>
                <a:path w="172084" h="213995">
                  <a:moveTo>
                    <a:pt x="165963" y="123901"/>
                  </a:moveTo>
                  <a:lnTo>
                    <a:pt x="136142" y="123901"/>
                  </a:lnTo>
                  <a:lnTo>
                    <a:pt x="136094" y="182413"/>
                  </a:lnTo>
                  <a:lnTo>
                    <a:pt x="135838" y="187167"/>
                  </a:lnTo>
                  <a:lnTo>
                    <a:pt x="135200" y="194067"/>
                  </a:lnTo>
                  <a:lnTo>
                    <a:pt x="134435" y="201732"/>
                  </a:lnTo>
                  <a:lnTo>
                    <a:pt x="133001" y="206674"/>
                  </a:lnTo>
                  <a:lnTo>
                    <a:pt x="130310" y="213836"/>
                  </a:lnTo>
                  <a:lnTo>
                    <a:pt x="171785" y="213836"/>
                  </a:lnTo>
                  <a:lnTo>
                    <a:pt x="166011" y="182413"/>
                  </a:lnTo>
                  <a:lnTo>
                    <a:pt x="165963" y="123901"/>
                  </a:lnTo>
                  <a:close/>
                </a:path>
                <a:path w="172084" h="213995">
                  <a:moveTo>
                    <a:pt x="165963" y="28815"/>
                  </a:moveTo>
                  <a:lnTo>
                    <a:pt x="113965" y="28815"/>
                  </a:lnTo>
                  <a:lnTo>
                    <a:pt x="122488" y="28847"/>
                  </a:lnTo>
                  <a:lnTo>
                    <a:pt x="131074" y="30229"/>
                  </a:lnTo>
                  <a:lnTo>
                    <a:pt x="136142" y="31800"/>
                  </a:lnTo>
                  <a:lnTo>
                    <a:pt x="136152" y="95599"/>
                  </a:lnTo>
                  <a:lnTo>
                    <a:pt x="165963" y="95599"/>
                  </a:lnTo>
                  <a:lnTo>
                    <a:pt x="165963" y="28815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37624" y="10709920"/>
              <a:ext cx="171774" cy="21382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9260046" y="10713192"/>
              <a:ext cx="350520" cy="210820"/>
            </a:xfrm>
            <a:custGeom>
              <a:avLst/>
              <a:gdLst/>
              <a:ahLst/>
              <a:cxnLst/>
              <a:rect l="l" t="t" r="r" b="b"/>
              <a:pathLst>
                <a:path w="350519" h="210820">
                  <a:moveTo>
                    <a:pt x="50901" y="0"/>
                  </a:moveTo>
                  <a:lnTo>
                    <a:pt x="0" y="0"/>
                  </a:lnTo>
                  <a:lnTo>
                    <a:pt x="2705" y="7886"/>
                  </a:lnTo>
                  <a:lnTo>
                    <a:pt x="4991" y="15481"/>
                  </a:lnTo>
                  <a:lnTo>
                    <a:pt x="10414" y="55359"/>
                  </a:lnTo>
                  <a:lnTo>
                    <a:pt x="10541" y="63385"/>
                  </a:lnTo>
                  <a:lnTo>
                    <a:pt x="10426" y="155194"/>
                  </a:lnTo>
                  <a:lnTo>
                    <a:pt x="5003" y="195046"/>
                  </a:lnTo>
                  <a:lnTo>
                    <a:pt x="0" y="210566"/>
                  </a:lnTo>
                  <a:lnTo>
                    <a:pt x="50901" y="210566"/>
                  </a:lnTo>
                  <a:lnTo>
                    <a:pt x="41427" y="171234"/>
                  </a:lnTo>
                  <a:lnTo>
                    <a:pt x="40373" y="147193"/>
                  </a:lnTo>
                  <a:lnTo>
                    <a:pt x="40373" y="63385"/>
                  </a:lnTo>
                  <a:lnTo>
                    <a:pt x="43942" y="23228"/>
                  </a:lnTo>
                  <a:lnTo>
                    <a:pt x="48196" y="7912"/>
                  </a:lnTo>
                  <a:lnTo>
                    <a:pt x="50901" y="0"/>
                  </a:lnTo>
                  <a:close/>
                </a:path>
                <a:path w="350519" h="210820">
                  <a:moveTo>
                    <a:pt x="350227" y="12"/>
                  </a:moveTo>
                  <a:lnTo>
                    <a:pt x="299326" y="12"/>
                  </a:lnTo>
                  <a:lnTo>
                    <a:pt x="302031" y="7899"/>
                  </a:lnTo>
                  <a:lnTo>
                    <a:pt x="304330" y="15494"/>
                  </a:lnTo>
                  <a:lnTo>
                    <a:pt x="309753" y="55359"/>
                  </a:lnTo>
                  <a:lnTo>
                    <a:pt x="309867" y="63385"/>
                  </a:lnTo>
                  <a:lnTo>
                    <a:pt x="309753" y="155194"/>
                  </a:lnTo>
                  <a:lnTo>
                    <a:pt x="304342" y="195046"/>
                  </a:lnTo>
                  <a:lnTo>
                    <a:pt x="299326" y="210578"/>
                  </a:lnTo>
                  <a:lnTo>
                    <a:pt x="350227" y="210578"/>
                  </a:lnTo>
                  <a:lnTo>
                    <a:pt x="340753" y="171246"/>
                  </a:lnTo>
                  <a:lnTo>
                    <a:pt x="339699" y="147193"/>
                  </a:lnTo>
                  <a:lnTo>
                    <a:pt x="339699" y="63385"/>
                  </a:lnTo>
                  <a:lnTo>
                    <a:pt x="343268" y="23241"/>
                  </a:lnTo>
                  <a:lnTo>
                    <a:pt x="347522" y="7924"/>
                  </a:lnTo>
                  <a:lnTo>
                    <a:pt x="350227" y="1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110720" y="10713143"/>
              <a:ext cx="125891" cy="21059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903026" y="10709930"/>
              <a:ext cx="171795" cy="21379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676607" y="10711011"/>
              <a:ext cx="205585" cy="2160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447398" y="10713187"/>
              <a:ext cx="139126" cy="2105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256665" y="10713202"/>
              <a:ext cx="166015" cy="2105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336601" y="10710993"/>
              <a:ext cx="191240" cy="214977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152550" y="10382752"/>
            <a:ext cx="3911600" cy="649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735"/>
              </a:lnSpc>
              <a:spcBef>
                <a:spcPts val="135"/>
              </a:spcBef>
            </a:pPr>
            <a:r>
              <a:rPr sz="1450" b="1" spc="185" dirty="0">
                <a:solidFill>
                  <a:srgbClr val="0D458F"/>
                </a:solidFill>
                <a:latin typeface="Trebuchet MS"/>
                <a:cs typeface="Trebuchet MS"/>
              </a:rPr>
              <a:t>FEDER</a:t>
            </a:r>
            <a:endParaRPr sz="1450">
              <a:latin typeface="Trebuchet MS"/>
              <a:cs typeface="Trebuchet MS"/>
            </a:endParaRPr>
          </a:p>
          <a:p>
            <a:pPr marL="12700" marR="5080">
              <a:lnSpc>
                <a:spcPts val="1580"/>
              </a:lnSpc>
              <a:spcBef>
                <a:spcPts val="30"/>
              </a:spcBef>
            </a:pP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F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on</a:t>
            </a: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do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20" dirty="0">
                <a:solidFill>
                  <a:srgbClr val="423F40"/>
                </a:solidFill>
                <a:latin typeface="Verdana"/>
                <a:cs typeface="Verdana"/>
              </a:rPr>
              <a:t>u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opeo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de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30" dirty="0">
                <a:solidFill>
                  <a:srgbClr val="423F40"/>
                </a:solidFill>
                <a:latin typeface="Verdana"/>
                <a:cs typeface="Verdana"/>
              </a:rPr>
              <a:t>Dese</a:t>
            </a:r>
            <a:r>
              <a:rPr sz="1300" spc="15" dirty="0">
                <a:solidFill>
                  <a:srgbClr val="423F40"/>
                </a:solidFill>
                <a:latin typeface="Verdana"/>
                <a:cs typeface="Verdana"/>
              </a:rPr>
              <a:t>n</a:t>
            </a:r>
            <a:r>
              <a:rPr sz="1300" spc="-75" dirty="0">
                <a:solidFill>
                  <a:srgbClr val="423F40"/>
                </a:solidFill>
                <a:latin typeface="Verdana"/>
                <a:cs typeface="Verdana"/>
              </a:rPr>
              <a:t>v</a:t>
            </a:r>
            <a:r>
              <a:rPr sz="1300" spc="-10" dirty="0">
                <a:solidFill>
                  <a:srgbClr val="423F40"/>
                </a:solidFill>
                <a:latin typeface="Verdana"/>
                <a:cs typeface="Verdana"/>
              </a:rPr>
              <a:t>ol</a:t>
            </a:r>
            <a:r>
              <a:rPr sz="1300" spc="-30" dirty="0">
                <a:solidFill>
                  <a:srgbClr val="423F40"/>
                </a:solidFill>
                <a:latin typeface="Verdana"/>
                <a:cs typeface="Verdana"/>
              </a:rPr>
              <a:t>v</a:t>
            </a:r>
            <a:r>
              <a:rPr sz="1300" spc="75" dirty="0">
                <a:solidFill>
                  <a:srgbClr val="423F40"/>
                </a:solidFill>
                <a:latin typeface="Verdana"/>
                <a:cs typeface="Verdana"/>
              </a:rPr>
              <a:t>em</a:t>
            </a:r>
            <a:r>
              <a:rPr sz="1300" spc="40" dirty="0">
                <a:solidFill>
                  <a:srgbClr val="423F40"/>
                </a:solidFill>
                <a:latin typeface="Verdana"/>
                <a:cs typeface="Verdana"/>
              </a:rPr>
              <a:t>en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t</a:t>
            </a:r>
            <a:r>
              <a:rPr sz="1300" spc="35" dirty="0">
                <a:solidFill>
                  <a:srgbClr val="423F40"/>
                </a:solidFill>
                <a:latin typeface="Verdana"/>
                <a:cs typeface="Verdana"/>
              </a:rPr>
              <a:t>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3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10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5" dirty="0">
                <a:solidFill>
                  <a:srgbClr val="423F40"/>
                </a:solidFill>
                <a:latin typeface="Verdana"/>
                <a:cs typeface="Verdana"/>
              </a:rPr>
              <a:t>xional  </a:t>
            </a:r>
            <a:r>
              <a:rPr sz="1300" spc="25" dirty="0">
                <a:solidFill>
                  <a:srgbClr val="423F40"/>
                </a:solidFill>
                <a:latin typeface="Verdana"/>
                <a:cs typeface="Verdana"/>
              </a:rPr>
              <a:t>"Unha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65" dirty="0">
                <a:solidFill>
                  <a:srgbClr val="423F40"/>
                </a:solidFill>
                <a:latin typeface="Verdana"/>
                <a:cs typeface="Verdana"/>
              </a:rPr>
              <a:t>man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ei</a:t>
            </a:r>
            <a:r>
              <a:rPr sz="1300" spc="-20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a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de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423F40"/>
                </a:solidFill>
                <a:latin typeface="Verdana"/>
                <a:cs typeface="Verdana"/>
              </a:rPr>
              <a:t>f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a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c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er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20" dirty="0">
                <a:solidFill>
                  <a:srgbClr val="423F40"/>
                </a:solidFill>
                <a:latin typeface="Verdana"/>
                <a:cs typeface="Verdana"/>
              </a:rPr>
              <a:t>u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o</a:t>
            </a:r>
            <a:r>
              <a:rPr sz="1300" spc="55" dirty="0">
                <a:solidFill>
                  <a:srgbClr val="423F40"/>
                </a:solidFill>
                <a:latin typeface="Verdana"/>
                <a:cs typeface="Verdana"/>
              </a:rPr>
              <a:t>p</a:t>
            </a:r>
            <a:r>
              <a:rPr sz="1300" spc="-55" dirty="0">
                <a:solidFill>
                  <a:srgbClr val="423F40"/>
                </a:solidFill>
                <a:latin typeface="Verdana"/>
                <a:cs typeface="Verdana"/>
              </a:rPr>
              <a:t>a"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3525746"/>
            <a:ext cx="13588797" cy="7782857"/>
            <a:chOff x="0" y="3525746"/>
            <a:chExt cx="13588797" cy="7782857"/>
          </a:xfrm>
        </p:grpSpPr>
        <p:sp>
          <p:nvSpPr>
            <p:cNvPr id="34" name="object 34"/>
            <p:cNvSpPr/>
            <p:nvPr/>
          </p:nvSpPr>
          <p:spPr>
            <a:xfrm>
              <a:off x="0" y="8941956"/>
              <a:ext cx="5833110" cy="2366645"/>
            </a:xfrm>
            <a:custGeom>
              <a:avLst/>
              <a:gdLst/>
              <a:ahLst/>
              <a:cxnLst/>
              <a:rect l="l" t="t" r="r" b="b"/>
              <a:pathLst>
                <a:path w="5833110" h="2366645">
                  <a:moveTo>
                    <a:pt x="1274455" y="0"/>
                  </a:moveTo>
                  <a:lnTo>
                    <a:pt x="0" y="314358"/>
                  </a:lnTo>
                  <a:lnTo>
                    <a:pt x="0" y="2366599"/>
                  </a:lnTo>
                  <a:lnTo>
                    <a:pt x="5176146" y="2366599"/>
                  </a:lnTo>
                  <a:lnTo>
                    <a:pt x="5833028" y="2361917"/>
                  </a:lnTo>
                  <a:lnTo>
                    <a:pt x="5720707" y="872790"/>
                  </a:lnTo>
                  <a:lnTo>
                    <a:pt x="1274455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252514" y="9529620"/>
              <a:ext cx="1651635" cy="1320800"/>
            </a:xfrm>
            <a:custGeom>
              <a:avLst/>
              <a:gdLst/>
              <a:ahLst/>
              <a:cxnLst/>
              <a:rect l="l" t="t" r="r" b="b"/>
              <a:pathLst>
                <a:path w="1651635" h="1320800">
                  <a:moveTo>
                    <a:pt x="0" y="0"/>
                  </a:moveTo>
                  <a:lnTo>
                    <a:pt x="14366" y="1239449"/>
                  </a:lnTo>
                  <a:lnTo>
                    <a:pt x="1651153" y="1320368"/>
                  </a:lnTo>
                  <a:lnTo>
                    <a:pt x="1596202" y="280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172995" y="10769072"/>
              <a:ext cx="1731010" cy="83820"/>
            </a:xfrm>
            <a:custGeom>
              <a:avLst/>
              <a:gdLst/>
              <a:ahLst/>
              <a:cxnLst/>
              <a:rect l="l" t="t" r="r" b="b"/>
              <a:pathLst>
                <a:path w="1731010" h="83820">
                  <a:moveTo>
                    <a:pt x="93881" y="0"/>
                  </a:moveTo>
                  <a:lnTo>
                    <a:pt x="0" y="3989"/>
                  </a:lnTo>
                  <a:lnTo>
                    <a:pt x="1641101" y="83693"/>
                  </a:lnTo>
                  <a:lnTo>
                    <a:pt x="1730669" y="80908"/>
                  </a:lnTo>
                  <a:lnTo>
                    <a:pt x="93881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61652" y="9529615"/>
              <a:ext cx="105232" cy="124343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78287" y="8941958"/>
              <a:ext cx="4655185" cy="2366645"/>
            </a:xfrm>
            <a:custGeom>
              <a:avLst/>
              <a:gdLst/>
              <a:ahLst/>
              <a:cxnLst/>
              <a:rect l="l" t="t" r="r" b="b"/>
              <a:pathLst>
                <a:path w="4655185" h="2366645">
                  <a:moveTo>
                    <a:pt x="96184" y="0"/>
                  </a:moveTo>
                  <a:lnTo>
                    <a:pt x="0" y="2366598"/>
                  </a:lnTo>
                  <a:lnTo>
                    <a:pt x="3997567" y="2366598"/>
                  </a:lnTo>
                  <a:lnTo>
                    <a:pt x="4654742" y="2361914"/>
                  </a:lnTo>
                  <a:lnTo>
                    <a:pt x="4620716" y="1910807"/>
                  </a:lnTo>
                  <a:lnTo>
                    <a:pt x="3635809" y="1910807"/>
                  </a:lnTo>
                  <a:lnTo>
                    <a:pt x="1994707" y="1831103"/>
                  </a:lnTo>
                  <a:lnTo>
                    <a:pt x="1983367" y="601454"/>
                  </a:lnTo>
                  <a:lnTo>
                    <a:pt x="2074234" y="587664"/>
                  </a:lnTo>
                  <a:lnTo>
                    <a:pt x="3089923" y="587664"/>
                  </a:lnTo>
                  <a:lnTo>
                    <a:pt x="96184" y="0"/>
                  </a:lnTo>
                  <a:close/>
                </a:path>
                <a:path w="4655185" h="2366645">
                  <a:moveTo>
                    <a:pt x="3089923" y="587664"/>
                  </a:moveTo>
                  <a:lnTo>
                    <a:pt x="2074234" y="587664"/>
                  </a:lnTo>
                  <a:lnTo>
                    <a:pt x="3670436" y="868483"/>
                  </a:lnTo>
                  <a:lnTo>
                    <a:pt x="3725377" y="1908022"/>
                  </a:lnTo>
                  <a:lnTo>
                    <a:pt x="3635809" y="1910807"/>
                  </a:lnTo>
                  <a:lnTo>
                    <a:pt x="4620716" y="1910807"/>
                  </a:lnTo>
                  <a:lnTo>
                    <a:pt x="4542420" y="872787"/>
                  </a:lnTo>
                  <a:lnTo>
                    <a:pt x="3089923" y="58766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97188" y="8941952"/>
              <a:ext cx="1619885" cy="538480"/>
            </a:xfrm>
            <a:custGeom>
              <a:avLst/>
              <a:gdLst/>
              <a:ahLst/>
              <a:cxnLst/>
              <a:rect l="l" t="t" r="r" b="b"/>
              <a:pathLst>
                <a:path w="1619885" h="538479">
                  <a:moveTo>
                    <a:pt x="677267" y="0"/>
                  </a:moveTo>
                  <a:lnTo>
                    <a:pt x="0" y="167052"/>
                  </a:lnTo>
                  <a:lnTo>
                    <a:pt x="658273" y="33297"/>
                  </a:lnTo>
                  <a:lnTo>
                    <a:pt x="655393" y="538266"/>
                  </a:lnTo>
                  <a:lnTo>
                    <a:pt x="693067" y="32470"/>
                  </a:lnTo>
                  <a:lnTo>
                    <a:pt x="1619301" y="184915"/>
                  </a:lnTo>
                  <a:lnTo>
                    <a:pt x="677267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84378" y="3525746"/>
              <a:ext cx="1466850" cy="1466850"/>
            </a:xfrm>
            <a:custGeom>
              <a:avLst/>
              <a:gdLst/>
              <a:ahLst/>
              <a:cxnLst/>
              <a:rect l="l" t="t" r="r" b="b"/>
              <a:pathLst>
                <a:path w="1466850" h="1466850">
                  <a:moveTo>
                    <a:pt x="1466311" y="0"/>
                  </a:moveTo>
                  <a:lnTo>
                    <a:pt x="0" y="0"/>
                  </a:lnTo>
                  <a:lnTo>
                    <a:pt x="0" y="1466300"/>
                  </a:lnTo>
                  <a:lnTo>
                    <a:pt x="1466311" y="1466300"/>
                  </a:lnTo>
                  <a:lnTo>
                    <a:pt x="1466311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552918" y="3700443"/>
              <a:ext cx="4735830" cy="1104265"/>
            </a:xfrm>
            <a:custGeom>
              <a:avLst/>
              <a:gdLst/>
              <a:ahLst/>
              <a:cxnLst/>
              <a:rect l="l" t="t" r="r" b="b"/>
              <a:pathLst>
                <a:path w="4735830" h="1104264">
                  <a:moveTo>
                    <a:pt x="749363" y="907211"/>
                  </a:moveTo>
                  <a:lnTo>
                    <a:pt x="696188" y="922261"/>
                  </a:lnTo>
                  <a:lnTo>
                    <a:pt x="639267" y="933259"/>
                  </a:lnTo>
                  <a:lnTo>
                    <a:pt x="581012" y="939927"/>
                  </a:lnTo>
                  <a:lnTo>
                    <a:pt x="523900" y="942149"/>
                  </a:lnTo>
                  <a:lnTo>
                    <a:pt x="485495" y="940727"/>
                  </a:lnTo>
                  <a:lnTo>
                    <a:pt x="414997" y="929411"/>
                  </a:lnTo>
                  <a:lnTo>
                    <a:pt x="352996" y="906780"/>
                  </a:lnTo>
                  <a:lnTo>
                    <a:pt x="300355" y="873086"/>
                  </a:lnTo>
                  <a:lnTo>
                    <a:pt x="257276" y="828421"/>
                  </a:lnTo>
                  <a:lnTo>
                    <a:pt x="224142" y="772782"/>
                  </a:lnTo>
                  <a:lnTo>
                    <a:pt x="201244" y="706221"/>
                  </a:lnTo>
                  <a:lnTo>
                    <a:pt x="189725" y="628992"/>
                  </a:lnTo>
                  <a:lnTo>
                    <a:pt x="188290" y="586397"/>
                  </a:lnTo>
                  <a:lnTo>
                    <a:pt x="189877" y="543394"/>
                  </a:lnTo>
                  <a:lnTo>
                    <a:pt x="194614" y="502831"/>
                  </a:lnTo>
                  <a:lnTo>
                    <a:pt x="202514" y="464718"/>
                  </a:lnTo>
                  <a:lnTo>
                    <a:pt x="227457" y="395998"/>
                  </a:lnTo>
                  <a:lnTo>
                    <a:pt x="262636" y="338112"/>
                  </a:lnTo>
                  <a:lnTo>
                    <a:pt x="307543" y="291287"/>
                  </a:lnTo>
                  <a:lnTo>
                    <a:pt x="361467" y="255549"/>
                  </a:lnTo>
                  <a:lnTo>
                    <a:pt x="423964" y="231127"/>
                  </a:lnTo>
                  <a:lnTo>
                    <a:pt x="492620" y="218846"/>
                  </a:lnTo>
                  <a:lnTo>
                    <a:pt x="529094" y="217309"/>
                  </a:lnTo>
                  <a:lnTo>
                    <a:pt x="553808" y="217779"/>
                  </a:lnTo>
                  <a:lnTo>
                    <a:pt x="604037" y="221500"/>
                  </a:lnTo>
                  <a:lnTo>
                    <a:pt x="655751" y="229184"/>
                  </a:lnTo>
                  <a:lnTo>
                    <a:pt x="711200" y="242227"/>
                  </a:lnTo>
                  <a:lnTo>
                    <a:pt x="740460" y="250812"/>
                  </a:lnTo>
                  <a:lnTo>
                    <a:pt x="740460" y="95999"/>
                  </a:lnTo>
                  <a:lnTo>
                    <a:pt x="692277" y="82169"/>
                  </a:lnTo>
                  <a:lnTo>
                    <a:pt x="638505" y="71805"/>
                  </a:lnTo>
                  <a:lnTo>
                    <a:pt x="580263" y="65405"/>
                  </a:lnTo>
                  <a:lnTo>
                    <a:pt x="518718" y="63271"/>
                  </a:lnTo>
                  <a:lnTo>
                    <a:pt x="458546" y="66141"/>
                  </a:lnTo>
                  <a:lnTo>
                    <a:pt x="401586" y="74053"/>
                  </a:lnTo>
                  <a:lnTo>
                    <a:pt x="347840" y="86995"/>
                  </a:lnTo>
                  <a:lnTo>
                    <a:pt x="297294" y="104952"/>
                  </a:lnTo>
                  <a:lnTo>
                    <a:pt x="250405" y="127317"/>
                  </a:lnTo>
                  <a:lnTo>
                    <a:pt x="207606" y="153492"/>
                  </a:lnTo>
                  <a:lnTo>
                    <a:pt x="168910" y="183489"/>
                  </a:lnTo>
                  <a:lnTo>
                    <a:pt x="134302" y="217309"/>
                  </a:lnTo>
                  <a:lnTo>
                    <a:pt x="103670" y="254673"/>
                  </a:lnTo>
                  <a:lnTo>
                    <a:pt x="76835" y="295287"/>
                  </a:lnTo>
                  <a:lnTo>
                    <a:pt x="53822" y="339153"/>
                  </a:lnTo>
                  <a:lnTo>
                    <a:pt x="34607" y="386283"/>
                  </a:lnTo>
                  <a:lnTo>
                    <a:pt x="19469" y="436016"/>
                  </a:lnTo>
                  <a:lnTo>
                    <a:pt x="8661" y="487819"/>
                  </a:lnTo>
                  <a:lnTo>
                    <a:pt x="2159" y="541680"/>
                  </a:lnTo>
                  <a:lnTo>
                    <a:pt x="0" y="597598"/>
                  </a:lnTo>
                  <a:lnTo>
                    <a:pt x="2019" y="651865"/>
                  </a:lnTo>
                  <a:lnTo>
                    <a:pt x="8089" y="703745"/>
                  </a:lnTo>
                  <a:lnTo>
                    <a:pt x="18211" y="753237"/>
                  </a:lnTo>
                  <a:lnTo>
                    <a:pt x="32385" y="800366"/>
                  </a:lnTo>
                  <a:lnTo>
                    <a:pt x="50558" y="844702"/>
                  </a:lnTo>
                  <a:lnTo>
                    <a:pt x="72745" y="885786"/>
                  </a:lnTo>
                  <a:lnTo>
                    <a:pt x="98945" y="923607"/>
                  </a:lnTo>
                  <a:lnTo>
                    <a:pt x="129133" y="958151"/>
                  </a:lnTo>
                  <a:lnTo>
                    <a:pt x="163283" y="989215"/>
                  </a:lnTo>
                  <a:lnTo>
                    <a:pt x="201396" y="1016558"/>
                  </a:lnTo>
                  <a:lnTo>
                    <a:pt x="243471" y="1040193"/>
                  </a:lnTo>
                  <a:lnTo>
                    <a:pt x="289521" y="1060094"/>
                  </a:lnTo>
                  <a:lnTo>
                    <a:pt x="339407" y="1075880"/>
                  </a:lnTo>
                  <a:lnTo>
                    <a:pt x="393115" y="1087183"/>
                  </a:lnTo>
                  <a:lnTo>
                    <a:pt x="450646" y="1093978"/>
                  </a:lnTo>
                  <a:lnTo>
                    <a:pt x="512000" y="1096251"/>
                  </a:lnTo>
                  <a:lnTo>
                    <a:pt x="544093" y="1095705"/>
                  </a:lnTo>
                  <a:lnTo>
                    <a:pt x="606602" y="1091387"/>
                  </a:lnTo>
                  <a:lnTo>
                    <a:pt x="666648" y="1082992"/>
                  </a:lnTo>
                  <a:lnTo>
                    <a:pt x="722820" y="1071270"/>
                  </a:lnTo>
                  <a:lnTo>
                    <a:pt x="749363" y="1064221"/>
                  </a:lnTo>
                  <a:lnTo>
                    <a:pt x="749363" y="907211"/>
                  </a:lnTo>
                  <a:close/>
                </a:path>
                <a:path w="4735830" h="1104264">
                  <a:moveTo>
                    <a:pt x="1136637" y="356501"/>
                  </a:moveTo>
                  <a:lnTo>
                    <a:pt x="960234" y="356501"/>
                  </a:lnTo>
                  <a:lnTo>
                    <a:pt x="960234" y="1077544"/>
                  </a:lnTo>
                  <a:lnTo>
                    <a:pt x="1136637" y="1077544"/>
                  </a:lnTo>
                  <a:lnTo>
                    <a:pt x="1136637" y="356501"/>
                  </a:lnTo>
                  <a:close/>
                </a:path>
                <a:path w="4735830" h="1104264">
                  <a:moveTo>
                    <a:pt x="1141056" y="0"/>
                  </a:moveTo>
                  <a:lnTo>
                    <a:pt x="955763" y="0"/>
                  </a:lnTo>
                  <a:lnTo>
                    <a:pt x="955763" y="191262"/>
                  </a:lnTo>
                  <a:lnTo>
                    <a:pt x="1141056" y="191262"/>
                  </a:lnTo>
                  <a:lnTo>
                    <a:pt x="1141056" y="0"/>
                  </a:lnTo>
                  <a:close/>
                </a:path>
                <a:path w="4735830" h="1104264">
                  <a:moveTo>
                    <a:pt x="3823703" y="89496"/>
                  </a:moveTo>
                  <a:lnTo>
                    <a:pt x="3641458" y="89496"/>
                  </a:lnTo>
                  <a:lnTo>
                    <a:pt x="3641458" y="659536"/>
                  </a:lnTo>
                  <a:lnTo>
                    <a:pt x="3639870" y="709523"/>
                  </a:lnTo>
                  <a:lnTo>
                    <a:pt x="3635121" y="753719"/>
                  </a:lnTo>
                  <a:lnTo>
                    <a:pt x="3627209" y="792111"/>
                  </a:lnTo>
                  <a:lnTo>
                    <a:pt x="3600373" y="855586"/>
                  </a:lnTo>
                  <a:lnTo>
                    <a:pt x="3559035" y="903414"/>
                  </a:lnTo>
                  <a:lnTo>
                    <a:pt x="3505149" y="933272"/>
                  </a:lnTo>
                  <a:lnTo>
                    <a:pt x="3441154" y="947966"/>
                  </a:lnTo>
                  <a:lnTo>
                    <a:pt x="3405517" y="949807"/>
                  </a:lnTo>
                  <a:lnTo>
                    <a:pt x="3369894" y="947966"/>
                  </a:lnTo>
                  <a:lnTo>
                    <a:pt x="3305873" y="933272"/>
                  </a:lnTo>
                  <a:lnTo>
                    <a:pt x="3252000" y="903414"/>
                  </a:lnTo>
                  <a:lnTo>
                    <a:pt x="3210661" y="855586"/>
                  </a:lnTo>
                  <a:lnTo>
                    <a:pt x="3183826" y="792111"/>
                  </a:lnTo>
                  <a:lnTo>
                    <a:pt x="3175914" y="753719"/>
                  </a:lnTo>
                  <a:lnTo>
                    <a:pt x="3171164" y="709523"/>
                  </a:lnTo>
                  <a:lnTo>
                    <a:pt x="3169577" y="659536"/>
                  </a:lnTo>
                  <a:lnTo>
                    <a:pt x="3169577" y="89496"/>
                  </a:lnTo>
                  <a:lnTo>
                    <a:pt x="2987268" y="89496"/>
                  </a:lnTo>
                  <a:lnTo>
                    <a:pt x="2987268" y="675906"/>
                  </a:lnTo>
                  <a:lnTo>
                    <a:pt x="2987713" y="706412"/>
                  </a:lnTo>
                  <a:lnTo>
                    <a:pt x="2991243" y="762990"/>
                  </a:lnTo>
                  <a:lnTo>
                    <a:pt x="2998457" y="813790"/>
                  </a:lnTo>
                  <a:lnTo>
                    <a:pt x="3010166" y="859917"/>
                  </a:lnTo>
                  <a:lnTo>
                    <a:pt x="3028658" y="906703"/>
                  </a:lnTo>
                  <a:lnTo>
                    <a:pt x="3055455" y="953376"/>
                  </a:lnTo>
                  <a:lnTo>
                    <a:pt x="3089008" y="994549"/>
                  </a:lnTo>
                  <a:lnTo>
                    <a:pt x="3129572" y="1029538"/>
                  </a:lnTo>
                  <a:lnTo>
                    <a:pt x="3177248" y="1058138"/>
                  </a:lnTo>
                  <a:lnTo>
                    <a:pt x="3232289" y="1080109"/>
                  </a:lnTo>
                  <a:lnTo>
                    <a:pt x="3294862" y="1095248"/>
                  </a:lnTo>
                  <a:lnTo>
                    <a:pt x="3365195" y="1102893"/>
                  </a:lnTo>
                  <a:lnTo>
                    <a:pt x="3403244" y="1103845"/>
                  </a:lnTo>
                  <a:lnTo>
                    <a:pt x="3441433" y="1102893"/>
                  </a:lnTo>
                  <a:lnTo>
                    <a:pt x="3512134" y="1095248"/>
                  </a:lnTo>
                  <a:lnTo>
                    <a:pt x="3575405" y="1080109"/>
                  </a:lnTo>
                  <a:lnTo>
                    <a:pt x="3631387" y="1058138"/>
                  </a:lnTo>
                  <a:lnTo>
                    <a:pt x="3680117" y="1029538"/>
                  </a:lnTo>
                  <a:lnTo>
                    <a:pt x="3721430" y="994549"/>
                  </a:lnTo>
                  <a:lnTo>
                    <a:pt x="3755326" y="953376"/>
                  </a:lnTo>
                  <a:lnTo>
                    <a:pt x="3782314" y="906703"/>
                  </a:lnTo>
                  <a:lnTo>
                    <a:pt x="3800830" y="859917"/>
                  </a:lnTo>
                  <a:lnTo>
                    <a:pt x="3812527" y="813790"/>
                  </a:lnTo>
                  <a:lnTo>
                    <a:pt x="3819753" y="762990"/>
                  </a:lnTo>
                  <a:lnTo>
                    <a:pt x="3823271" y="706412"/>
                  </a:lnTo>
                  <a:lnTo>
                    <a:pt x="3823703" y="675906"/>
                  </a:lnTo>
                  <a:lnTo>
                    <a:pt x="3823703" y="89496"/>
                  </a:lnTo>
                  <a:close/>
                </a:path>
                <a:path w="4735830" h="1104264">
                  <a:moveTo>
                    <a:pt x="4735373" y="791997"/>
                  </a:moveTo>
                  <a:lnTo>
                    <a:pt x="4728870" y="720852"/>
                  </a:lnTo>
                  <a:lnTo>
                    <a:pt x="4709299" y="663663"/>
                  </a:lnTo>
                  <a:lnTo>
                    <a:pt x="4678616" y="618159"/>
                  </a:lnTo>
                  <a:lnTo>
                    <a:pt x="4638611" y="582168"/>
                  </a:lnTo>
                  <a:lnTo>
                    <a:pt x="4590732" y="554355"/>
                  </a:lnTo>
                  <a:lnTo>
                    <a:pt x="4536351" y="533476"/>
                  </a:lnTo>
                  <a:lnTo>
                    <a:pt x="4477232" y="516953"/>
                  </a:lnTo>
                  <a:lnTo>
                    <a:pt x="4415383" y="502539"/>
                  </a:lnTo>
                  <a:lnTo>
                    <a:pt x="4395584" y="498335"/>
                  </a:lnTo>
                  <a:lnTo>
                    <a:pt x="4376318" y="493966"/>
                  </a:lnTo>
                  <a:lnTo>
                    <a:pt x="4322127" y="479425"/>
                  </a:lnTo>
                  <a:lnTo>
                    <a:pt x="4276255" y="458939"/>
                  </a:lnTo>
                  <a:lnTo>
                    <a:pt x="4241393" y="430199"/>
                  </a:lnTo>
                  <a:lnTo>
                    <a:pt x="4220680" y="390486"/>
                  </a:lnTo>
                  <a:lnTo>
                    <a:pt x="4216705" y="355930"/>
                  </a:lnTo>
                  <a:lnTo>
                    <a:pt x="4219753" y="325208"/>
                  </a:lnTo>
                  <a:lnTo>
                    <a:pt x="4244098" y="276123"/>
                  </a:lnTo>
                  <a:lnTo>
                    <a:pt x="4292358" y="243382"/>
                  </a:lnTo>
                  <a:lnTo>
                    <a:pt x="4361764" y="226974"/>
                  </a:lnTo>
                  <a:lnTo>
                    <a:pt x="4404233" y="224917"/>
                  </a:lnTo>
                  <a:lnTo>
                    <a:pt x="4436034" y="225793"/>
                  </a:lnTo>
                  <a:lnTo>
                    <a:pt x="4502810" y="232702"/>
                  </a:lnTo>
                  <a:lnTo>
                    <a:pt x="4573714" y="246646"/>
                  </a:lnTo>
                  <a:lnTo>
                    <a:pt x="4647958" y="268795"/>
                  </a:lnTo>
                  <a:lnTo>
                    <a:pt x="4686274" y="283019"/>
                  </a:lnTo>
                  <a:lnTo>
                    <a:pt x="4686274" y="126644"/>
                  </a:lnTo>
                  <a:lnTo>
                    <a:pt x="4622660" y="104381"/>
                  </a:lnTo>
                  <a:lnTo>
                    <a:pt x="4547832" y="86487"/>
                  </a:lnTo>
                  <a:lnTo>
                    <a:pt x="4507725" y="79667"/>
                  </a:lnTo>
                  <a:lnTo>
                    <a:pt x="4467682" y="74790"/>
                  </a:lnTo>
                  <a:lnTo>
                    <a:pt x="4427715" y="71856"/>
                  </a:lnTo>
                  <a:lnTo>
                    <a:pt x="4387862" y="70878"/>
                  </a:lnTo>
                  <a:lnTo>
                    <a:pt x="4349039" y="72072"/>
                  </a:lnTo>
                  <a:lnTo>
                    <a:pt x="4277411" y="81546"/>
                  </a:lnTo>
                  <a:lnTo>
                    <a:pt x="4213809" y="100584"/>
                  </a:lnTo>
                  <a:lnTo>
                    <a:pt x="4158361" y="129209"/>
                  </a:lnTo>
                  <a:lnTo>
                    <a:pt x="4111307" y="167589"/>
                  </a:lnTo>
                  <a:lnTo>
                    <a:pt x="4073944" y="215950"/>
                  </a:lnTo>
                  <a:lnTo>
                    <a:pt x="4046893" y="274383"/>
                  </a:lnTo>
                  <a:lnTo>
                    <a:pt x="4033101" y="343039"/>
                  </a:lnTo>
                  <a:lnTo>
                    <a:pt x="4031373" y="381177"/>
                  </a:lnTo>
                  <a:lnTo>
                    <a:pt x="4032872" y="415455"/>
                  </a:lnTo>
                  <a:lnTo>
                    <a:pt x="4044772" y="475018"/>
                  </a:lnTo>
                  <a:lnTo>
                    <a:pt x="4068127" y="523062"/>
                  </a:lnTo>
                  <a:lnTo>
                    <a:pt x="4100144" y="562305"/>
                  </a:lnTo>
                  <a:lnTo>
                    <a:pt x="4140085" y="593382"/>
                  </a:lnTo>
                  <a:lnTo>
                    <a:pt x="4186605" y="617575"/>
                  </a:lnTo>
                  <a:lnTo>
                    <a:pt x="4238955" y="635596"/>
                  </a:lnTo>
                  <a:lnTo>
                    <a:pt x="4294390" y="650697"/>
                  </a:lnTo>
                  <a:lnTo>
                    <a:pt x="4366006" y="666330"/>
                  </a:lnTo>
                  <a:lnTo>
                    <a:pt x="4406849" y="675563"/>
                  </a:lnTo>
                  <a:lnTo>
                    <a:pt x="4444682" y="686244"/>
                  </a:lnTo>
                  <a:lnTo>
                    <a:pt x="4493831" y="707707"/>
                  </a:lnTo>
                  <a:lnTo>
                    <a:pt x="4529264" y="738073"/>
                  </a:lnTo>
                  <a:lnTo>
                    <a:pt x="4546663" y="781380"/>
                  </a:lnTo>
                  <a:lnTo>
                    <a:pt x="4547832" y="799414"/>
                  </a:lnTo>
                  <a:lnTo>
                    <a:pt x="4546587" y="820178"/>
                  </a:lnTo>
                  <a:lnTo>
                    <a:pt x="4527753" y="872032"/>
                  </a:lnTo>
                  <a:lnTo>
                    <a:pt x="4490263" y="909205"/>
                  </a:lnTo>
                  <a:lnTo>
                    <a:pt x="4439310" y="933145"/>
                  </a:lnTo>
                  <a:lnTo>
                    <a:pt x="4399762" y="942682"/>
                  </a:lnTo>
                  <a:lnTo>
                    <a:pt x="4357700" y="948004"/>
                  </a:lnTo>
                  <a:lnTo>
                    <a:pt x="4314914" y="949807"/>
                  </a:lnTo>
                  <a:lnTo>
                    <a:pt x="4277982" y="948893"/>
                  </a:lnTo>
                  <a:lnTo>
                    <a:pt x="4205808" y="941628"/>
                  </a:lnTo>
                  <a:lnTo>
                    <a:pt x="4135336" y="926947"/>
                  </a:lnTo>
                  <a:lnTo>
                    <a:pt x="4063517" y="903693"/>
                  </a:lnTo>
                  <a:lnTo>
                    <a:pt x="4026916" y="888809"/>
                  </a:lnTo>
                  <a:lnTo>
                    <a:pt x="4026916" y="1042784"/>
                  </a:lnTo>
                  <a:lnTo>
                    <a:pt x="4085615" y="1068590"/>
                  </a:lnTo>
                  <a:lnTo>
                    <a:pt x="4157573" y="1087831"/>
                  </a:lnTo>
                  <a:lnTo>
                    <a:pt x="4196956" y="1094828"/>
                  </a:lnTo>
                  <a:lnTo>
                    <a:pt x="4236656" y="1099832"/>
                  </a:lnTo>
                  <a:lnTo>
                    <a:pt x="4276712" y="1102842"/>
                  </a:lnTo>
                  <a:lnTo>
                    <a:pt x="4317111" y="1103845"/>
                  </a:lnTo>
                  <a:lnTo>
                    <a:pt x="4362716" y="1102677"/>
                  </a:lnTo>
                  <a:lnTo>
                    <a:pt x="4406443" y="1099185"/>
                  </a:lnTo>
                  <a:lnTo>
                    <a:pt x="4448302" y="1093368"/>
                  </a:lnTo>
                  <a:lnTo>
                    <a:pt x="4488281" y="1085215"/>
                  </a:lnTo>
                  <a:lnTo>
                    <a:pt x="4525911" y="1074674"/>
                  </a:lnTo>
                  <a:lnTo>
                    <a:pt x="4592332" y="1046226"/>
                  </a:lnTo>
                  <a:lnTo>
                    <a:pt x="4646917" y="1007846"/>
                  </a:lnTo>
                  <a:lnTo>
                    <a:pt x="4689145" y="959332"/>
                  </a:lnTo>
                  <a:lnTo>
                    <a:pt x="4718621" y="900455"/>
                  </a:lnTo>
                  <a:lnTo>
                    <a:pt x="4733506" y="830834"/>
                  </a:lnTo>
                  <a:lnTo>
                    <a:pt x="4735373" y="791997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906722" y="5271600"/>
              <a:ext cx="184150" cy="259079"/>
            </a:xfrm>
            <a:custGeom>
              <a:avLst/>
              <a:gdLst/>
              <a:ahLst/>
              <a:cxnLst/>
              <a:rect l="l" t="t" r="r" b="b"/>
              <a:pathLst>
                <a:path w="184150" h="259079">
                  <a:moveTo>
                    <a:pt x="133524" y="0"/>
                  </a:moveTo>
                  <a:lnTo>
                    <a:pt x="128299" y="0"/>
                  </a:lnTo>
                  <a:lnTo>
                    <a:pt x="113841" y="612"/>
                  </a:lnTo>
                  <a:lnTo>
                    <a:pt x="74877" y="9800"/>
                  </a:lnTo>
                  <a:lnTo>
                    <a:pt x="34407" y="37108"/>
                  </a:lnTo>
                  <a:lnTo>
                    <a:pt x="8868" y="79065"/>
                  </a:lnTo>
                  <a:lnTo>
                    <a:pt x="553" y="118324"/>
                  </a:lnTo>
                  <a:lnTo>
                    <a:pt x="0" y="132571"/>
                  </a:lnTo>
                  <a:lnTo>
                    <a:pt x="524" y="147012"/>
                  </a:lnTo>
                  <a:lnTo>
                    <a:pt x="8397" y="185627"/>
                  </a:lnTo>
                  <a:lnTo>
                    <a:pt x="33108" y="225260"/>
                  </a:lnTo>
                  <a:lnTo>
                    <a:pt x="73463" y="250149"/>
                  </a:lnTo>
                  <a:lnTo>
                    <a:pt x="113536" y="258277"/>
                  </a:lnTo>
                  <a:lnTo>
                    <a:pt x="128666" y="258819"/>
                  </a:lnTo>
                  <a:lnTo>
                    <a:pt x="136263" y="258673"/>
                  </a:lnTo>
                  <a:lnTo>
                    <a:pt x="178326" y="251888"/>
                  </a:lnTo>
                  <a:lnTo>
                    <a:pt x="184046" y="249866"/>
                  </a:lnTo>
                  <a:lnTo>
                    <a:pt x="184046" y="223019"/>
                  </a:lnTo>
                  <a:lnTo>
                    <a:pt x="180528" y="224265"/>
                  </a:lnTo>
                  <a:lnTo>
                    <a:pt x="176528" y="225406"/>
                  </a:lnTo>
                  <a:lnTo>
                    <a:pt x="163000" y="228453"/>
                  </a:lnTo>
                  <a:lnTo>
                    <a:pt x="148875" y="230694"/>
                  </a:lnTo>
                  <a:lnTo>
                    <a:pt x="135158" y="231783"/>
                  </a:lnTo>
                  <a:lnTo>
                    <a:pt x="119853" y="231410"/>
                  </a:lnTo>
                  <a:lnTo>
                    <a:pt x="80613" y="222425"/>
                  </a:lnTo>
                  <a:lnTo>
                    <a:pt x="46071" y="193411"/>
                  </a:lnTo>
                  <a:lnTo>
                    <a:pt x="32001" y="155491"/>
                  </a:lnTo>
                  <a:lnTo>
                    <a:pt x="30208" y="131472"/>
                  </a:lnTo>
                  <a:lnTo>
                    <a:pt x="30691" y="118910"/>
                  </a:lnTo>
                  <a:lnTo>
                    <a:pt x="42176" y="76711"/>
                  </a:lnTo>
                  <a:lnTo>
                    <a:pt x="73708" y="41914"/>
                  </a:lnTo>
                  <a:lnTo>
                    <a:pt x="109619" y="28692"/>
                  </a:lnTo>
                  <a:lnTo>
                    <a:pt x="129891" y="27035"/>
                  </a:lnTo>
                  <a:lnTo>
                    <a:pt x="136678" y="27193"/>
                  </a:lnTo>
                  <a:lnTo>
                    <a:pt x="175830" y="34012"/>
                  </a:lnTo>
                  <a:lnTo>
                    <a:pt x="181627" y="35799"/>
                  </a:lnTo>
                  <a:lnTo>
                    <a:pt x="181627" y="8952"/>
                  </a:lnTo>
                  <a:lnTo>
                    <a:pt x="138676" y="219"/>
                  </a:lnTo>
                  <a:lnTo>
                    <a:pt x="133524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15669" y="5343956"/>
              <a:ext cx="151241" cy="1864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04494" y="5343954"/>
              <a:ext cx="145440" cy="18179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469235" y="5300128"/>
              <a:ext cx="118593" cy="23028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15533" y="5343954"/>
              <a:ext cx="274393" cy="18646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975710" y="5271610"/>
              <a:ext cx="234315" cy="259079"/>
            </a:xfrm>
            <a:custGeom>
              <a:avLst/>
              <a:gdLst/>
              <a:ahLst/>
              <a:cxnLst/>
              <a:rect l="l" t="t" r="r" b="b"/>
              <a:pathLst>
                <a:path w="234315" h="259079">
                  <a:moveTo>
                    <a:pt x="164858" y="184404"/>
                  </a:moveTo>
                  <a:lnTo>
                    <a:pt x="154406" y="147497"/>
                  </a:lnTo>
                  <a:lnTo>
                    <a:pt x="122110" y="124104"/>
                  </a:lnTo>
                  <a:lnTo>
                    <a:pt x="72644" y="110312"/>
                  </a:lnTo>
                  <a:lnTo>
                    <a:pt x="59385" y="106337"/>
                  </a:lnTo>
                  <a:lnTo>
                    <a:pt x="32080" y="78003"/>
                  </a:lnTo>
                  <a:lnTo>
                    <a:pt x="32080" y="70662"/>
                  </a:lnTo>
                  <a:lnTo>
                    <a:pt x="32080" y="64071"/>
                  </a:lnTo>
                  <a:lnTo>
                    <a:pt x="56070" y="32156"/>
                  </a:lnTo>
                  <a:lnTo>
                    <a:pt x="78193" y="27025"/>
                  </a:lnTo>
                  <a:lnTo>
                    <a:pt x="87655" y="27025"/>
                  </a:lnTo>
                  <a:lnTo>
                    <a:pt x="131165" y="33528"/>
                  </a:lnTo>
                  <a:lnTo>
                    <a:pt x="154965" y="41948"/>
                  </a:lnTo>
                  <a:lnTo>
                    <a:pt x="154965" y="13779"/>
                  </a:lnTo>
                  <a:lnTo>
                    <a:pt x="114566" y="2146"/>
                  </a:lnTo>
                  <a:lnTo>
                    <a:pt x="86156" y="0"/>
                  </a:lnTo>
                  <a:lnTo>
                    <a:pt x="77520" y="266"/>
                  </a:lnTo>
                  <a:lnTo>
                    <a:pt x="38569" y="9740"/>
                  </a:lnTo>
                  <a:lnTo>
                    <a:pt x="6946" y="40182"/>
                  </a:lnTo>
                  <a:lnTo>
                    <a:pt x="0" y="72898"/>
                  </a:lnTo>
                  <a:lnTo>
                    <a:pt x="419" y="81635"/>
                  </a:lnTo>
                  <a:lnTo>
                    <a:pt x="18961" y="118135"/>
                  </a:lnTo>
                  <a:lnTo>
                    <a:pt x="63004" y="137769"/>
                  </a:lnTo>
                  <a:lnTo>
                    <a:pt x="91719" y="144945"/>
                  </a:lnTo>
                  <a:lnTo>
                    <a:pt x="105016" y="148920"/>
                  </a:lnTo>
                  <a:lnTo>
                    <a:pt x="132765" y="177698"/>
                  </a:lnTo>
                  <a:lnTo>
                    <a:pt x="132765" y="194233"/>
                  </a:lnTo>
                  <a:lnTo>
                    <a:pt x="107403" y="225564"/>
                  </a:lnTo>
                  <a:lnTo>
                    <a:pt x="76390" y="231775"/>
                  </a:lnTo>
                  <a:lnTo>
                    <a:pt x="62357" y="231775"/>
                  </a:lnTo>
                  <a:lnTo>
                    <a:pt x="20713" y="224688"/>
                  </a:lnTo>
                  <a:lnTo>
                    <a:pt x="0" y="216674"/>
                  </a:lnTo>
                  <a:lnTo>
                    <a:pt x="0" y="244462"/>
                  </a:lnTo>
                  <a:lnTo>
                    <a:pt x="41071" y="256781"/>
                  </a:lnTo>
                  <a:lnTo>
                    <a:pt x="61226" y="258813"/>
                  </a:lnTo>
                  <a:lnTo>
                    <a:pt x="67691" y="258813"/>
                  </a:lnTo>
                  <a:lnTo>
                    <a:pt x="106476" y="254431"/>
                  </a:lnTo>
                  <a:lnTo>
                    <a:pt x="143306" y="236169"/>
                  </a:lnTo>
                  <a:lnTo>
                    <a:pt x="163017" y="202476"/>
                  </a:lnTo>
                  <a:lnTo>
                    <a:pt x="164388" y="193776"/>
                  </a:lnTo>
                  <a:lnTo>
                    <a:pt x="164858" y="184404"/>
                  </a:lnTo>
                  <a:close/>
                </a:path>
                <a:path w="234315" h="259079">
                  <a:moveTo>
                    <a:pt x="233375" y="3530"/>
                  </a:moveTo>
                  <a:lnTo>
                    <a:pt x="204470" y="3530"/>
                  </a:lnTo>
                  <a:lnTo>
                    <a:pt x="204470" y="35788"/>
                  </a:lnTo>
                  <a:lnTo>
                    <a:pt x="233375" y="35788"/>
                  </a:lnTo>
                  <a:lnTo>
                    <a:pt x="233375" y="3530"/>
                  </a:lnTo>
                  <a:close/>
                </a:path>
                <a:path w="234315" h="259079">
                  <a:moveTo>
                    <a:pt x="234124" y="77012"/>
                  </a:moveTo>
                  <a:lnTo>
                    <a:pt x="205219" y="77012"/>
                  </a:lnTo>
                  <a:lnTo>
                    <a:pt x="205219" y="254152"/>
                  </a:lnTo>
                  <a:lnTo>
                    <a:pt x="234124" y="254152"/>
                  </a:lnTo>
                  <a:lnTo>
                    <a:pt x="234124" y="77012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56201" y="5343954"/>
              <a:ext cx="145440" cy="1817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435865" y="5343952"/>
              <a:ext cx="157480" cy="273685"/>
            </a:xfrm>
            <a:custGeom>
              <a:avLst/>
              <a:gdLst/>
              <a:ahLst/>
              <a:cxnLst/>
              <a:rect l="l" t="t" r="r" b="b"/>
              <a:pathLst>
                <a:path w="157479" h="273685">
                  <a:moveTo>
                    <a:pt x="11570" y="238306"/>
                  </a:moveTo>
                  <a:lnTo>
                    <a:pt x="11570" y="262724"/>
                  </a:lnTo>
                  <a:lnTo>
                    <a:pt x="16784" y="265583"/>
                  </a:lnTo>
                  <a:lnTo>
                    <a:pt x="55989" y="272981"/>
                  </a:lnTo>
                  <a:lnTo>
                    <a:pt x="64521" y="273174"/>
                  </a:lnTo>
                  <a:lnTo>
                    <a:pt x="74648" y="272866"/>
                  </a:lnTo>
                  <a:lnTo>
                    <a:pt x="118114" y="262003"/>
                  </a:lnTo>
                  <a:lnTo>
                    <a:pt x="137042" y="248002"/>
                  </a:lnTo>
                  <a:lnTo>
                    <a:pt x="58438" y="248002"/>
                  </a:lnTo>
                  <a:lnTo>
                    <a:pt x="53548" y="247814"/>
                  </a:lnTo>
                  <a:lnTo>
                    <a:pt x="15800" y="240045"/>
                  </a:lnTo>
                  <a:lnTo>
                    <a:pt x="11570" y="238306"/>
                  </a:lnTo>
                  <a:close/>
                </a:path>
                <a:path w="157479" h="273685">
                  <a:moveTo>
                    <a:pt x="157000" y="165398"/>
                  </a:moveTo>
                  <a:lnTo>
                    <a:pt x="128111" y="165398"/>
                  </a:lnTo>
                  <a:lnTo>
                    <a:pt x="128111" y="189072"/>
                  </a:lnTo>
                  <a:lnTo>
                    <a:pt x="127072" y="203036"/>
                  </a:lnTo>
                  <a:lnTo>
                    <a:pt x="102300" y="239817"/>
                  </a:lnTo>
                  <a:lnTo>
                    <a:pt x="63778" y="248002"/>
                  </a:lnTo>
                  <a:lnTo>
                    <a:pt x="137042" y="248002"/>
                  </a:lnTo>
                  <a:lnTo>
                    <a:pt x="155325" y="211424"/>
                  </a:lnTo>
                  <a:lnTo>
                    <a:pt x="157000" y="192255"/>
                  </a:lnTo>
                  <a:lnTo>
                    <a:pt x="157000" y="165398"/>
                  </a:lnTo>
                  <a:close/>
                </a:path>
                <a:path w="157479" h="273685">
                  <a:moveTo>
                    <a:pt x="78877" y="0"/>
                  </a:moveTo>
                  <a:lnTo>
                    <a:pt x="36227" y="13262"/>
                  </a:lnTo>
                  <a:lnTo>
                    <a:pt x="10338" y="45093"/>
                  </a:lnTo>
                  <a:lnTo>
                    <a:pt x="419" y="84784"/>
                  </a:lnTo>
                  <a:lnTo>
                    <a:pt x="0" y="96771"/>
                  </a:lnTo>
                  <a:lnTo>
                    <a:pt x="226" y="105455"/>
                  </a:lnTo>
                  <a:lnTo>
                    <a:pt x="10406" y="146655"/>
                  </a:lnTo>
                  <a:lnTo>
                    <a:pt x="37726" y="176423"/>
                  </a:lnTo>
                  <a:lnTo>
                    <a:pt x="71662" y="186465"/>
                  </a:lnTo>
                  <a:lnTo>
                    <a:pt x="76636" y="186465"/>
                  </a:lnTo>
                  <a:lnTo>
                    <a:pt x="117263" y="174552"/>
                  </a:lnTo>
                  <a:lnTo>
                    <a:pt x="127535" y="165398"/>
                  </a:lnTo>
                  <a:lnTo>
                    <a:pt x="157000" y="165398"/>
                  </a:lnTo>
                  <a:lnTo>
                    <a:pt x="157000" y="161848"/>
                  </a:lnTo>
                  <a:lnTo>
                    <a:pt x="76762" y="161848"/>
                  </a:lnTo>
                  <a:lnTo>
                    <a:pt x="70982" y="160947"/>
                  </a:lnTo>
                  <a:lnTo>
                    <a:pt x="38595" y="137304"/>
                  </a:lnTo>
                  <a:lnTo>
                    <a:pt x="30208" y="94342"/>
                  </a:lnTo>
                  <a:lnTo>
                    <a:pt x="30420" y="86780"/>
                  </a:lnTo>
                  <a:lnTo>
                    <a:pt x="43537" y="44187"/>
                  </a:lnTo>
                  <a:lnTo>
                    <a:pt x="74039" y="24795"/>
                  </a:lnTo>
                  <a:lnTo>
                    <a:pt x="128488" y="24795"/>
                  </a:lnTo>
                  <a:lnTo>
                    <a:pt x="127608" y="23182"/>
                  </a:lnTo>
                  <a:lnTo>
                    <a:pt x="93306" y="1120"/>
                  </a:lnTo>
                  <a:lnTo>
                    <a:pt x="86594" y="115"/>
                  </a:lnTo>
                  <a:lnTo>
                    <a:pt x="78877" y="0"/>
                  </a:lnTo>
                  <a:close/>
                </a:path>
                <a:path w="157479" h="273685">
                  <a:moveTo>
                    <a:pt x="157000" y="4659"/>
                  </a:moveTo>
                  <a:lnTo>
                    <a:pt x="135200" y="4659"/>
                  </a:lnTo>
                  <a:lnTo>
                    <a:pt x="129231" y="24795"/>
                  </a:lnTo>
                  <a:lnTo>
                    <a:pt x="88321" y="24795"/>
                  </a:lnTo>
                  <a:lnTo>
                    <a:pt x="124247" y="44249"/>
                  </a:lnTo>
                  <a:lnTo>
                    <a:pt x="128111" y="49045"/>
                  </a:lnTo>
                  <a:lnTo>
                    <a:pt x="128111" y="141702"/>
                  </a:lnTo>
                  <a:lnTo>
                    <a:pt x="88846" y="161510"/>
                  </a:lnTo>
                  <a:lnTo>
                    <a:pt x="82238" y="161848"/>
                  </a:lnTo>
                  <a:lnTo>
                    <a:pt x="157000" y="161848"/>
                  </a:lnTo>
                  <a:lnTo>
                    <a:pt x="157000" y="4659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635485" y="5348610"/>
              <a:ext cx="145451" cy="18180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825419" y="5255745"/>
              <a:ext cx="29209" cy="270510"/>
            </a:xfrm>
            <a:custGeom>
              <a:avLst/>
              <a:gdLst/>
              <a:ahLst/>
              <a:cxnLst/>
              <a:rect l="l" t="t" r="r" b="b"/>
              <a:pathLst>
                <a:path w="29209" h="270510">
                  <a:moveTo>
                    <a:pt x="28899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28899" y="270002"/>
                  </a:lnTo>
                  <a:lnTo>
                    <a:pt x="28899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90414" y="5343950"/>
              <a:ext cx="141346" cy="18646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76247" y="5343960"/>
              <a:ext cx="97148" cy="1817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247431" y="5255748"/>
              <a:ext cx="157480" cy="274955"/>
            </a:xfrm>
            <a:custGeom>
              <a:avLst/>
              <a:gdLst/>
              <a:ahLst/>
              <a:cxnLst/>
              <a:rect l="l" t="t" r="r" b="b"/>
              <a:pathLst>
                <a:path w="157479" h="274954">
                  <a:moveTo>
                    <a:pt x="77945" y="88206"/>
                  </a:moveTo>
                  <a:lnTo>
                    <a:pt x="72720" y="88206"/>
                  </a:lnTo>
                  <a:lnTo>
                    <a:pt x="67160" y="88845"/>
                  </a:lnTo>
                  <a:lnTo>
                    <a:pt x="21873" y="113033"/>
                  </a:lnTo>
                  <a:lnTo>
                    <a:pt x="3643" y="150948"/>
                  </a:lnTo>
                  <a:lnTo>
                    <a:pt x="0" y="183669"/>
                  </a:lnTo>
                  <a:lnTo>
                    <a:pt x="419" y="195598"/>
                  </a:lnTo>
                  <a:lnTo>
                    <a:pt x="10332" y="233947"/>
                  </a:lnTo>
                  <a:lnTo>
                    <a:pt x="36013" y="263294"/>
                  </a:lnTo>
                  <a:lnTo>
                    <a:pt x="77767" y="274672"/>
                  </a:lnTo>
                  <a:lnTo>
                    <a:pt x="84719" y="274672"/>
                  </a:lnTo>
                  <a:lnTo>
                    <a:pt x="123629" y="255992"/>
                  </a:lnTo>
                  <a:lnTo>
                    <a:pt x="128488" y="250243"/>
                  </a:lnTo>
                  <a:lnTo>
                    <a:pt x="157000" y="250243"/>
                  </a:lnTo>
                  <a:lnTo>
                    <a:pt x="157000" y="250055"/>
                  </a:lnTo>
                  <a:lnTo>
                    <a:pt x="73285" y="250055"/>
                  </a:lnTo>
                  <a:lnTo>
                    <a:pt x="66008" y="248505"/>
                  </a:lnTo>
                  <a:lnTo>
                    <a:pt x="35967" y="219260"/>
                  </a:lnTo>
                  <a:lnTo>
                    <a:pt x="30208" y="183292"/>
                  </a:lnTo>
                  <a:lnTo>
                    <a:pt x="30522" y="173234"/>
                  </a:lnTo>
                  <a:lnTo>
                    <a:pt x="42857" y="132519"/>
                  </a:lnTo>
                  <a:lnTo>
                    <a:pt x="76584" y="113001"/>
                  </a:lnTo>
                  <a:lnTo>
                    <a:pt x="157000" y="113001"/>
                  </a:lnTo>
                  <a:lnTo>
                    <a:pt x="157000" y="109462"/>
                  </a:lnTo>
                  <a:lnTo>
                    <a:pt x="127535" y="109462"/>
                  </a:lnTo>
                  <a:lnTo>
                    <a:pt x="122631" y="104554"/>
                  </a:lnTo>
                  <a:lnTo>
                    <a:pt x="117423" y="100275"/>
                  </a:lnTo>
                  <a:lnTo>
                    <a:pt x="85784" y="88544"/>
                  </a:lnTo>
                  <a:lnTo>
                    <a:pt x="77945" y="88206"/>
                  </a:lnTo>
                  <a:close/>
                </a:path>
                <a:path w="157479" h="274954">
                  <a:moveTo>
                    <a:pt x="157000" y="250243"/>
                  </a:moveTo>
                  <a:lnTo>
                    <a:pt x="129231" y="250243"/>
                  </a:lnTo>
                  <a:lnTo>
                    <a:pt x="135200" y="270002"/>
                  </a:lnTo>
                  <a:lnTo>
                    <a:pt x="157000" y="270002"/>
                  </a:lnTo>
                  <a:lnTo>
                    <a:pt x="157000" y="250243"/>
                  </a:lnTo>
                  <a:close/>
                </a:path>
                <a:path w="157479" h="274954">
                  <a:moveTo>
                    <a:pt x="157000" y="113001"/>
                  </a:moveTo>
                  <a:lnTo>
                    <a:pt x="82060" y="113001"/>
                  </a:lnTo>
                  <a:lnTo>
                    <a:pt x="88740" y="113345"/>
                  </a:lnTo>
                  <a:lnTo>
                    <a:pt x="95194" y="114377"/>
                  </a:lnTo>
                  <a:lnTo>
                    <a:pt x="128100" y="133137"/>
                  </a:lnTo>
                  <a:lnTo>
                    <a:pt x="128100" y="225815"/>
                  </a:lnTo>
                  <a:lnTo>
                    <a:pt x="93107" y="249248"/>
                  </a:lnTo>
                  <a:lnTo>
                    <a:pt x="87578" y="250055"/>
                  </a:lnTo>
                  <a:lnTo>
                    <a:pt x="157000" y="250055"/>
                  </a:lnTo>
                  <a:lnTo>
                    <a:pt x="157000" y="113001"/>
                  </a:lnTo>
                  <a:close/>
                </a:path>
                <a:path w="157479" h="274954">
                  <a:moveTo>
                    <a:pt x="157000" y="0"/>
                  </a:moveTo>
                  <a:lnTo>
                    <a:pt x="128100" y="0"/>
                  </a:lnTo>
                  <a:lnTo>
                    <a:pt x="128100" y="109462"/>
                  </a:lnTo>
                  <a:lnTo>
                    <a:pt x="157000" y="109462"/>
                  </a:lnTo>
                  <a:lnTo>
                    <a:pt x="157000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440528" y="5343956"/>
              <a:ext cx="151230" cy="18645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1698072" y="5276258"/>
              <a:ext cx="30480" cy="249554"/>
            </a:xfrm>
            <a:custGeom>
              <a:avLst/>
              <a:gdLst/>
              <a:ahLst/>
              <a:cxnLst/>
              <a:rect l="l" t="t" r="r" b="b"/>
              <a:pathLst>
                <a:path w="30479" h="249554">
                  <a:moveTo>
                    <a:pt x="30396" y="0"/>
                  </a:moveTo>
                  <a:lnTo>
                    <a:pt x="0" y="0"/>
                  </a:lnTo>
                  <a:lnTo>
                    <a:pt x="0" y="249489"/>
                  </a:lnTo>
                  <a:lnTo>
                    <a:pt x="30396" y="249489"/>
                  </a:lnTo>
                  <a:lnTo>
                    <a:pt x="30396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76687" y="5343954"/>
              <a:ext cx="145440" cy="18179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944214" y="5343956"/>
              <a:ext cx="328299" cy="1864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299845" y="5300128"/>
              <a:ext cx="246607" cy="23028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2575261" y="5275141"/>
              <a:ext cx="222885" cy="342265"/>
            </a:xfrm>
            <a:custGeom>
              <a:avLst/>
              <a:gdLst/>
              <a:ahLst/>
              <a:cxnLst/>
              <a:rect l="l" t="t" r="r" b="b"/>
              <a:pathLst>
                <a:path w="222884" h="342264">
                  <a:moveTo>
                    <a:pt x="28905" y="0"/>
                  </a:moveTo>
                  <a:lnTo>
                    <a:pt x="0" y="0"/>
                  </a:lnTo>
                  <a:lnTo>
                    <a:pt x="0" y="32258"/>
                  </a:lnTo>
                  <a:lnTo>
                    <a:pt x="28905" y="32258"/>
                  </a:lnTo>
                  <a:lnTo>
                    <a:pt x="28905" y="0"/>
                  </a:lnTo>
                  <a:close/>
                </a:path>
                <a:path w="222884" h="342264">
                  <a:moveTo>
                    <a:pt x="29641" y="73482"/>
                  </a:moveTo>
                  <a:lnTo>
                    <a:pt x="749" y="73482"/>
                  </a:lnTo>
                  <a:lnTo>
                    <a:pt x="749" y="250621"/>
                  </a:lnTo>
                  <a:lnTo>
                    <a:pt x="29641" y="250621"/>
                  </a:lnTo>
                  <a:lnTo>
                    <a:pt x="29641" y="73482"/>
                  </a:lnTo>
                  <a:close/>
                </a:path>
                <a:path w="222884" h="342264">
                  <a:moveTo>
                    <a:pt x="222745" y="73482"/>
                  </a:moveTo>
                  <a:lnTo>
                    <a:pt x="200939" y="73482"/>
                  </a:lnTo>
                  <a:lnTo>
                    <a:pt x="194970" y="93611"/>
                  </a:lnTo>
                  <a:lnTo>
                    <a:pt x="194233" y="93611"/>
                  </a:lnTo>
                  <a:lnTo>
                    <a:pt x="193840" y="92887"/>
                  </a:lnTo>
                  <a:lnTo>
                    <a:pt x="193840" y="117868"/>
                  </a:lnTo>
                  <a:lnTo>
                    <a:pt x="193840" y="210515"/>
                  </a:lnTo>
                  <a:lnTo>
                    <a:pt x="154584" y="230327"/>
                  </a:lnTo>
                  <a:lnTo>
                    <a:pt x="147980" y="230670"/>
                  </a:lnTo>
                  <a:lnTo>
                    <a:pt x="142506" y="230670"/>
                  </a:lnTo>
                  <a:lnTo>
                    <a:pt x="108610" y="212991"/>
                  </a:lnTo>
                  <a:lnTo>
                    <a:pt x="96266" y="173126"/>
                  </a:lnTo>
                  <a:lnTo>
                    <a:pt x="95948" y="163156"/>
                  </a:lnTo>
                  <a:lnTo>
                    <a:pt x="96164" y="155600"/>
                  </a:lnTo>
                  <a:lnTo>
                    <a:pt x="113703" y="106921"/>
                  </a:lnTo>
                  <a:lnTo>
                    <a:pt x="139788" y="93611"/>
                  </a:lnTo>
                  <a:lnTo>
                    <a:pt x="154063" y="93611"/>
                  </a:lnTo>
                  <a:lnTo>
                    <a:pt x="189992" y="113068"/>
                  </a:lnTo>
                  <a:lnTo>
                    <a:pt x="193840" y="117868"/>
                  </a:lnTo>
                  <a:lnTo>
                    <a:pt x="193840" y="92887"/>
                  </a:lnTo>
                  <a:lnTo>
                    <a:pt x="159054" y="69938"/>
                  </a:lnTo>
                  <a:lnTo>
                    <a:pt x="144614" y="68821"/>
                  </a:lnTo>
                  <a:lnTo>
                    <a:pt x="137134" y="69189"/>
                  </a:lnTo>
                  <a:lnTo>
                    <a:pt x="95872" y="86906"/>
                  </a:lnTo>
                  <a:lnTo>
                    <a:pt x="72453" y="122605"/>
                  </a:lnTo>
                  <a:lnTo>
                    <a:pt x="65747" y="165582"/>
                  </a:lnTo>
                  <a:lnTo>
                    <a:pt x="65963" y="174269"/>
                  </a:lnTo>
                  <a:lnTo>
                    <a:pt x="76149" y="215468"/>
                  </a:lnTo>
                  <a:lnTo>
                    <a:pt x="103466" y="245237"/>
                  </a:lnTo>
                  <a:lnTo>
                    <a:pt x="137401" y="255282"/>
                  </a:lnTo>
                  <a:lnTo>
                    <a:pt x="142379" y="255282"/>
                  </a:lnTo>
                  <a:lnTo>
                    <a:pt x="183007" y="243370"/>
                  </a:lnTo>
                  <a:lnTo>
                    <a:pt x="193281" y="234213"/>
                  </a:lnTo>
                  <a:lnTo>
                    <a:pt x="193840" y="234213"/>
                  </a:lnTo>
                  <a:lnTo>
                    <a:pt x="193840" y="257886"/>
                  </a:lnTo>
                  <a:lnTo>
                    <a:pt x="192811" y="271856"/>
                  </a:lnTo>
                  <a:lnTo>
                    <a:pt x="168046" y="308635"/>
                  </a:lnTo>
                  <a:lnTo>
                    <a:pt x="129514" y="316814"/>
                  </a:lnTo>
                  <a:lnTo>
                    <a:pt x="124180" y="316814"/>
                  </a:lnTo>
                  <a:lnTo>
                    <a:pt x="85636" y="310311"/>
                  </a:lnTo>
                  <a:lnTo>
                    <a:pt x="77317" y="307124"/>
                  </a:lnTo>
                  <a:lnTo>
                    <a:pt x="77317" y="331546"/>
                  </a:lnTo>
                  <a:lnTo>
                    <a:pt x="121729" y="341795"/>
                  </a:lnTo>
                  <a:lnTo>
                    <a:pt x="130251" y="341985"/>
                  </a:lnTo>
                  <a:lnTo>
                    <a:pt x="140385" y="341680"/>
                  </a:lnTo>
                  <a:lnTo>
                    <a:pt x="183857" y="330822"/>
                  </a:lnTo>
                  <a:lnTo>
                    <a:pt x="202780" y="316814"/>
                  </a:lnTo>
                  <a:lnTo>
                    <a:pt x="202971" y="316636"/>
                  </a:lnTo>
                  <a:lnTo>
                    <a:pt x="221068" y="280238"/>
                  </a:lnTo>
                  <a:lnTo>
                    <a:pt x="222745" y="261073"/>
                  </a:lnTo>
                  <a:lnTo>
                    <a:pt x="222745" y="234213"/>
                  </a:lnTo>
                  <a:lnTo>
                    <a:pt x="222745" y="230670"/>
                  </a:lnTo>
                  <a:lnTo>
                    <a:pt x="222745" y="73482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832246" y="5343950"/>
              <a:ext cx="141356" cy="18646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007806" y="5343955"/>
              <a:ext cx="133901" cy="18646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3175171" y="5251087"/>
              <a:ext cx="234315" cy="279400"/>
            </a:xfrm>
            <a:custGeom>
              <a:avLst/>
              <a:gdLst/>
              <a:ahLst/>
              <a:cxnLst/>
              <a:rect l="l" t="t" r="r" b="b"/>
              <a:pathLst>
                <a:path w="234315" h="279400">
                  <a:moveTo>
                    <a:pt x="28905" y="24053"/>
                  </a:moveTo>
                  <a:lnTo>
                    <a:pt x="0" y="24053"/>
                  </a:lnTo>
                  <a:lnTo>
                    <a:pt x="0" y="56311"/>
                  </a:lnTo>
                  <a:lnTo>
                    <a:pt x="28905" y="56311"/>
                  </a:lnTo>
                  <a:lnTo>
                    <a:pt x="28905" y="24053"/>
                  </a:lnTo>
                  <a:close/>
                </a:path>
                <a:path w="234315" h="279400">
                  <a:moveTo>
                    <a:pt x="29641" y="97536"/>
                  </a:moveTo>
                  <a:lnTo>
                    <a:pt x="749" y="97536"/>
                  </a:lnTo>
                  <a:lnTo>
                    <a:pt x="749" y="274675"/>
                  </a:lnTo>
                  <a:lnTo>
                    <a:pt x="29641" y="274675"/>
                  </a:lnTo>
                  <a:lnTo>
                    <a:pt x="29641" y="97536"/>
                  </a:lnTo>
                  <a:close/>
                </a:path>
                <a:path w="234315" h="279400">
                  <a:moveTo>
                    <a:pt x="193662" y="0"/>
                  </a:moveTo>
                  <a:lnTo>
                    <a:pt x="162331" y="0"/>
                  </a:lnTo>
                  <a:lnTo>
                    <a:pt x="139395" y="65087"/>
                  </a:lnTo>
                  <a:lnTo>
                    <a:pt x="163639" y="65087"/>
                  </a:lnTo>
                  <a:lnTo>
                    <a:pt x="193662" y="0"/>
                  </a:lnTo>
                  <a:close/>
                </a:path>
                <a:path w="234315" h="279400">
                  <a:moveTo>
                    <a:pt x="233934" y="186296"/>
                  </a:moveTo>
                  <a:lnTo>
                    <a:pt x="228155" y="148069"/>
                  </a:lnTo>
                  <a:lnTo>
                    <a:pt x="210477" y="117487"/>
                  </a:lnTo>
                  <a:lnTo>
                    <a:pt x="205854" y="112801"/>
                  </a:lnTo>
                  <a:lnTo>
                    <a:pt x="203720" y="111086"/>
                  </a:lnTo>
                  <a:lnTo>
                    <a:pt x="203720" y="186296"/>
                  </a:lnTo>
                  <a:lnTo>
                    <a:pt x="203479" y="194183"/>
                  </a:lnTo>
                  <a:lnTo>
                    <a:pt x="193332" y="230987"/>
                  </a:lnTo>
                  <a:lnTo>
                    <a:pt x="157861" y="254723"/>
                  </a:lnTo>
                  <a:lnTo>
                    <a:pt x="142189" y="254723"/>
                  </a:lnTo>
                  <a:lnTo>
                    <a:pt x="106400" y="230987"/>
                  </a:lnTo>
                  <a:lnTo>
                    <a:pt x="96202" y="194183"/>
                  </a:lnTo>
                  <a:lnTo>
                    <a:pt x="95948" y="186296"/>
                  </a:lnTo>
                  <a:lnTo>
                    <a:pt x="96202" y="178308"/>
                  </a:lnTo>
                  <a:lnTo>
                    <a:pt x="106362" y="141389"/>
                  </a:lnTo>
                  <a:lnTo>
                    <a:pt x="142011" y="117487"/>
                  </a:lnTo>
                  <a:lnTo>
                    <a:pt x="157670" y="117487"/>
                  </a:lnTo>
                  <a:lnTo>
                    <a:pt x="193332" y="141389"/>
                  </a:lnTo>
                  <a:lnTo>
                    <a:pt x="203479" y="178308"/>
                  </a:lnTo>
                  <a:lnTo>
                    <a:pt x="203720" y="186296"/>
                  </a:lnTo>
                  <a:lnTo>
                    <a:pt x="203720" y="111086"/>
                  </a:lnTo>
                  <a:lnTo>
                    <a:pt x="168440" y="94551"/>
                  </a:lnTo>
                  <a:lnTo>
                    <a:pt x="149834" y="92875"/>
                  </a:lnTo>
                  <a:lnTo>
                    <a:pt x="140462" y="93294"/>
                  </a:lnTo>
                  <a:lnTo>
                    <a:pt x="100660" y="107696"/>
                  </a:lnTo>
                  <a:lnTo>
                    <a:pt x="75006" y="139788"/>
                  </a:lnTo>
                  <a:lnTo>
                    <a:pt x="65735" y="186296"/>
                  </a:lnTo>
                  <a:lnTo>
                    <a:pt x="66103" y="196494"/>
                  </a:lnTo>
                  <a:lnTo>
                    <a:pt x="78587" y="240245"/>
                  </a:lnTo>
                  <a:lnTo>
                    <a:pt x="107200" y="268922"/>
                  </a:lnTo>
                  <a:lnTo>
                    <a:pt x="150025" y="279336"/>
                  </a:lnTo>
                  <a:lnTo>
                    <a:pt x="159397" y="278917"/>
                  </a:lnTo>
                  <a:lnTo>
                    <a:pt x="199047" y="264541"/>
                  </a:lnTo>
                  <a:lnTo>
                    <a:pt x="210070" y="254723"/>
                  </a:lnTo>
                  <a:lnTo>
                    <a:pt x="211086" y="253707"/>
                  </a:lnTo>
                  <a:lnTo>
                    <a:pt x="230581" y="215519"/>
                  </a:lnTo>
                  <a:lnTo>
                    <a:pt x="233565" y="196494"/>
                  </a:lnTo>
                  <a:lnTo>
                    <a:pt x="233934" y="186296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443357" y="5343954"/>
              <a:ext cx="145440" cy="18179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090885" y="5780397"/>
              <a:ext cx="145440" cy="18179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02058" y="5780400"/>
              <a:ext cx="151241" cy="18645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23409" y="5713277"/>
              <a:ext cx="355524" cy="25358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865417" y="5777035"/>
              <a:ext cx="163345" cy="1851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99176" y="5777030"/>
              <a:ext cx="139482" cy="18982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056466" y="5777039"/>
              <a:ext cx="181607" cy="18981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0267645" y="5692193"/>
              <a:ext cx="44450" cy="270510"/>
            </a:xfrm>
            <a:custGeom>
              <a:avLst/>
              <a:gdLst/>
              <a:ahLst/>
              <a:cxnLst/>
              <a:rect l="l" t="t" r="r" b="b"/>
              <a:pathLst>
                <a:path w="44450" h="270510">
                  <a:moveTo>
                    <a:pt x="44197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44197" y="270002"/>
                  </a:lnTo>
                  <a:lnTo>
                    <a:pt x="44197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41419" y="5777039"/>
              <a:ext cx="376756" cy="18981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0733943" y="5687531"/>
              <a:ext cx="69215" cy="274955"/>
            </a:xfrm>
            <a:custGeom>
              <a:avLst/>
              <a:gdLst/>
              <a:ahLst/>
              <a:cxnLst/>
              <a:rect l="l" t="t" r="r" b="b"/>
              <a:pathLst>
                <a:path w="69215" h="274954">
                  <a:moveTo>
                    <a:pt x="68626" y="0"/>
                  </a:moveTo>
                  <a:lnTo>
                    <a:pt x="25726" y="0"/>
                  </a:lnTo>
                  <a:lnTo>
                    <a:pt x="3549" y="65076"/>
                  </a:lnTo>
                  <a:lnTo>
                    <a:pt x="37852" y="65076"/>
                  </a:lnTo>
                  <a:lnTo>
                    <a:pt x="68626" y="0"/>
                  </a:lnTo>
                  <a:close/>
                </a:path>
                <a:path w="69215" h="274954">
                  <a:moveTo>
                    <a:pt x="44208" y="93986"/>
                  </a:moveTo>
                  <a:lnTo>
                    <a:pt x="0" y="93986"/>
                  </a:lnTo>
                  <a:lnTo>
                    <a:pt x="0" y="274672"/>
                  </a:lnTo>
                  <a:lnTo>
                    <a:pt x="44208" y="274672"/>
                  </a:lnTo>
                  <a:lnTo>
                    <a:pt x="44208" y="93986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807889" y="5777035"/>
              <a:ext cx="156445" cy="18982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992972" y="5777031"/>
              <a:ext cx="132006" cy="18982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224579" y="5712705"/>
              <a:ext cx="45720" cy="249554"/>
            </a:xfrm>
            <a:custGeom>
              <a:avLst/>
              <a:gdLst/>
              <a:ahLst/>
              <a:cxnLst/>
              <a:rect l="l" t="t" r="r" b="b"/>
              <a:pathLst>
                <a:path w="45720" h="249554">
                  <a:moveTo>
                    <a:pt x="45694" y="0"/>
                  </a:moveTo>
                  <a:lnTo>
                    <a:pt x="0" y="0"/>
                  </a:lnTo>
                  <a:lnTo>
                    <a:pt x="0" y="249489"/>
                  </a:lnTo>
                  <a:lnTo>
                    <a:pt x="45694" y="249489"/>
                  </a:lnTo>
                  <a:lnTo>
                    <a:pt x="45694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312895" y="5730983"/>
              <a:ext cx="488559" cy="235877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1832882" y="5692196"/>
              <a:ext cx="503555" cy="274955"/>
            </a:xfrm>
            <a:custGeom>
              <a:avLst/>
              <a:gdLst/>
              <a:ahLst/>
              <a:cxnLst/>
              <a:rect l="l" t="t" r="r" b="b"/>
              <a:pathLst>
                <a:path w="503554" h="274954">
                  <a:moveTo>
                    <a:pt x="44196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44196" y="270002"/>
                  </a:lnTo>
                  <a:lnTo>
                    <a:pt x="44196" y="0"/>
                  </a:lnTo>
                  <a:close/>
                </a:path>
                <a:path w="503554" h="274954">
                  <a:moveTo>
                    <a:pt x="128397" y="89319"/>
                  </a:moveTo>
                  <a:lnTo>
                    <a:pt x="84188" y="89319"/>
                  </a:lnTo>
                  <a:lnTo>
                    <a:pt x="84188" y="270002"/>
                  </a:lnTo>
                  <a:lnTo>
                    <a:pt x="128397" y="270002"/>
                  </a:lnTo>
                  <a:lnTo>
                    <a:pt x="128397" y="89319"/>
                  </a:lnTo>
                  <a:close/>
                </a:path>
                <a:path w="503554" h="274954">
                  <a:moveTo>
                    <a:pt x="129501" y="0"/>
                  </a:moveTo>
                  <a:lnTo>
                    <a:pt x="83070" y="0"/>
                  </a:lnTo>
                  <a:lnTo>
                    <a:pt x="83070" y="47917"/>
                  </a:lnTo>
                  <a:lnTo>
                    <a:pt x="129501" y="47917"/>
                  </a:lnTo>
                  <a:lnTo>
                    <a:pt x="129501" y="0"/>
                  </a:lnTo>
                  <a:close/>
                </a:path>
                <a:path w="503554" h="274954">
                  <a:moveTo>
                    <a:pt x="339572" y="270002"/>
                  </a:moveTo>
                  <a:lnTo>
                    <a:pt x="268719" y="177711"/>
                  </a:lnTo>
                  <a:lnTo>
                    <a:pt x="337705" y="89319"/>
                  </a:lnTo>
                  <a:lnTo>
                    <a:pt x="285496" y="89319"/>
                  </a:lnTo>
                  <a:lnTo>
                    <a:pt x="242595" y="148983"/>
                  </a:lnTo>
                  <a:lnTo>
                    <a:pt x="200469" y="89319"/>
                  </a:lnTo>
                  <a:lnTo>
                    <a:pt x="148437" y="89319"/>
                  </a:lnTo>
                  <a:lnTo>
                    <a:pt x="215569" y="177901"/>
                  </a:lnTo>
                  <a:lnTo>
                    <a:pt x="144157" y="270002"/>
                  </a:lnTo>
                  <a:lnTo>
                    <a:pt x="194868" y="270002"/>
                  </a:lnTo>
                  <a:lnTo>
                    <a:pt x="241490" y="207162"/>
                  </a:lnTo>
                  <a:lnTo>
                    <a:pt x="287921" y="270002"/>
                  </a:lnTo>
                  <a:lnTo>
                    <a:pt x="339572" y="270002"/>
                  </a:lnTo>
                  <a:close/>
                </a:path>
                <a:path w="503554" h="274954">
                  <a:moveTo>
                    <a:pt x="503389" y="176961"/>
                  </a:moveTo>
                  <a:lnTo>
                    <a:pt x="497535" y="135280"/>
                  </a:lnTo>
                  <a:lnTo>
                    <a:pt x="475602" y="101257"/>
                  </a:lnTo>
                  <a:lnTo>
                    <a:pt x="457542" y="90678"/>
                  </a:lnTo>
                  <a:lnTo>
                    <a:pt x="457542" y="152971"/>
                  </a:lnTo>
                  <a:lnTo>
                    <a:pt x="457542" y="158318"/>
                  </a:lnTo>
                  <a:lnTo>
                    <a:pt x="386486" y="158318"/>
                  </a:lnTo>
                  <a:lnTo>
                    <a:pt x="387108" y="152971"/>
                  </a:lnTo>
                  <a:lnTo>
                    <a:pt x="413410" y="120370"/>
                  </a:lnTo>
                  <a:lnTo>
                    <a:pt x="418376" y="119341"/>
                  </a:lnTo>
                  <a:lnTo>
                    <a:pt x="429564" y="119341"/>
                  </a:lnTo>
                  <a:lnTo>
                    <a:pt x="455371" y="143205"/>
                  </a:lnTo>
                  <a:lnTo>
                    <a:pt x="456819" y="147929"/>
                  </a:lnTo>
                  <a:lnTo>
                    <a:pt x="457542" y="90678"/>
                  </a:lnTo>
                  <a:lnTo>
                    <a:pt x="424522" y="84848"/>
                  </a:lnTo>
                  <a:lnTo>
                    <a:pt x="416382" y="85217"/>
                  </a:lnTo>
                  <a:lnTo>
                    <a:pt x="378206" y="98488"/>
                  </a:lnTo>
                  <a:lnTo>
                    <a:pt x="350240" y="130835"/>
                  </a:lnTo>
                  <a:lnTo>
                    <a:pt x="339750" y="170815"/>
                  </a:lnTo>
                  <a:lnTo>
                    <a:pt x="339318" y="182740"/>
                  </a:lnTo>
                  <a:lnTo>
                    <a:pt x="339788" y="194779"/>
                  </a:lnTo>
                  <a:lnTo>
                    <a:pt x="350964" y="233603"/>
                  </a:lnTo>
                  <a:lnTo>
                    <a:pt x="381241" y="263271"/>
                  </a:lnTo>
                  <a:lnTo>
                    <a:pt x="424370" y="274358"/>
                  </a:lnTo>
                  <a:lnTo>
                    <a:pt x="433844" y="274675"/>
                  </a:lnTo>
                  <a:lnTo>
                    <a:pt x="443280" y="274459"/>
                  </a:lnTo>
                  <a:lnTo>
                    <a:pt x="486016" y="267868"/>
                  </a:lnTo>
                  <a:lnTo>
                    <a:pt x="496874" y="264236"/>
                  </a:lnTo>
                  <a:lnTo>
                    <a:pt x="496874" y="239064"/>
                  </a:lnTo>
                  <a:lnTo>
                    <a:pt x="496874" y="228981"/>
                  </a:lnTo>
                  <a:lnTo>
                    <a:pt x="454825" y="238404"/>
                  </a:lnTo>
                  <a:lnTo>
                    <a:pt x="441680" y="239064"/>
                  </a:lnTo>
                  <a:lnTo>
                    <a:pt x="433844" y="239064"/>
                  </a:lnTo>
                  <a:lnTo>
                    <a:pt x="397205" y="224853"/>
                  </a:lnTo>
                  <a:lnTo>
                    <a:pt x="384429" y="192811"/>
                  </a:lnTo>
                  <a:lnTo>
                    <a:pt x="502843" y="192811"/>
                  </a:lnTo>
                  <a:lnTo>
                    <a:pt x="503085" y="188468"/>
                  </a:lnTo>
                  <a:lnTo>
                    <a:pt x="503275" y="183184"/>
                  </a:lnTo>
                  <a:lnTo>
                    <a:pt x="503389" y="176961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365847" y="5730983"/>
              <a:ext cx="488570" cy="23587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875599" y="5777031"/>
              <a:ext cx="132006" cy="18982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081935" y="3731215"/>
              <a:ext cx="1062355" cy="1055370"/>
            </a:xfrm>
            <a:custGeom>
              <a:avLst/>
              <a:gdLst/>
              <a:ahLst/>
              <a:cxnLst/>
              <a:rect l="l" t="t" r="r" b="b"/>
              <a:pathLst>
                <a:path w="1062354" h="1055370">
                  <a:moveTo>
                    <a:pt x="854900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317195" y="186690"/>
                  </a:lnTo>
                  <a:lnTo>
                    <a:pt x="317195" y="1055370"/>
                  </a:lnTo>
                  <a:lnTo>
                    <a:pt x="539102" y="1055370"/>
                  </a:lnTo>
                  <a:lnTo>
                    <a:pt x="539102" y="186690"/>
                  </a:lnTo>
                  <a:lnTo>
                    <a:pt x="854900" y="186690"/>
                  </a:lnTo>
                  <a:lnTo>
                    <a:pt x="854900" y="0"/>
                  </a:lnTo>
                  <a:close/>
                </a:path>
                <a:path w="1062354" h="1055370">
                  <a:moveTo>
                    <a:pt x="1061796" y="187172"/>
                  </a:moveTo>
                  <a:lnTo>
                    <a:pt x="854900" y="187172"/>
                  </a:lnTo>
                  <a:lnTo>
                    <a:pt x="854900" y="1055370"/>
                  </a:lnTo>
                  <a:lnTo>
                    <a:pt x="1061796" y="1055370"/>
                  </a:lnTo>
                  <a:lnTo>
                    <a:pt x="1061796" y="187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8903625" y="6253569"/>
            <a:ext cx="175895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185" dirty="0">
                <a:solidFill>
                  <a:srgbClr val="3F3F3F"/>
                </a:solidFill>
                <a:latin typeface="Calibri"/>
                <a:cs typeface="Calibri"/>
              </a:rPr>
              <a:t>citius.usc.es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313"/>
            <a:ext cx="20104099" cy="11290299"/>
            <a:chOff x="0" y="15313"/>
            <a:chExt cx="20104099" cy="112902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5081" y="15313"/>
              <a:ext cx="16069018" cy="112902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410167" y="4611722"/>
              <a:ext cx="3665220" cy="1468755"/>
            </a:xfrm>
            <a:custGeom>
              <a:avLst/>
              <a:gdLst/>
              <a:ahLst/>
              <a:cxnLst/>
              <a:rect l="l" t="t" r="r" b="b"/>
              <a:pathLst>
                <a:path w="3665219" h="1468754">
                  <a:moveTo>
                    <a:pt x="886004" y="0"/>
                  </a:moveTo>
                  <a:lnTo>
                    <a:pt x="93578" y="196632"/>
                  </a:lnTo>
                  <a:lnTo>
                    <a:pt x="0" y="1461086"/>
                  </a:lnTo>
                  <a:lnTo>
                    <a:pt x="826676" y="1468667"/>
                  </a:lnTo>
                  <a:lnTo>
                    <a:pt x="3664809" y="1448332"/>
                  </a:lnTo>
                  <a:lnTo>
                    <a:pt x="3596340" y="535198"/>
                  </a:lnTo>
                  <a:lnTo>
                    <a:pt x="886004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10209" y="4611729"/>
              <a:ext cx="885941" cy="14686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501956" y="4972079"/>
              <a:ext cx="1007110" cy="810260"/>
            </a:xfrm>
            <a:custGeom>
              <a:avLst/>
              <a:gdLst/>
              <a:ahLst/>
              <a:cxnLst/>
              <a:rect l="l" t="t" r="r" b="b"/>
              <a:pathLst>
                <a:path w="1007109" h="810260">
                  <a:moveTo>
                    <a:pt x="0" y="0"/>
                  </a:moveTo>
                  <a:lnTo>
                    <a:pt x="8753" y="760029"/>
                  </a:lnTo>
                  <a:lnTo>
                    <a:pt x="1006503" y="809650"/>
                  </a:lnTo>
                  <a:lnTo>
                    <a:pt x="973007" y="172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53474" y="5732113"/>
              <a:ext cx="1055370" cy="51435"/>
            </a:xfrm>
            <a:custGeom>
              <a:avLst/>
              <a:gdLst/>
              <a:ahLst/>
              <a:cxnLst/>
              <a:rect l="l" t="t" r="r" b="b"/>
              <a:pathLst>
                <a:path w="1055369" h="51435">
                  <a:moveTo>
                    <a:pt x="57233" y="0"/>
                  </a:moveTo>
                  <a:lnTo>
                    <a:pt x="0" y="2450"/>
                  </a:lnTo>
                  <a:lnTo>
                    <a:pt x="1000388" y="51317"/>
                  </a:lnTo>
                  <a:lnTo>
                    <a:pt x="1054983" y="49611"/>
                  </a:lnTo>
                  <a:lnTo>
                    <a:pt x="57233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46587" y="4972079"/>
              <a:ext cx="64081" cy="7624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236841" y="4611728"/>
              <a:ext cx="2838450" cy="1468755"/>
            </a:xfrm>
            <a:custGeom>
              <a:avLst/>
              <a:gdLst/>
              <a:ahLst/>
              <a:cxnLst/>
              <a:rect l="l" t="t" r="r" b="b"/>
              <a:pathLst>
                <a:path w="2838450" h="1468754">
                  <a:moveTo>
                    <a:pt x="59338" y="0"/>
                  </a:moveTo>
                  <a:lnTo>
                    <a:pt x="0" y="1468667"/>
                  </a:lnTo>
                  <a:lnTo>
                    <a:pt x="2838133" y="1448322"/>
                  </a:lnTo>
                  <a:lnTo>
                    <a:pt x="2817391" y="1171702"/>
                  </a:lnTo>
                  <a:lnTo>
                    <a:pt x="2217021" y="1171702"/>
                  </a:lnTo>
                  <a:lnTo>
                    <a:pt x="1216633" y="1122834"/>
                  </a:lnTo>
                  <a:lnTo>
                    <a:pt x="1209722" y="368815"/>
                  </a:lnTo>
                  <a:lnTo>
                    <a:pt x="1265113" y="360355"/>
                  </a:lnTo>
                  <a:lnTo>
                    <a:pt x="1884269" y="360355"/>
                  </a:lnTo>
                  <a:lnTo>
                    <a:pt x="59338" y="0"/>
                  </a:lnTo>
                  <a:close/>
                </a:path>
                <a:path w="2838450" h="1468754">
                  <a:moveTo>
                    <a:pt x="1884269" y="360355"/>
                  </a:moveTo>
                  <a:lnTo>
                    <a:pt x="1265113" y="360355"/>
                  </a:lnTo>
                  <a:lnTo>
                    <a:pt x="2238120" y="532549"/>
                  </a:lnTo>
                  <a:lnTo>
                    <a:pt x="2271616" y="1169995"/>
                  </a:lnTo>
                  <a:lnTo>
                    <a:pt x="2217021" y="1171702"/>
                  </a:lnTo>
                  <a:lnTo>
                    <a:pt x="2817391" y="1171702"/>
                  </a:lnTo>
                  <a:lnTo>
                    <a:pt x="2769664" y="535187"/>
                  </a:lnTo>
                  <a:lnTo>
                    <a:pt x="1884269" y="360355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883326" y="4611729"/>
              <a:ext cx="987425" cy="330200"/>
            </a:xfrm>
            <a:custGeom>
              <a:avLst/>
              <a:gdLst/>
              <a:ahLst/>
              <a:cxnLst/>
              <a:rect l="l" t="t" r="r" b="b"/>
              <a:pathLst>
                <a:path w="987425" h="330200">
                  <a:moveTo>
                    <a:pt x="412846" y="0"/>
                  </a:moveTo>
                  <a:lnTo>
                    <a:pt x="0" y="102436"/>
                  </a:lnTo>
                  <a:lnTo>
                    <a:pt x="401265" y="20418"/>
                  </a:lnTo>
                  <a:lnTo>
                    <a:pt x="399516" y="330063"/>
                  </a:lnTo>
                  <a:lnTo>
                    <a:pt x="422479" y="19915"/>
                  </a:lnTo>
                  <a:lnTo>
                    <a:pt x="987090" y="113389"/>
                  </a:lnTo>
                  <a:lnTo>
                    <a:pt x="412846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35547" y="197134"/>
              <a:ext cx="481965" cy="638175"/>
            </a:xfrm>
            <a:custGeom>
              <a:avLst/>
              <a:gdLst/>
              <a:ahLst/>
              <a:cxnLst/>
              <a:rect l="l" t="t" r="r" b="b"/>
              <a:pathLst>
                <a:path w="481965" h="638175">
                  <a:moveTo>
                    <a:pt x="474854" y="0"/>
                  </a:moveTo>
                  <a:lnTo>
                    <a:pt x="337905" y="98384"/>
                  </a:lnTo>
                  <a:lnTo>
                    <a:pt x="238254" y="52155"/>
                  </a:lnTo>
                  <a:lnTo>
                    <a:pt x="239228" y="186517"/>
                  </a:lnTo>
                  <a:lnTo>
                    <a:pt x="16858" y="133315"/>
                  </a:lnTo>
                  <a:lnTo>
                    <a:pt x="0" y="522957"/>
                  </a:lnTo>
                  <a:lnTo>
                    <a:pt x="481398" y="637980"/>
                  </a:lnTo>
                  <a:lnTo>
                    <a:pt x="474854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14569" y="720088"/>
              <a:ext cx="1048385" cy="488315"/>
            </a:xfrm>
            <a:custGeom>
              <a:avLst/>
              <a:gdLst/>
              <a:ahLst/>
              <a:cxnLst/>
              <a:rect l="l" t="t" r="r" b="b"/>
              <a:pathLst>
                <a:path w="1048384" h="488315">
                  <a:moveTo>
                    <a:pt x="20973" y="0"/>
                  </a:moveTo>
                  <a:lnTo>
                    <a:pt x="0" y="487880"/>
                  </a:lnTo>
                  <a:lnTo>
                    <a:pt x="1048177" y="481650"/>
                  </a:lnTo>
                  <a:lnTo>
                    <a:pt x="1019822" y="238662"/>
                  </a:lnTo>
                  <a:lnTo>
                    <a:pt x="20973" y="0"/>
                  </a:lnTo>
                  <a:close/>
                </a:path>
              </a:pathLst>
            </a:custGeom>
            <a:solidFill>
              <a:srgbClr val="2835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96200" y="249294"/>
              <a:ext cx="1378585" cy="962660"/>
            </a:xfrm>
            <a:custGeom>
              <a:avLst/>
              <a:gdLst/>
              <a:ahLst/>
              <a:cxnLst/>
              <a:rect l="l" t="t" r="r" b="b"/>
              <a:pathLst>
                <a:path w="1378584" h="962660">
                  <a:moveTo>
                    <a:pt x="537362" y="326961"/>
                  </a:moveTo>
                  <a:lnTo>
                    <a:pt x="46024" y="490067"/>
                  </a:lnTo>
                  <a:lnTo>
                    <a:pt x="0" y="955268"/>
                  </a:lnTo>
                  <a:lnTo>
                    <a:pt x="502551" y="962342"/>
                  </a:lnTo>
                  <a:lnTo>
                    <a:pt x="537362" y="326961"/>
                  </a:lnTo>
                  <a:close/>
                </a:path>
                <a:path w="1378584" h="962660">
                  <a:moveTo>
                    <a:pt x="1156208" y="81153"/>
                  </a:moveTo>
                  <a:lnTo>
                    <a:pt x="600456" y="342036"/>
                  </a:lnTo>
                  <a:lnTo>
                    <a:pt x="1139342" y="470801"/>
                  </a:lnTo>
                  <a:lnTo>
                    <a:pt x="1156208" y="81153"/>
                  </a:lnTo>
                  <a:close/>
                </a:path>
                <a:path w="1378584" h="962660">
                  <a:moveTo>
                    <a:pt x="1378572" y="134366"/>
                  </a:moveTo>
                  <a:lnTo>
                    <a:pt x="1377594" y="0"/>
                  </a:lnTo>
                  <a:lnTo>
                    <a:pt x="1173607" y="86271"/>
                  </a:lnTo>
                  <a:lnTo>
                    <a:pt x="1378572" y="134366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14561" y="197135"/>
              <a:ext cx="1048385" cy="1010919"/>
            </a:xfrm>
            <a:custGeom>
              <a:avLst/>
              <a:gdLst/>
              <a:ahLst/>
              <a:cxnLst/>
              <a:rect l="l" t="t" r="r" b="b"/>
              <a:pathLst>
                <a:path w="1048384" h="1010919">
                  <a:moveTo>
                    <a:pt x="1048181" y="1004608"/>
                  </a:moveTo>
                  <a:lnTo>
                    <a:pt x="1019822" y="761619"/>
                  </a:lnTo>
                  <a:lnTo>
                    <a:pt x="502373" y="637984"/>
                  </a:lnTo>
                  <a:lnTo>
                    <a:pt x="495833" y="0"/>
                  </a:lnTo>
                  <a:lnTo>
                    <a:pt x="358889" y="98386"/>
                  </a:lnTo>
                  <a:lnTo>
                    <a:pt x="259232" y="52158"/>
                  </a:lnTo>
                  <a:lnTo>
                    <a:pt x="260210" y="186524"/>
                  </a:lnTo>
                  <a:lnTo>
                    <a:pt x="37833" y="133324"/>
                  </a:lnTo>
                  <a:lnTo>
                    <a:pt x="20980" y="522960"/>
                  </a:lnTo>
                  <a:lnTo>
                    <a:pt x="0" y="1010843"/>
                  </a:lnTo>
                  <a:lnTo>
                    <a:pt x="1048181" y="1004608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96208" y="576254"/>
              <a:ext cx="537365" cy="6353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69817" y="249312"/>
              <a:ext cx="204957" cy="1343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96661" y="330461"/>
              <a:ext cx="555741" cy="38962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4776450" y="330447"/>
              <a:ext cx="1050290" cy="475615"/>
            </a:xfrm>
            <a:custGeom>
              <a:avLst/>
              <a:gdLst/>
              <a:ahLst/>
              <a:cxnLst/>
              <a:rect l="l" t="t" r="r" b="b"/>
              <a:pathLst>
                <a:path w="1050290" h="475615">
                  <a:moveTo>
                    <a:pt x="736422" y="360629"/>
                  </a:moveTo>
                  <a:lnTo>
                    <a:pt x="256590" y="245821"/>
                  </a:lnTo>
                  <a:lnTo>
                    <a:pt x="0" y="331139"/>
                  </a:lnTo>
                  <a:lnTo>
                    <a:pt x="248958" y="260388"/>
                  </a:lnTo>
                  <a:lnTo>
                    <a:pt x="244309" y="475449"/>
                  </a:lnTo>
                  <a:lnTo>
                    <a:pt x="263271" y="262216"/>
                  </a:lnTo>
                  <a:lnTo>
                    <a:pt x="736422" y="360629"/>
                  </a:lnTo>
                  <a:close/>
                </a:path>
                <a:path w="1050290" h="475615">
                  <a:moveTo>
                    <a:pt x="1050163" y="42456"/>
                  </a:moveTo>
                  <a:lnTo>
                    <a:pt x="874572" y="0"/>
                  </a:lnTo>
                  <a:lnTo>
                    <a:pt x="635342" y="112331"/>
                  </a:lnTo>
                  <a:lnTo>
                    <a:pt x="869721" y="13208"/>
                  </a:lnTo>
                  <a:lnTo>
                    <a:pt x="868781" y="127977"/>
                  </a:lnTo>
                  <a:lnTo>
                    <a:pt x="877163" y="13119"/>
                  </a:lnTo>
                  <a:lnTo>
                    <a:pt x="1050163" y="42456"/>
                  </a:lnTo>
                  <a:close/>
                </a:path>
              </a:pathLst>
            </a:custGeom>
            <a:solidFill>
              <a:srgbClr val="245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46886" y="249289"/>
              <a:ext cx="200747" cy="7764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996790" y="8025500"/>
              <a:ext cx="2098040" cy="1412240"/>
            </a:xfrm>
            <a:custGeom>
              <a:avLst/>
              <a:gdLst/>
              <a:ahLst/>
              <a:cxnLst/>
              <a:rect l="l" t="t" r="r" b="b"/>
              <a:pathLst>
                <a:path w="2098039" h="1412240">
                  <a:moveTo>
                    <a:pt x="1054020" y="0"/>
                  </a:moveTo>
                  <a:lnTo>
                    <a:pt x="538737" y="293771"/>
                  </a:lnTo>
                  <a:lnTo>
                    <a:pt x="515146" y="744689"/>
                  </a:lnTo>
                  <a:lnTo>
                    <a:pt x="53307" y="902873"/>
                  </a:lnTo>
                  <a:lnTo>
                    <a:pt x="0" y="1409475"/>
                  </a:lnTo>
                  <a:lnTo>
                    <a:pt x="543784" y="1411977"/>
                  </a:lnTo>
                  <a:lnTo>
                    <a:pt x="2097946" y="1382010"/>
                  </a:lnTo>
                  <a:lnTo>
                    <a:pt x="2057811" y="1064239"/>
                  </a:lnTo>
                  <a:lnTo>
                    <a:pt x="1378837" y="908548"/>
                  </a:lnTo>
                  <a:lnTo>
                    <a:pt x="1342409" y="171376"/>
                  </a:lnTo>
                  <a:lnTo>
                    <a:pt x="1054020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540574" y="8025500"/>
              <a:ext cx="1554480" cy="1412240"/>
            </a:xfrm>
            <a:custGeom>
              <a:avLst/>
              <a:gdLst/>
              <a:ahLst/>
              <a:cxnLst/>
              <a:rect l="l" t="t" r="r" b="b"/>
              <a:pathLst>
                <a:path w="1554479" h="1412240">
                  <a:moveTo>
                    <a:pt x="510235" y="0"/>
                  </a:moveTo>
                  <a:lnTo>
                    <a:pt x="521031" y="836539"/>
                  </a:lnTo>
                  <a:lnTo>
                    <a:pt x="31161" y="724218"/>
                  </a:lnTo>
                  <a:lnTo>
                    <a:pt x="0" y="1411977"/>
                  </a:lnTo>
                  <a:lnTo>
                    <a:pt x="1554162" y="1382010"/>
                  </a:lnTo>
                  <a:lnTo>
                    <a:pt x="1514027" y="1064239"/>
                  </a:lnTo>
                  <a:lnTo>
                    <a:pt x="835053" y="908548"/>
                  </a:lnTo>
                  <a:lnTo>
                    <a:pt x="798624" y="171376"/>
                  </a:lnTo>
                  <a:lnTo>
                    <a:pt x="510235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96837" y="8025504"/>
              <a:ext cx="1064763" cy="141197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11433" y="8025504"/>
              <a:ext cx="912494" cy="913130"/>
            </a:xfrm>
            <a:custGeom>
              <a:avLst/>
              <a:gdLst/>
              <a:ahLst/>
              <a:cxnLst/>
              <a:rect l="l" t="t" r="r" b="b"/>
              <a:pathLst>
                <a:path w="912495" h="913129">
                  <a:moveTo>
                    <a:pt x="489927" y="776871"/>
                  </a:moveTo>
                  <a:lnTo>
                    <a:pt x="260299" y="724217"/>
                  </a:lnTo>
                  <a:lnTo>
                    <a:pt x="0" y="813371"/>
                  </a:lnTo>
                  <a:lnTo>
                    <a:pt x="253669" y="736142"/>
                  </a:lnTo>
                  <a:lnTo>
                    <a:pt x="251752" y="912837"/>
                  </a:lnTo>
                  <a:lnTo>
                    <a:pt x="266788" y="735545"/>
                  </a:lnTo>
                  <a:lnTo>
                    <a:pt x="489927" y="776871"/>
                  </a:lnTo>
                  <a:close/>
                </a:path>
                <a:path w="912495" h="913129">
                  <a:moveTo>
                    <a:pt x="912291" y="102768"/>
                  </a:moveTo>
                  <a:lnTo>
                    <a:pt x="739368" y="0"/>
                  </a:lnTo>
                  <a:lnTo>
                    <a:pt x="480771" y="147434"/>
                  </a:lnTo>
                  <a:lnTo>
                    <a:pt x="734034" y="15011"/>
                  </a:lnTo>
                  <a:lnTo>
                    <a:pt x="741146" y="137934"/>
                  </a:lnTo>
                  <a:lnTo>
                    <a:pt x="744677" y="15189"/>
                  </a:lnTo>
                  <a:lnTo>
                    <a:pt x="912291" y="102768"/>
                  </a:lnTo>
                  <a:close/>
                </a:path>
              </a:pathLst>
            </a:custGeom>
            <a:solidFill>
              <a:srgbClr val="8FC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726580" y="6240532"/>
              <a:ext cx="1683385" cy="742315"/>
            </a:xfrm>
            <a:custGeom>
              <a:avLst/>
              <a:gdLst/>
              <a:ahLst/>
              <a:cxnLst/>
              <a:rect l="l" t="t" r="r" b="b"/>
              <a:pathLst>
                <a:path w="1683384" h="742315">
                  <a:moveTo>
                    <a:pt x="511345" y="0"/>
                  </a:moveTo>
                  <a:lnTo>
                    <a:pt x="268504" y="79316"/>
                  </a:lnTo>
                  <a:lnTo>
                    <a:pt x="267541" y="96394"/>
                  </a:lnTo>
                  <a:lnTo>
                    <a:pt x="237196" y="89536"/>
                  </a:lnTo>
                  <a:lnTo>
                    <a:pt x="48187" y="151272"/>
                  </a:lnTo>
                  <a:lnTo>
                    <a:pt x="0" y="738040"/>
                  </a:lnTo>
                  <a:lnTo>
                    <a:pt x="198014" y="739736"/>
                  </a:lnTo>
                  <a:lnTo>
                    <a:pt x="231123" y="739548"/>
                  </a:lnTo>
                  <a:lnTo>
                    <a:pt x="231102" y="740019"/>
                  </a:lnTo>
                  <a:lnTo>
                    <a:pt x="490581" y="742249"/>
                  </a:lnTo>
                  <a:lnTo>
                    <a:pt x="776049" y="740145"/>
                  </a:lnTo>
                  <a:lnTo>
                    <a:pt x="957656" y="741485"/>
                  </a:lnTo>
                  <a:lnTo>
                    <a:pt x="1683215" y="735192"/>
                  </a:lnTo>
                  <a:lnTo>
                    <a:pt x="1633615" y="256662"/>
                  </a:lnTo>
                  <a:lnTo>
                    <a:pt x="940829" y="27203"/>
                  </a:lnTo>
                  <a:lnTo>
                    <a:pt x="773693" y="71212"/>
                  </a:lnTo>
                  <a:lnTo>
                    <a:pt x="773714" y="74971"/>
                  </a:lnTo>
                  <a:lnTo>
                    <a:pt x="511345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726610" y="6330069"/>
              <a:ext cx="237165" cy="6501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924593" y="6330066"/>
              <a:ext cx="69850" cy="650240"/>
            </a:xfrm>
            <a:custGeom>
              <a:avLst/>
              <a:gdLst/>
              <a:ahLst/>
              <a:cxnLst/>
              <a:rect l="l" t="t" r="r" b="b"/>
              <a:pathLst>
                <a:path w="69850" h="650240">
                  <a:moveTo>
                    <a:pt x="39192" y="0"/>
                  </a:moveTo>
                  <a:lnTo>
                    <a:pt x="0" y="650200"/>
                  </a:lnTo>
                  <a:lnTo>
                    <a:pt x="33108" y="650011"/>
                  </a:lnTo>
                  <a:lnTo>
                    <a:pt x="69526" y="6858"/>
                  </a:lnTo>
                  <a:lnTo>
                    <a:pt x="39192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57702" y="6240539"/>
              <a:ext cx="280200" cy="74224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7217161" y="6240531"/>
              <a:ext cx="1193165" cy="742315"/>
            </a:xfrm>
            <a:custGeom>
              <a:avLst/>
              <a:gdLst/>
              <a:ahLst/>
              <a:cxnLst/>
              <a:rect l="l" t="t" r="r" b="b"/>
              <a:pathLst>
                <a:path w="1193165" h="742315">
                  <a:moveTo>
                    <a:pt x="285457" y="740156"/>
                  </a:moveTo>
                  <a:lnTo>
                    <a:pt x="283133" y="74980"/>
                  </a:lnTo>
                  <a:lnTo>
                    <a:pt x="20764" y="0"/>
                  </a:lnTo>
                  <a:lnTo>
                    <a:pt x="0" y="742251"/>
                  </a:lnTo>
                  <a:lnTo>
                    <a:pt x="285457" y="740156"/>
                  </a:lnTo>
                  <a:close/>
                </a:path>
                <a:path w="1193165" h="742315">
                  <a:moveTo>
                    <a:pt x="1192631" y="735190"/>
                  </a:moveTo>
                  <a:lnTo>
                    <a:pt x="1143025" y="256667"/>
                  </a:lnTo>
                  <a:lnTo>
                    <a:pt x="450253" y="27216"/>
                  </a:lnTo>
                  <a:lnTo>
                    <a:pt x="467067" y="741489"/>
                  </a:lnTo>
                  <a:lnTo>
                    <a:pt x="1192631" y="73519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500302" y="6267746"/>
              <a:ext cx="183932" cy="7142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937919" y="6330066"/>
              <a:ext cx="55880" cy="29209"/>
            </a:xfrm>
            <a:custGeom>
              <a:avLst/>
              <a:gdLst/>
              <a:ahLst/>
              <a:cxnLst/>
              <a:rect l="l" t="t" r="r" b="b"/>
              <a:pathLst>
                <a:path w="55880" h="29210">
                  <a:moveTo>
                    <a:pt x="25863" y="0"/>
                  </a:moveTo>
                  <a:lnTo>
                    <a:pt x="0" y="8450"/>
                  </a:lnTo>
                  <a:lnTo>
                    <a:pt x="24062" y="3455"/>
                  </a:lnTo>
                  <a:lnTo>
                    <a:pt x="24114" y="28983"/>
                  </a:lnTo>
                  <a:lnTo>
                    <a:pt x="26973" y="3403"/>
                  </a:lnTo>
                  <a:lnTo>
                    <a:pt x="55527" y="6711"/>
                  </a:lnTo>
                  <a:lnTo>
                    <a:pt x="25863" y="0"/>
                  </a:lnTo>
                  <a:close/>
                </a:path>
              </a:pathLst>
            </a:custGeom>
            <a:solidFill>
              <a:srgbClr val="0EB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22705" y="6240532"/>
              <a:ext cx="247919" cy="1299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593495" y="6267738"/>
              <a:ext cx="157565" cy="7999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4366359"/>
              <a:ext cx="10455275" cy="2240915"/>
            </a:xfrm>
            <a:custGeom>
              <a:avLst/>
              <a:gdLst/>
              <a:ahLst/>
              <a:cxnLst/>
              <a:rect l="l" t="t" r="r" b="b"/>
              <a:pathLst>
                <a:path w="10455275" h="2240915">
                  <a:moveTo>
                    <a:pt x="10455179" y="2240769"/>
                  </a:moveTo>
                  <a:lnTo>
                    <a:pt x="0" y="2240769"/>
                  </a:lnTo>
                  <a:lnTo>
                    <a:pt x="0" y="0"/>
                  </a:lnTo>
                  <a:lnTo>
                    <a:pt x="10455179" y="0"/>
                  </a:lnTo>
                  <a:lnTo>
                    <a:pt x="10455179" y="2240769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11518" y="5366701"/>
              <a:ext cx="3856990" cy="1546225"/>
            </a:xfrm>
            <a:custGeom>
              <a:avLst/>
              <a:gdLst/>
              <a:ahLst/>
              <a:cxnLst/>
              <a:rect l="l" t="t" r="r" b="b"/>
              <a:pathLst>
                <a:path w="3856990" h="1546225">
                  <a:moveTo>
                    <a:pt x="932453" y="0"/>
                  </a:moveTo>
                  <a:lnTo>
                    <a:pt x="98489" y="206925"/>
                  </a:lnTo>
                  <a:lnTo>
                    <a:pt x="0" y="1537670"/>
                  </a:lnTo>
                  <a:lnTo>
                    <a:pt x="870015" y="1545649"/>
                  </a:lnTo>
                  <a:lnTo>
                    <a:pt x="3856919" y="1524236"/>
                  </a:lnTo>
                  <a:lnTo>
                    <a:pt x="3784858" y="563249"/>
                  </a:lnTo>
                  <a:lnTo>
                    <a:pt x="93245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3312957" y="5745940"/>
              <a:ext cx="1059815" cy="852169"/>
            </a:xfrm>
            <a:custGeom>
              <a:avLst/>
              <a:gdLst/>
              <a:ahLst/>
              <a:cxnLst/>
              <a:rect l="l" t="t" r="r" b="b"/>
              <a:pathLst>
                <a:path w="1059814" h="852170">
                  <a:moveTo>
                    <a:pt x="0" y="0"/>
                  </a:moveTo>
                  <a:lnTo>
                    <a:pt x="9214" y="799870"/>
                  </a:lnTo>
                  <a:lnTo>
                    <a:pt x="1059255" y="852089"/>
                  </a:lnTo>
                  <a:lnTo>
                    <a:pt x="1024010" y="18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261940" y="6545812"/>
              <a:ext cx="1110615" cy="54610"/>
            </a:xfrm>
            <a:custGeom>
              <a:avLst/>
              <a:gdLst/>
              <a:ahLst/>
              <a:cxnLst/>
              <a:rect l="l" t="t" r="r" b="b"/>
              <a:pathLst>
                <a:path w="1110614" h="54609">
                  <a:moveTo>
                    <a:pt x="60228" y="0"/>
                  </a:moveTo>
                  <a:lnTo>
                    <a:pt x="0" y="2575"/>
                  </a:lnTo>
                  <a:lnTo>
                    <a:pt x="1052816" y="54008"/>
                  </a:lnTo>
                  <a:lnTo>
                    <a:pt x="1110280" y="52218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4665" y="5745951"/>
              <a:ext cx="67505" cy="80243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981529" y="5366697"/>
              <a:ext cx="2987040" cy="1546225"/>
            </a:xfrm>
            <a:custGeom>
              <a:avLst/>
              <a:gdLst/>
              <a:ahLst/>
              <a:cxnLst/>
              <a:rect l="l" t="t" r="r" b="b"/>
              <a:pathLst>
                <a:path w="2987040" h="1546225">
                  <a:moveTo>
                    <a:pt x="62437" y="0"/>
                  </a:moveTo>
                  <a:lnTo>
                    <a:pt x="0" y="1545659"/>
                  </a:lnTo>
                  <a:lnTo>
                    <a:pt x="2986903" y="1524246"/>
                  </a:lnTo>
                  <a:lnTo>
                    <a:pt x="2965073" y="1233124"/>
                  </a:lnTo>
                  <a:lnTo>
                    <a:pt x="2333227" y="1233124"/>
                  </a:lnTo>
                  <a:lnTo>
                    <a:pt x="1280411" y="1181691"/>
                  </a:lnTo>
                  <a:lnTo>
                    <a:pt x="1273134" y="388145"/>
                  </a:lnTo>
                  <a:lnTo>
                    <a:pt x="1331425" y="379244"/>
                  </a:lnTo>
                  <a:lnTo>
                    <a:pt x="1983007" y="379244"/>
                  </a:lnTo>
                  <a:lnTo>
                    <a:pt x="62437" y="0"/>
                  </a:lnTo>
                  <a:close/>
                </a:path>
                <a:path w="2987040" h="1546225">
                  <a:moveTo>
                    <a:pt x="1983007" y="379244"/>
                  </a:moveTo>
                  <a:lnTo>
                    <a:pt x="1331425" y="379244"/>
                  </a:lnTo>
                  <a:lnTo>
                    <a:pt x="2355436" y="560475"/>
                  </a:lnTo>
                  <a:lnTo>
                    <a:pt x="2390691" y="1231334"/>
                  </a:lnTo>
                  <a:lnTo>
                    <a:pt x="2333227" y="1233124"/>
                  </a:lnTo>
                  <a:lnTo>
                    <a:pt x="2965073" y="1233124"/>
                  </a:lnTo>
                  <a:lnTo>
                    <a:pt x="2914843" y="563249"/>
                  </a:lnTo>
                  <a:lnTo>
                    <a:pt x="1983007" y="37924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09481" y="5366700"/>
              <a:ext cx="1038860" cy="347980"/>
            </a:xfrm>
            <a:custGeom>
              <a:avLst/>
              <a:gdLst/>
              <a:ahLst/>
              <a:cxnLst/>
              <a:rect l="l" t="t" r="r" b="b"/>
              <a:pathLst>
                <a:path w="1038860" h="347979">
                  <a:moveTo>
                    <a:pt x="434489" y="0"/>
                  </a:moveTo>
                  <a:lnTo>
                    <a:pt x="0" y="107808"/>
                  </a:lnTo>
                  <a:lnTo>
                    <a:pt x="422301" y="21486"/>
                  </a:lnTo>
                  <a:lnTo>
                    <a:pt x="420458" y="347371"/>
                  </a:lnTo>
                  <a:lnTo>
                    <a:pt x="444625" y="20962"/>
                  </a:lnTo>
                  <a:lnTo>
                    <a:pt x="1038827" y="119336"/>
                  </a:lnTo>
                  <a:lnTo>
                    <a:pt x="434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322210" y="4437045"/>
            <a:ext cx="4622165" cy="215014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 marR="5080">
              <a:lnSpc>
                <a:spcPts val="5360"/>
              </a:lnSpc>
              <a:spcBef>
                <a:spcPts val="1170"/>
              </a:spcBef>
            </a:pPr>
            <a:r>
              <a:rPr lang="es-ES" sz="3600" b="1" spc="1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SINGULAR</a:t>
            </a:r>
            <a:r>
              <a:rPr sz="3600" b="1" spc="1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3600" b="1" spc="1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s-ES" sz="3600" b="1" spc="1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</a:t>
            </a:r>
            <a:r>
              <a:rPr sz="3600" b="1" spc="4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ES</a:t>
            </a:r>
            <a:r>
              <a:rPr lang="es-ES" sz="3600" b="1" spc="4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EARCH CENTERS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439620" y="851012"/>
            <a:ext cx="4607560" cy="7120255"/>
            <a:chOff x="5439620" y="851012"/>
            <a:chExt cx="4607560" cy="7120255"/>
          </a:xfrm>
        </p:grpSpPr>
        <p:sp>
          <p:nvSpPr>
            <p:cNvPr id="47" name="object 47"/>
            <p:cNvSpPr/>
            <p:nvPr/>
          </p:nvSpPr>
          <p:spPr>
            <a:xfrm>
              <a:off x="5439620" y="1173242"/>
              <a:ext cx="662940" cy="639445"/>
            </a:xfrm>
            <a:custGeom>
              <a:avLst/>
              <a:gdLst/>
              <a:ahLst/>
              <a:cxnLst/>
              <a:rect l="l" t="t" r="r" b="b"/>
              <a:pathLst>
                <a:path w="662939" h="639444">
                  <a:moveTo>
                    <a:pt x="662482" y="0"/>
                  </a:moveTo>
                  <a:lnTo>
                    <a:pt x="410333" y="0"/>
                  </a:lnTo>
                  <a:lnTo>
                    <a:pt x="410333" y="26187"/>
                  </a:lnTo>
                  <a:lnTo>
                    <a:pt x="456586" y="30398"/>
                  </a:lnTo>
                  <a:lnTo>
                    <a:pt x="480815" y="38171"/>
                  </a:lnTo>
                  <a:lnTo>
                    <a:pt x="490134" y="54417"/>
                  </a:lnTo>
                  <a:lnTo>
                    <a:pt x="491660" y="84049"/>
                  </a:lnTo>
                  <a:lnTo>
                    <a:pt x="491660" y="376857"/>
                  </a:lnTo>
                  <a:lnTo>
                    <a:pt x="489118" y="435547"/>
                  </a:lnTo>
                  <a:lnTo>
                    <a:pt x="481491" y="483631"/>
                  </a:lnTo>
                  <a:lnTo>
                    <a:pt x="468782" y="522390"/>
                  </a:lnTo>
                  <a:lnTo>
                    <a:pt x="427768" y="576839"/>
                  </a:lnTo>
                  <a:lnTo>
                    <a:pt x="367755" y="603971"/>
                  </a:lnTo>
                  <a:lnTo>
                    <a:pt x="330785" y="607363"/>
                  </a:lnTo>
                  <a:lnTo>
                    <a:pt x="294361" y="603971"/>
                  </a:lnTo>
                  <a:lnTo>
                    <a:pt x="234718" y="576839"/>
                  </a:lnTo>
                  <a:lnTo>
                    <a:pt x="193704" y="522390"/>
                  </a:lnTo>
                  <a:lnTo>
                    <a:pt x="180989" y="483631"/>
                  </a:lnTo>
                  <a:lnTo>
                    <a:pt x="173363" y="435547"/>
                  </a:lnTo>
                  <a:lnTo>
                    <a:pt x="170822" y="376857"/>
                  </a:lnTo>
                  <a:lnTo>
                    <a:pt x="170822" y="84049"/>
                  </a:lnTo>
                  <a:lnTo>
                    <a:pt x="172474" y="54417"/>
                  </a:lnTo>
                  <a:lnTo>
                    <a:pt x="182007" y="38171"/>
                  </a:lnTo>
                  <a:lnTo>
                    <a:pt x="206284" y="30398"/>
                  </a:lnTo>
                  <a:lnTo>
                    <a:pt x="252170" y="26187"/>
                  </a:lnTo>
                  <a:lnTo>
                    <a:pt x="252170" y="0"/>
                  </a:lnTo>
                  <a:lnTo>
                    <a:pt x="0" y="0"/>
                  </a:lnTo>
                  <a:lnTo>
                    <a:pt x="0" y="26187"/>
                  </a:lnTo>
                  <a:lnTo>
                    <a:pt x="46269" y="30398"/>
                  </a:lnTo>
                  <a:lnTo>
                    <a:pt x="70504" y="38171"/>
                  </a:lnTo>
                  <a:lnTo>
                    <a:pt x="79823" y="54417"/>
                  </a:lnTo>
                  <a:lnTo>
                    <a:pt x="81348" y="84049"/>
                  </a:lnTo>
                  <a:lnTo>
                    <a:pt x="81348" y="396741"/>
                  </a:lnTo>
                  <a:lnTo>
                    <a:pt x="83374" y="435540"/>
                  </a:lnTo>
                  <a:lnTo>
                    <a:pt x="95573" y="502634"/>
                  </a:lnTo>
                  <a:lnTo>
                    <a:pt x="130703" y="567643"/>
                  </a:lnTo>
                  <a:lnTo>
                    <a:pt x="162890" y="596675"/>
                  </a:lnTo>
                  <a:lnTo>
                    <a:pt x="200650" y="617070"/>
                  </a:lnTo>
                  <a:lnTo>
                    <a:pt x="242325" y="630082"/>
                  </a:lnTo>
                  <a:lnTo>
                    <a:pt x="286256" y="636969"/>
                  </a:lnTo>
                  <a:lnTo>
                    <a:pt x="330785" y="638985"/>
                  </a:lnTo>
                  <a:lnTo>
                    <a:pt x="375702" y="637031"/>
                  </a:lnTo>
                  <a:lnTo>
                    <a:pt x="419892" y="630280"/>
                  </a:lnTo>
                  <a:lnTo>
                    <a:pt x="461724" y="617403"/>
                  </a:lnTo>
                  <a:lnTo>
                    <a:pt x="499566" y="597071"/>
                  </a:lnTo>
                  <a:lnTo>
                    <a:pt x="531787" y="567952"/>
                  </a:lnTo>
                  <a:lnTo>
                    <a:pt x="556757" y="528716"/>
                  </a:lnTo>
                  <a:lnTo>
                    <a:pt x="574697" y="470310"/>
                  </a:lnTo>
                  <a:lnTo>
                    <a:pt x="581123" y="394940"/>
                  </a:lnTo>
                  <a:lnTo>
                    <a:pt x="581123" y="84049"/>
                  </a:lnTo>
                  <a:lnTo>
                    <a:pt x="582777" y="54417"/>
                  </a:lnTo>
                  <a:lnTo>
                    <a:pt x="592314" y="38171"/>
                  </a:lnTo>
                  <a:lnTo>
                    <a:pt x="616595" y="30398"/>
                  </a:lnTo>
                  <a:lnTo>
                    <a:pt x="662482" y="26187"/>
                  </a:lnTo>
                  <a:lnTo>
                    <a:pt x="662482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70740" y="1058428"/>
              <a:ext cx="1363623" cy="13636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31753" y="851012"/>
              <a:ext cx="1915062" cy="177269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649500" y="7458056"/>
              <a:ext cx="1386840" cy="327660"/>
            </a:xfrm>
            <a:custGeom>
              <a:avLst/>
              <a:gdLst/>
              <a:ahLst/>
              <a:cxnLst/>
              <a:rect l="l" t="t" r="r" b="b"/>
              <a:pathLst>
                <a:path w="1386840" h="327659">
                  <a:moveTo>
                    <a:pt x="42125" y="1689"/>
                  </a:moveTo>
                  <a:lnTo>
                    <a:pt x="647" y="1600"/>
                  </a:lnTo>
                  <a:lnTo>
                    <a:pt x="0" y="324485"/>
                  </a:lnTo>
                  <a:lnTo>
                    <a:pt x="41478" y="324573"/>
                  </a:lnTo>
                  <a:lnTo>
                    <a:pt x="42125" y="1689"/>
                  </a:lnTo>
                  <a:close/>
                </a:path>
                <a:path w="1386840" h="327659">
                  <a:moveTo>
                    <a:pt x="413054" y="13728"/>
                  </a:moveTo>
                  <a:lnTo>
                    <a:pt x="391909" y="7759"/>
                  </a:lnTo>
                  <a:lnTo>
                    <a:pt x="369925" y="3479"/>
                  </a:lnTo>
                  <a:lnTo>
                    <a:pt x="347091" y="901"/>
                  </a:lnTo>
                  <a:lnTo>
                    <a:pt x="323418" y="0"/>
                  </a:lnTo>
                  <a:lnTo>
                    <a:pt x="272034" y="4318"/>
                  </a:lnTo>
                  <a:lnTo>
                    <a:pt x="229971" y="17500"/>
                  </a:lnTo>
                  <a:lnTo>
                    <a:pt x="197231" y="39547"/>
                  </a:lnTo>
                  <a:lnTo>
                    <a:pt x="173824" y="70446"/>
                  </a:lnTo>
                  <a:lnTo>
                    <a:pt x="159727" y="110210"/>
                  </a:lnTo>
                  <a:lnTo>
                    <a:pt x="154965" y="158851"/>
                  </a:lnTo>
                  <a:lnTo>
                    <a:pt x="159689" y="210261"/>
                  </a:lnTo>
                  <a:lnTo>
                    <a:pt x="174129" y="252336"/>
                  </a:lnTo>
                  <a:lnTo>
                    <a:pt x="198247" y="285089"/>
                  </a:lnTo>
                  <a:lnTo>
                    <a:pt x="232067" y="308521"/>
                  </a:lnTo>
                  <a:lnTo>
                    <a:pt x="275590" y="322630"/>
                  </a:lnTo>
                  <a:lnTo>
                    <a:pt x="328803" y="327406"/>
                  </a:lnTo>
                  <a:lnTo>
                    <a:pt x="350850" y="326529"/>
                  </a:lnTo>
                  <a:lnTo>
                    <a:pt x="392671" y="319163"/>
                  </a:lnTo>
                  <a:lnTo>
                    <a:pt x="412724" y="178549"/>
                  </a:lnTo>
                  <a:lnTo>
                    <a:pt x="371246" y="178473"/>
                  </a:lnTo>
                  <a:lnTo>
                    <a:pt x="371030" y="288201"/>
                  </a:lnTo>
                  <a:lnTo>
                    <a:pt x="358749" y="290550"/>
                  </a:lnTo>
                  <a:lnTo>
                    <a:pt x="347040" y="292227"/>
                  </a:lnTo>
                  <a:lnTo>
                    <a:pt x="335876" y="293217"/>
                  </a:lnTo>
                  <a:lnTo>
                    <a:pt x="325297" y="293522"/>
                  </a:lnTo>
                  <a:lnTo>
                    <a:pt x="278815" y="288061"/>
                  </a:lnTo>
                  <a:lnTo>
                    <a:pt x="242697" y="271868"/>
                  </a:lnTo>
                  <a:lnTo>
                    <a:pt x="216928" y="244944"/>
                  </a:lnTo>
                  <a:lnTo>
                    <a:pt x="201510" y="207302"/>
                  </a:lnTo>
                  <a:lnTo>
                    <a:pt x="196443" y="158927"/>
                  </a:lnTo>
                  <a:lnTo>
                    <a:pt x="201777" y="113817"/>
                  </a:lnTo>
                  <a:lnTo>
                    <a:pt x="217576" y="78765"/>
                  </a:lnTo>
                  <a:lnTo>
                    <a:pt x="243852" y="53759"/>
                  </a:lnTo>
                  <a:lnTo>
                    <a:pt x="280606" y="38798"/>
                  </a:lnTo>
                  <a:lnTo>
                    <a:pt x="327825" y="33883"/>
                  </a:lnTo>
                  <a:lnTo>
                    <a:pt x="349542" y="34912"/>
                  </a:lnTo>
                  <a:lnTo>
                    <a:pt x="370967" y="37922"/>
                  </a:lnTo>
                  <a:lnTo>
                    <a:pt x="392125" y="42900"/>
                  </a:lnTo>
                  <a:lnTo>
                    <a:pt x="412991" y="49860"/>
                  </a:lnTo>
                  <a:lnTo>
                    <a:pt x="413054" y="13728"/>
                  </a:lnTo>
                  <a:close/>
                </a:path>
                <a:path w="1386840" h="327659">
                  <a:moveTo>
                    <a:pt x="736930" y="3098"/>
                  </a:moveTo>
                  <a:lnTo>
                    <a:pt x="527316" y="3098"/>
                  </a:lnTo>
                  <a:lnTo>
                    <a:pt x="527316" y="36118"/>
                  </a:lnTo>
                  <a:lnTo>
                    <a:pt x="527291" y="37388"/>
                  </a:lnTo>
                  <a:lnTo>
                    <a:pt x="527177" y="145338"/>
                  </a:lnTo>
                  <a:lnTo>
                    <a:pt x="527037" y="145338"/>
                  </a:lnTo>
                  <a:lnTo>
                    <a:pt x="527037" y="178358"/>
                  </a:lnTo>
                  <a:lnTo>
                    <a:pt x="526999" y="179628"/>
                  </a:lnTo>
                  <a:lnTo>
                    <a:pt x="526859" y="179628"/>
                  </a:lnTo>
                  <a:lnTo>
                    <a:pt x="526859" y="325678"/>
                  </a:lnTo>
                  <a:lnTo>
                    <a:pt x="568325" y="325678"/>
                  </a:lnTo>
                  <a:lnTo>
                    <a:pt x="568325" y="179628"/>
                  </a:lnTo>
                  <a:lnTo>
                    <a:pt x="568477" y="179628"/>
                  </a:lnTo>
                  <a:lnTo>
                    <a:pt x="568477" y="178358"/>
                  </a:lnTo>
                  <a:lnTo>
                    <a:pt x="627849" y="178358"/>
                  </a:lnTo>
                  <a:lnTo>
                    <a:pt x="627849" y="179628"/>
                  </a:lnTo>
                  <a:lnTo>
                    <a:pt x="728764" y="179628"/>
                  </a:lnTo>
                  <a:lnTo>
                    <a:pt x="728764" y="178358"/>
                  </a:lnTo>
                  <a:lnTo>
                    <a:pt x="728802" y="145338"/>
                  </a:lnTo>
                  <a:lnTo>
                    <a:pt x="568655" y="145338"/>
                  </a:lnTo>
                  <a:lnTo>
                    <a:pt x="568655" y="37388"/>
                  </a:lnTo>
                  <a:lnTo>
                    <a:pt x="568769" y="36118"/>
                  </a:lnTo>
                  <a:lnTo>
                    <a:pt x="632612" y="36118"/>
                  </a:lnTo>
                  <a:lnTo>
                    <a:pt x="632612" y="37388"/>
                  </a:lnTo>
                  <a:lnTo>
                    <a:pt x="736904" y="37388"/>
                  </a:lnTo>
                  <a:lnTo>
                    <a:pt x="736904" y="36118"/>
                  </a:lnTo>
                  <a:lnTo>
                    <a:pt x="736930" y="3098"/>
                  </a:lnTo>
                  <a:close/>
                </a:path>
                <a:path w="1386840" h="327659">
                  <a:moveTo>
                    <a:pt x="1084173" y="326682"/>
                  </a:moveTo>
                  <a:lnTo>
                    <a:pt x="948093" y="3517"/>
                  </a:lnTo>
                  <a:lnTo>
                    <a:pt x="902131" y="3429"/>
                  </a:lnTo>
                  <a:lnTo>
                    <a:pt x="765416" y="326034"/>
                  </a:lnTo>
                  <a:lnTo>
                    <a:pt x="808443" y="326123"/>
                  </a:lnTo>
                  <a:lnTo>
                    <a:pt x="923569" y="44564"/>
                  </a:lnTo>
                  <a:lnTo>
                    <a:pt x="983132" y="190995"/>
                  </a:lnTo>
                  <a:lnTo>
                    <a:pt x="902423" y="190842"/>
                  </a:lnTo>
                  <a:lnTo>
                    <a:pt x="890917" y="224675"/>
                  </a:lnTo>
                  <a:lnTo>
                    <a:pt x="996950" y="224891"/>
                  </a:lnTo>
                  <a:lnTo>
                    <a:pt x="1038225" y="326580"/>
                  </a:lnTo>
                  <a:lnTo>
                    <a:pt x="1084173" y="326682"/>
                  </a:lnTo>
                  <a:close/>
                </a:path>
                <a:path w="1386840" h="327659">
                  <a:moveTo>
                    <a:pt x="1386801" y="293954"/>
                  </a:moveTo>
                  <a:lnTo>
                    <a:pt x="1337297" y="293954"/>
                  </a:lnTo>
                  <a:lnTo>
                    <a:pt x="1337297" y="292684"/>
                  </a:lnTo>
                  <a:lnTo>
                    <a:pt x="1215453" y="292684"/>
                  </a:lnTo>
                  <a:lnTo>
                    <a:pt x="1215453" y="180924"/>
                  </a:lnTo>
                  <a:lnTo>
                    <a:pt x="1215567" y="179654"/>
                  </a:lnTo>
                  <a:lnTo>
                    <a:pt x="1274953" y="179654"/>
                  </a:lnTo>
                  <a:lnTo>
                    <a:pt x="1274953" y="180924"/>
                  </a:lnTo>
                  <a:lnTo>
                    <a:pt x="1375854" y="180924"/>
                  </a:lnTo>
                  <a:lnTo>
                    <a:pt x="1375854" y="179654"/>
                  </a:lnTo>
                  <a:lnTo>
                    <a:pt x="1375892" y="146634"/>
                  </a:lnTo>
                  <a:lnTo>
                    <a:pt x="1215745" y="146634"/>
                  </a:lnTo>
                  <a:lnTo>
                    <a:pt x="1215745" y="38684"/>
                  </a:lnTo>
                  <a:lnTo>
                    <a:pt x="1215859" y="37414"/>
                  </a:lnTo>
                  <a:lnTo>
                    <a:pt x="1279702" y="37414"/>
                  </a:lnTo>
                  <a:lnTo>
                    <a:pt x="1279702" y="38684"/>
                  </a:lnTo>
                  <a:lnTo>
                    <a:pt x="1383995" y="38684"/>
                  </a:lnTo>
                  <a:lnTo>
                    <a:pt x="1383995" y="37414"/>
                  </a:lnTo>
                  <a:lnTo>
                    <a:pt x="1384020" y="4394"/>
                  </a:lnTo>
                  <a:lnTo>
                    <a:pt x="1174419" y="4394"/>
                  </a:lnTo>
                  <a:lnTo>
                    <a:pt x="1174419" y="37414"/>
                  </a:lnTo>
                  <a:lnTo>
                    <a:pt x="1174381" y="38684"/>
                  </a:lnTo>
                  <a:lnTo>
                    <a:pt x="1174280" y="146634"/>
                  </a:lnTo>
                  <a:lnTo>
                    <a:pt x="1174140" y="146634"/>
                  </a:lnTo>
                  <a:lnTo>
                    <a:pt x="1174140" y="179654"/>
                  </a:lnTo>
                  <a:lnTo>
                    <a:pt x="1174102" y="180924"/>
                  </a:lnTo>
                  <a:lnTo>
                    <a:pt x="1173988" y="292684"/>
                  </a:lnTo>
                  <a:lnTo>
                    <a:pt x="1173873" y="293954"/>
                  </a:lnTo>
                  <a:lnTo>
                    <a:pt x="1173848" y="326974"/>
                  </a:lnTo>
                  <a:lnTo>
                    <a:pt x="1386801" y="326974"/>
                  </a:lnTo>
                  <a:lnTo>
                    <a:pt x="1386801" y="293954"/>
                  </a:lnTo>
                  <a:close/>
                </a:path>
              </a:pathLst>
            </a:custGeom>
            <a:solidFill>
              <a:srgbClr val="282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7399" y="7892245"/>
              <a:ext cx="1418939" cy="674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91916" y="7352038"/>
              <a:ext cx="617070" cy="61897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892444" y="7355012"/>
              <a:ext cx="616585" cy="613410"/>
            </a:xfrm>
            <a:custGeom>
              <a:avLst/>
              <a:gdLst/>
              <a:ahLst/>
              <a:cxnLst/>
              <a:rect l="l" t="t" r="r" b="b"/>
              <a:pathLst>
                <a:path w="616584" h="613409">
                  <a:moveTo>
                    <a:pt x="271449" y="580390"/>
                  </a:moveTo>
                  <a:lnTo>
                    <a:pt x="264740" y="580390"/>
                  </a:lnTo>
                  <a:lnTo>
                    <a:pt x="265020" y="588010"/>
                  </a:lnTo>
                  <a:lnTo>
                    <a:pt x="265457" y="598170"/>
                  </a:lnTo>
                  <a:lnTo>
                    <a:pt x="265853" y="605790"/>
                  </a:lnTo>
                  <a:lnTo>
                    <a:pt x="266381" y="613410"/>
                  </a:lnTo>
                  <a:lnTo>
                    <a:pt x="273105" y="613410"/>
                  </a:lnTo>
                  <a:lnTo>
                    <a:pt x="272306" y="601980"/>
                  </a:lnTo>
                  <a:lnTo>
                    <a:pt x="271686" y="588010"/>
                  </a:lnTo>
                  <a:lnTo>
                    <a:pt x="271449" y="580390"/>
                  </a:lnTo>
                  <a:close/>
                </a:path>
                <a:path w="616584" h="613409">
                  <a:moveTo>
                    <a:pt x="292405" y="379730"/>
                  </a:moveTo>
                  <a:lnTo>
                    <a:pt x="285137" y="379730"/>
                  </a:lnTo>
                  <a:lnTo>
                    <a:pt x="276169" y="424180"/>
                  </a:lnTo>
                  <a:lnTo>
                    <a:pt x="269721" y="467360"/>
                  </a:lnTo>
                  <a:lnTo>
                    <a:pt x="265806" y="511810"/>
                  </a:lnTo>
                  <a:lnTo>
                    <a:pt x="264550" y="553720"/>
                  </a:lnTo>
                  <a:lnTo>
                    <a:pt x="264457" y="561340"/>
                  </a:lnTo>
                  <a:lnTo>
                    <a:pt x="260081" y="572770"/>
                  </a:lnTo>
                  <a:lnTo>
                    <a:pt x="255481" y="585470"/>
                  </a:lnTo>
                  <a:lnTo>
                    <a:pt x="250657" y="598170"/>
                  </a:lnTo>
                  <a:lnTo>
                    <a:pt x="245926" y="609600"/>
                  </a:lnTo>
                  <a:lnTo>
                    <a:pt x="252528" y="610870"/>
                  </a:lnTo>
                  <a:lnTo>
                    <a:pt x="255537" y="603250"/>
                  </a:lnTo>
                  <a:lnTo>
                    <a:pt x="258695" y="595630"/>
                  </a:lnTo>
                  <a:lnTo>
                    <a:pt x="261764" y="588010"/>
                  </a:lnTo>
                  <a:lnTo>
                    <a:pt x="264740" y="580390"/>
                  </a:lnTo>
                  <a:lnTo>
                    <a:pt x="271449" y="580390"/>
                  </a:lnTo>
                  <a:lnTo>
                    <a:pt x="271331" y="576580"/>
                  </a:lnTo>
                  <a:lnTo>
                    <a:pt x="271261" y="572770"/>
                  </a:lnTo>
                  <a:lnTo>
                    <a:pt x="271127" y="561340"/>
                  </a:lnTo>
                  <a:lnTo>
                    <a:pt x="277772" y="539750"/>
                  </a:lnTo>
                  <a:lnTo>
                    <a:pt x="271336" y="539750"/>
                  </a:lnTo>
                  <a:lnTo>
                    <a:pt x="274204" y="488950"/>
                  </a:lnTo>
                  <a:lnTo>
                    <a:pt x="280345" y="439420"/>
                  </a:lnTo>
                  <a:lnTo>
                    <a:pt x="289744" y="389890"/>
                  </a:lnTo>
                  <a:lnTo>
                    <a:pt x="292405" y="379730"/>
                  </a:lnTo>
                  <a:close/>
                </a:path>
                <a:path w="616584" h="613409">
                  <a:moveTo>
                    <a:pt x="315502" y="384810"/>
                  </a:moveTo>
                  <a:lnTo>
                    <a:pt x="308487" y="384810"/>
                  </a:lnTo>
                  <a:lnTo>
                    <a:pt x="314268" y="430530"/>
                  </a:lnTo>
                  <a:lnTo>
                    <a:pt x="322768" y="474980"/>
                  </a:lnTo>
                  <a:lnTo>
                    <a:pt x="333975" y="519430"/>
                  </a:lnTo>
                  <a:lnTo>
                    <a:pt x="347878" y="563880"/>
                  </a:lnTo>
                  <a:lnTo>
                    <a:pt x="364464" y="607060"/>
                  </a:lnTo>
                  <a:lnTo>
                    <a:pt x="365988" y="610870"/>
                  </a:lnTo>
                  <a:lnTo>
                    <a:pt x="372614" y="609600"/>
                  </a:lnTo>
                  <a:lnTo>
                    <a:pt x="370600" y="604520"/>
                  </a:lnTo>
                  <a:lnTo>
                    <a:pt x="351422" y="553720"/>
                  </a:lnTo>
                  <a:lnTo>
                    <a:pt x="335978" y="501650"/>
                  </a:lnTo>
                  <a:lnTo>
                    <a:pt x="324287" y="449580"/>
                  </a:lnTo>
                  <a:lnTo>
                    <a:pt x="316367" y="396240"/>
                  </a:lnTo>
                  <a:lnTo>
                    <a:pt x="315502" y="384810"/>
                  </a:lnTo>
                  <a:close/>
                </a:path>
                <a:path w="616584" h="613409">
                  <a:moveTo>
                    <a:pt x="329617" y="337820"/>
                  </a:moveTo>
                  <a:lnTo>
                    <a:pt x="322570" y="337820"/>
                  </a:lnTo>
                  <a:lnTo>
                    <a:pt x="325062" y="344170"/>
                  </a:lnTo>
                  <a:lnTo>
                    <a:pt x="327492" y="349250"/>
                  </a:lnTo>
                  <a:lnTo>
                    <a:pt x="329869" y="355600"/>
                  </a:lnTo>
                  <a:lnTo>
                    <a:pt x="348289" y="403860"/>
                  </a:lnTo>
                  <a:lnTo>
                    <a:pt x="363294" y="453390"/>
                  </a:lnTo>
                  <a:lnTo>
                    <a:pt x="374867" y="502920"/>
                  </a:lnTo>
                  <a:lnTo>
                    <a:pt x="382993" y="554990"/>
                  </a:lnTo>
                  <a:lnTo>
                    <a:pt x="387615" y="605790"/>
                  </a:lnTo>
                  <a:lnTo>
                    <a:pt x="394225" y="604520"/>
                  </a:lnTo>
                  <a:lnTo>
                    <a:pt x="389466" y="552450"/>
                  </a:lnTo>
                  <a:lnTo>
                    <a:pt x="381244" y="501650"/>
                  </a:lnTo>
                  <a:lnTo>
                    <a:pt x="369583" y="450850"/>
                  </a:lnTo>
                  <a:lnTo>
                    <a:pt x="354498" y="401320"/>
                  </a:lnTo>
                  <a:lnTo>
                    <a:pt x="336005" y="353060"/>
                  </a:lnTo>
                  <a:lnTo>
                    <a:pt x="330937" y="340360"/>
                  </a:lnTo>
                  <a:lnTo>
                    <a:pt x="329617" y="337820"/>
                  </a:lnTo>
                  <a:close/>
                </a:path>
                <a:path w="616584" h="613409">
                  <a:moveTo>
                    <a:pt x="358319" y="330200"/>
                  </a:moveTo>
                  <a:lnTo>
                    <a:pt x="282530" y="330200"/>
                  </a:lnTo>
                  <a:lnTo>
                    <a:pt x="285954" y="334010"/>
                  </a:lnTo>
                  <a:lnTo>
                    <a:pt x="290184" y="337820"/>
                  </a:lnTo>
                  <a:lnTo>
                    <a:pt x="294948" y="339090"/>
                  </a:lnTo>
                  <a:lnTo>
                    <a:pt x="292574" y="345440"/>
                  </a:lnTo>
                  <a:lnTo>
                    <a:pt x="290147" y="351790"/>
                  </a:lnTo>
                  <a:lnTo>
                    <a:pt x="287665" y="358140"/>
                  </a:lnTo>
                  <a:lnTo>
                    <a:pt x="285127" y="363220"/>
                  </a:lnTo>
                  <a:lnTo>
                    <a:pt x="264000" y="408940"/>
                  </a:lnTo>
                  <a:lnTo>
                    <a:pt x="240030" y="453390"/>
                  </a:lnTo>
                  <a:lnTo>
                    <a:pt x="213264" y="495300"/>
                  </a:lnTo>
                  <a:lnTo>
                    <a:pt x="183748" y="535940"/>
                  </a:lnTo>
                  <a:lnTo>
                    <a:pt x="152030" y="574040"/>
                  </a:lnTo>
                  <a:lnTo>
                    <a:pt x="158001" y="576580"/>
                  </a:lnTo>
                  <a:lnTo>
                    <a:pt x="187818" y="541020"/>
                  </a:lnTo>
                  <a:lnTo>
                    <a:pt x="215812" y="502920"/>
                  </a:lnTo>
                  <a:lnTo>
                    <a:pt x="241388" y="463550"/>
                  </a:lnTo>
                  <a:lnTo>
                    <a:pt x="264509" y="422910"/>
                  </a:lnTo>
                  <a:lnTo>
                    <a:pt x="285137" y="379730"/>
                  </a:lnTo>
                  <a:lnTo>
                    <a:pt x="292405" y="379730"/>
                  </a:lnTo>
                  <a:lnTo>
                    <a:pt x="302383" y="341630"/>
                  </a:lnTo>
                  <a:lnTo>
                    <a:pt x="315890" y="341630"/>
                  </a:lnTo>
                  <a:lnTo>
                    <a:pt x="319366" y="340360"/>
                  </a:lnTo>
                  <a:lnTo>
                    <a:pt x="322570" y="337820"/>
                  </a:lnTo>
                  <a:lnTo>
                    <a:pt x="329617" y="337820"/>
                  </a:lnTo>
                  <a:lnTo>
                    <a:pt x="328298" y="335280"/>
                  </a:lnTo>
                  <a:lnTo>
                    <a:pt x="328811" y="334010"/>
                  </a:lnTo>
                  <a:lnTo>
                    <a:pt x="349049" y="334010"/>
                  </a:lnTo>
                  <a:lnTo>
                    <a:pt x="345920" y="331470"/>
                  </a:lnTo>
                  <a:lnTo>
                    <a:pt x="360685" y="331470"/>
                  </a:lnTo>
                  <a:lnTo>
                    <a:pt x="358319" y="330200"/>
                  </a:lnTo>
                  <a:close/>
                </a:path>
                <a:path w="616584" h="613409">
                  <a:moveTo>
                    <a:pt x="312236" y="341630"/>
                  </a:moveTo>
                  <a:lnTo>
                    <a:pt x="304424" y="341630"/>
                  </a:lnTo>
                  <a:lnTo>
                    <a:pt x="301054" y="392430"/>
                  </a:lnTo>
                  <a:lnTo>
                    <a:pt x="294406" y="441960"/>
                  </a:lnTo>
                  <a:lnTo>
                    <a:pt x="284496" y="491490"/>
                  </a:lnTo>
                  <a:lnTo>
                    <a:pt x="271336" y="539750"/>
                  </a:lnTo>
                  <a:lnTo>
                    <a:pt x="277772" y="539750"/>
                  </a:lnTo>
                  <a:lnTo>
                    <a:pt x="284417" y="518160"/>
                  </a:lnTo>
                  <a:lnTo>
                    <a:pt x="295080" y="474980"/>
                  </a:lnTo>
                  <a:lnTo>
                    <a:pt x="303107" y="429260"/>
                  </a:lnTo>
                  <a:lnTo>
                    <a:pt x="308487" y="384810"/>
                  </a:lnTo>
                  <a:lnTo>
                    <a:pt x="315502" y="384810"/>
                  </a:lnTo>
                  <a:lnTo>
                    <a:pt x="312236" y="341630"/>
                  </a:lnTo>
                  <a:close/>
                </a:path>
                <a:path w="616584" h="613409">
                  <a:moveTo>
                    <a:pt x="338989" y="334010"/>
                  </a:moveTo>
                  <a:lnTo>
                    <a:pt x="329795" y="334010"/>
                  </a:lnTo>
                  <a:lnTo>
                    <a:pt x="344452" y="351790"/>
                  </a:lnTo>
                  <a:lnTo>
                    <a:pt x="375514" y="387350"/>
                  </a:lnTo>
                  <a:lnTo>
                    <a:pt x="423758" y="434340"/>
                  </a:lnTo>
                  <a:lnTo>
                    <a:pt x="457079" y="463550"/>
                  </a:lnTo>
                  <a:lnTo>
                    <a:pt x="491830" y="488950"/>
                  </a:lnTo>
                  <a:lnTo>
                    <a:pt x="527967" y="513080"/>
                  </a:lnTo>
                  <a:lnTo>
                    <a:pt x="532456" y="518160"/>
                  </a:lnTo>
                  <a:lnTo>
                    <a:pt x="537606" y="513080"/>
                  </a:lnTo>
                  <a:lnTo>
                    <a:pt x="538710" y="511810"/>
                  </a:lnTo>
                  <a:lnTo>
                    <a:pt x="532355" y="508000"/>
                  </a:lnTo>
                  <a:lnTo>
                    <a:pt x="521064" y="495300"/>
                  </a:lnTo>
                  <a:lnTo>
                    <a:pt x="511434" y="495300"/>
                  </a:lnTo>
                  <a:lnTo>
                    <a:pt x="481155" y="473710"/>
                  </a:lnTo>
                  <a:lnTo>
                    <a:pt x="451907" y="449580"/>
                  </a:lnTo>
                  <a:lnTo>
                    <a:pt x="423719" y="425450"/>
                  </a:lnTo>
                  <a:lnTo>
                    <a:pt x="396621" y="400050"/>
                  </a:lnTo>
                  <a:lnTo>
                    <a:pt x="381468" y="383540"/>
                  </a:lnTo>
                  <a:lnTo>
                    <a:pt x="366811" y="368300"/>
                  </a:lnTo>
                  <a:lnTo>
                    <a:pt x="352651" y="351790"/>
                  </a:lnTo>
                  <a:lnTo>
                    <a:pt x="338989" y="334010"/>
                  </a:lnTo>
                  <a:close/>
                </a:path>
                <a:path w="616584" h="613409">
                  <a:moveTo>
                    <a:pt x="359748" y="317500"/>
                  </a:moveTo>
                  <a:lnTo>
                    <a:pt x="274917" y="317500"/>
                  </a:lnTo>
                  <a:lnTo>
                    <a:pt x="275776" y="320040"/>
                  </a:lnTo>
                  <a:lnTo>
                    <a:pt x="276991" y="322580"/>
                  </a:lnTo>
                  <a:lnTo>
                    <a:pt x="278519" y="325120"/>
                  </a:lnTo>
                  <a:lnTo>
                    <a:pt x="249696" y="346710"/>
                  </a:lnTo>
                  <a:lnTo>
                    <a:pt x="193875" y="392430"/>
                  </a:lnTo>
                  <a:lnTo>
                    <a:pt x="143081" y="439420"/>
                  </a:lnTo>
                  <a:lnTo>
                    <a:pt x="97001" y="486410"/>
                  </a:lnTo>
                  <a:lnTo>
                    <a:pt x="74899" y="509270"/>
                  </a:lnTo>
                  <a:lnTo>
                    <a:pt x="79608" y="514350"/>
                  </a:lnTo>
                  <a:lnTo>
                    <a:pt x="101449" y="490220"/>
                  </a:lnTo>
                  <a:lnTo>
                    <a:pt x="124219" y="467360"/>
                  </a:lnTo>
                  <a:lnTo>
                    <a:pt x="171434" y="421640"/>
                  </a:lnTo>
                  <a:lnTo>
                    <a:pt x="225729" y="374650"/>
                  </a:lnTo>
                  <a:lnTo>
                    <a:pt x="282530" y="330200"/>
                  </a:lnTo>
                  <a:lnTo>
                    <a:pt x="358319" y="330200"/>
                  </a:lnTo>
                  <a:lnTo>
                    <a:pt x="339387" y="320040"/>
                  </a:lnTo>
                  <a:lnTo>
                    <a:pt x="339774" y="320040"/>
                  </a:lnTo>
                  <a:lnTo>
                    <a:pt x="339952" y="318770"/>
                  </a:lnTo>
                  <a:lnTo>
                    <a:pt x="364280" y="318770"/>
                  </a:lnTo>
                  <a:lnTo>
                    <a:pt x="359748" y="317500"/>
                  </a:lnTo>
                  <a:close/>
                </a:path>
                <a:path w="616584" h="613409">
                  <a:moveTo>
                    <a:pt x="349049" y="334010"/>
                  </a:moveTo>
                  <a:lnTo>
                    <a:pt x="338989" y="334010"/>
                  </a:lnTo>
                  <a:lnTo>
                    <a:pt x="372446" y="361950"/>
                  </a:lnTo>
                  <a:lnTo>
                    <a:pt x="405026" y="389890"/>
                  </a:lnTo>
                  <a:lnTo>
                    <a:pt x="436675" y="417830"/>
                  </a:lnTo>
                  <a:lnTo>
                    <a:pt x="467341" y="448310"/>
                  </a:lnTo>
                  <a:lnTo>
                    <a:pt x="500620" y="482600"/>
                  </a:lnTo>
                  <a:lnTo>
                    <a:pt x="511434" y="495300"/>
                  </a:lnTo>
                  <a:lnTo>
                    <a:pt x="521064" y="495300"/>
                  </a:lnTo>
                  <a:lnTo>
                    <a:pt x="517677" y="491490"/>
                  </a:lnTo>
                  <a:lnTo>
                    <a:pt x="502735" y="474980"/>
                  </a:lnTo>
                  <a:lnTo>
                    <a:pt x="487530" y="459740"/>
                  </a:lnTo>
                  <a:lnTo>
                    <a:pt x="472063" y="443230"/>
                  </a:lnTo>
                  <a:lnTo>
                    <a:pt x="441900" y="414020"/>
                  </a:lnTo>
                  <a:lnTo>
                    <a:pt x="410786" y="386080"/>
                  </a:lnTo>
                  <a:lnTo>
                    <a:pt x="378775" y="358140"/>
                  </a:lnTo>
                  <a:lnTo>
                    <a:pt x="349049" y="334010"/>
                  </a:lnTo>
                  <a:close/>
                </a:path>
                <a:path w="616584" h="613409">
                  <a:moveTo>
                    <a:pt x="360685" y="331470"/>
                  </a:moveTo>
                  <a:lnTo>
                    <a:pt x="345920" y="331470"/>
                  </a:lnTo>
                  <a:lnTo>
                    <a:pt x="378735" y="349250"/>
                  </a:lnTo>
                  <a:lnTo>
                    <a:pt x="411043" y="368300"/>
                  </a:lnTo>
                  <a:lnTo>
                    <a:pt x="442799" y="387350"/>
                  </a:lnTo>
                  <a:lnTo>
                    <a:pt x="473958" y="408940"/>
                  </a:lnTo>
                  <a:lnTo>
                    <a:pt x="497414" y="424180"/>
                  </a:lnTo>
                  <a:lnTo>
                    <a:pt x="520528" y="441960"/>
                  </a:lnTo>
                  <a:lnTo>
                    <a:pt x="543288" y="458470"/>
                  </a:lnTo>
                  <a:lnTo>
                    <a:pt x="565683" y="476250"/>
                  </a:lnTo>
                  <a:lnTo>
                    <a:pt x="566909" y="474980"/>
                  </a:lnTo>
                  <a:lnTo>
                    <a:pt x="568977" y="471170"/>
                  </a:lnTo>
                  <a:lnTo>
                    <a:pt x="569271" y="471170"/>
                  </a:lnTo>
                  <a:lnTo>
                    <a:pt x="524204" y="435610"/>
                  </a:lnTo>
                  <a:lnTo>
                    <a:pt x="477707" y="402590"/>
                  </a:lnTo>
                  <a:lnTo>
                    <a:pt x="444094" y="381000"/>
                  </a:lnTo>
                  <a:lnTo>
                    <a:pt x="409803" y="359410"/>
                  </a:lnTo>
                  <a:lnTo>
                    <a:pt x="374885" y="339090"/>
                  </a:lnTo>
                  <a:lnTo>
                    <a:pt x="360685" y="331470"/>
                  </a:lnTo>
                  <a:close/>
                </a:path>
                <a:path w="616584" h="613409">
                  <a:moveTo>
                    <a:pt x="364280" y="318770"/>
                  </a:moveTo>
                  <a:lnTo>
                    <a:pt x="339952" y="318770"/>
                  </a:lnTo>
                  <a:lnTo>
                    <a:pt x="385043" y="331470"/>
                  </a:lnTo>
                  <a:lnTo>
                    <a:pt x="473922" y="361950"/>
                  </a:lnTo>
                  <a:lnTo>
                    <a:pt x="517664" y="379730"/>
                  </a:lnTo>
                  <a:lnTo>
                    <a:pt x="557180" y="397510"/>
                  </a:lnTo>
                  <a:lnTo>
                    <a:pt x="576738" y="407670"/>
                  </a:lnTo>
                  <a:lnTo>
                    <a:pt x="595799" y="416560"/>
                  </a:lnTo>
                  <a:lnTo>
                    <a:pt x="598196" y="410210"/>
                  </a:lnTo>
                  <a:lnTo>
                    <a:pt x="579114" y="401320"/>
                  </a:lnTo>
                  <a:lnTo>
                    <a:pt x="559631" y="391160"/>
                  </a:lnTo>
                  <a:lnTo>
                    <a:pt x="540015" y="382270"/>
                  </a:lnTo>
                  <a:lnTo>
                    <a:pt x="520271" y="374650"/>
                  </a:lnTo>
                  <a:lnTo>
                    <a:pt x="476293" y="356870"/>
                  </a:lnTo>
                  <a:lnTo>
                    <a:pt x="431843" y="340360"/>
                  </a:lnTo>
                  <a:lnTo>
                    <a:pt x="386944" y="325120"/>
                  </a:lnTo>
                  <a:lnTo>
                    <a:pt x="364280" y="318770"/>
                  </a:lnTo>
                  <a:close/>
                </a:path>
                <a:path w="616584" h="613409">
                  <a:moveTo>
                    <a:pt x="228533" y="323850"/>
                  </a:moveTo>
                  <a:lnTo>
                    <a:pt x="191768" y="323850"/>
                  </a:lnTo>
                  <a:lnTo>
                    <a:pt x="144780" y="335280"/>
                  </a:lnTo>
                  <a:lnTo>
                    <a:pt x="98367" y="347980"/>
                  </a:lnTo>
                  <a:lnTo>
                    <a:pt x="52548" y="361950"/>
                  </a:lnTo>
                  <a:lnTo>
                    <a:pt x="8150" y="377190"/>
                  </a:lnTo>
                  <a:lnTo>
                    <a:pt x="9602" y="383540"/>
                  </a:lnTo>
                  <a:lnTo>
                    <a:pt x="57323" y="367030"/>
                  </a:lnTo>
                  <a:lnTo>
                    <a:pt x="106426" y="351790"/>
                  </a:lnTo>
                  <a:lnTo>
                    <a:pt x="156210" y="339090"/>
                  </a:lnTo>
                  <a:lnTo>
                    <a:pt x="206647" y="327660"/>
                  </a:lnTo>
                  <a:lnTo>
                    <a:pt x="228533" y="323850"/>
                  </a:lnTo>
                  <a:close/>
                </a:path>
                <a:path w="616584" h="613409">
                  <a:moveTo>
                    <a:pt x="0" y="313690"/>
                  </a:moveTo>
                  <a:lnTo>
                    <a:pt x="481" y="321310"/>
                  </a:lnTo>
                  <a:lnTo>
                    <a:pt x="29210" y="322580"/>
                  </a:lnTo>
                  <a:lnTo>
                    <a:pt x="58711" y="325120"/>
                  </a:lnTo>
                  <a:lnTo>
                    <a:pt x="88260" y="326390"/>
                  </a:lnTo>
                  <a:lnTo>
                    <a:pt x="154784" y="326390"/>
                  </a:lnTo>
                  <a:lnTo>
                    <a:pt x="191768" y="323850"/>
                  </a:lnTo>
                  <a:lnTo>
                    <a:pt x="228533" y="323850"/>
                  </a:lnTo>
                  <a:lnTo>
                    <a:pt x="250419" y="320040"/>
                  </a:lnTo>
                  <a:lnTo>
                    <a:pt x="102199" y="320040"/>
                  </a:lnTo>
                  <a:lnTo>
                    <a:pt x="50794" y="317500"/>
                  </a:lnTo>
                  <a:lnTo>
                    <a:pt x="0" y="313690"/>
                  </a:lnTo>
                  <a:close/>
                </a:path>
                <a:path w="616584" h="613409">
                  <a:moveTo>
                    <a:pt x="9533" y="269240"/>
                  </a:moveTo>
                  <a:lnTo>
                    <a:pt x="2245" y="269240"/>
                  </a:lnTo>
                  <a:lnTo>
                    <a:pt x="1743" y="276860"/>
                  </a:lnTo>
                  <a:lnTo>
                    <a:pt x="63148" y="276860"/>
                  </a:lnTo>
                  <a:lnTo>
                    <a:pt x="116410" y="280670"/>
                  </a:lnTo>
                  <a:lnTo>
                    <a:pt x="169279" y="285750"/>
                  </a:lnTo>
                  <a:lnTo>
                    <a:pt x="221727" y="293370"/>
                  </a:lnTo>
                  <a:lnTo>
                    <a:pt x="273724" y="303530"/>
                  </a:lnTo>
                  <a:lnTo>
                    <a:pt x="273609" y="309880"/>
                  </a:lnTo>
                  <a:lnTo>
                    <a:pt x="271253" y="309880"/>
                  </a:lnTo>
                  <a:lnTo>
                    <a:pt x="265734" y="311150"/>
                  </a:lnTo>
                  <a:lnTo>
                    <a:pt x="257065" y="312420"/>
                  </a:lnTo>
                  <a:lnTo>
                    <a:pt x="205361" y="316230"/>
                  </a:lnTo>
                  <a:lnTo>
                    <a:pt x="153730" y="318770"/>
                  </a:lnTo>
                  <a:lnTo>
                    <a:pt x="102199" y="320040"/>
                  </a:lnTo>
                  <a:lnTo>
                    <a:pt x="250419" y="320040"/>
                  </a:lnTo>
                  <a:lnTo>
                    <a:pt x="257714" y="318770"/>
                  </a:lnTo>
                  <a:lnTo>
                    <a:pt x="269190" y="317500"/>
                  </a:lnTo>
                  <a:lnTo>
                    <a:pt x="359748" y="317500"/>
                  </a:lnTo>
                  <a:lnTo>
                    <a:pt x="341617" y="312420"/>
                  </a:lnTo>
                  <a:lnTo>
                    <a:pt x="341826" y="311150"/>
                  </a:lnTo>
                  <a:lnTo>
                    <a:pt x="341942" y="309880"/>
                  </a:lnTo>
                  <a:lnTo>
                    <a:pt x="341994" y="308610"/>
                  </a:lnTo>
                  <a:lnTo>
                    <a:pt x="372901" y="306070"/>
                  </a:lnTo>
                  <a:lnTo>
                    <a:pt x="434633" y="303530"/>
                  </a:lnTo>
                  <a:lnTo>
                    <a:pt x="602065" y="303530"/>
                  </a:lnTo>
                  <a:lnTo>
                    <a:pt x="574118" y="300990"/>
                  </a:lnTo>
                  <a:lnTo>
                    <a:pt x="341397" y="300990"/>
                  </a:lnTo>
                  <a:lnTo>
                    <a:pt x="340790" y="297180"/>
                  </a:lnTo>
                  <a:lnTo>
                    <a:pt x="274781" y="297180"/>
                  </a:lnTo>
                  <a:lnTo>
                    <a:pt x="222576" y="287020"/>
                  </a:lnTo>
                  <a:lnTo>
                    <a:pt x="169918" y="279400"/>
                  </a:lnTo>
                  <a:lnTo>
                    <a:pt x="116838" y="274320"/>
                  </a:lnTo>
                  <a:lnTo>
                    <a:pt x="63367" y="270510"/>
                  </a:lnTo>
                  <a:lnTo>
                    <a:pt x="9533" y="269240"/>
                  </a:lnTo>
                  <a:close/>
                </a:path>
                <a:path w="616584" h="613409">
                  <a:moveTo>
                    <a:pt x="602065" y="303530"/>
                  </a:moveTo>
                  <a:lnTo>
                    <a:pt x="503210" y="303530"/>
                  </a:lnTo>
                  <a:lnTo>
                    <a:pt x="540899" y="304800"/>
                  </a:lnTo>
                  <a:lnTo>
                    <a:pt x="616007" y="312420"/>
                  </a:lnTo>
                  <a:lnTo>
                    <a:pt x="616038" y="304800"/>
                  </a:lnTo>
                  <a:lnTo>
                    <a:pt x="602065" y="303530"/>
                  </a:lnTo>
                  <a:close/>
                </a:path>
                <a:path w="616584" h="613409">
                  <a:moveTo>
                    <a:pt x="605494" y="227330"/>
                  </a:moveTo>
                  <a:lnTo>
                    <a:pt x="554259" y="246380"/>
                  </a:lnTo>
                  <a:lnTo>
                    <a:pt x="502200" y="262890"/>
                  </a:lnTo>
                  <a:lnTo>
                    <a:pt x="449350" y="278130"/>
                  </a:lnTo>
                  <a:lnTo>
                    <a:pt x="395738" y="290830"/>
                  </a:lnTo>
                  <a:lnTo>
                    <a:pt x="341397" y="300990"/>
                  </a:lnTo>
                  <a:lnTo>
                    <a:pt x="574118" y="300990"/>
                  </a:lnTo>
                  <a:lnTo>
                    <a:pt x="560145" y="299720"/>
                  </a:lnTo>
                  <a:lnTo>
                    <a:pt x="532099" y="298450"/>
                  </a:lnTo>
                  <a:lnTo>
                    <a:pt x="391416" y="298450"/>
                  </a:lnTo>
                  <a:lnTo>
                    <a:pt x="446583" y="285750"/>
                  </a:lnTo>
                  <a:lnTo>
                    <a:pt x="500954" y="270510"/>
                  </a:lnTo>
                  <a:lnTo>
                    <a:pt x="554494" y="252730"/>
                  </a:lnTo>
                  <a:lnTo>
                    <a:pt x="607001" y="233680"/>
                  </a:lnTo>
                  <a:lnTo>
                    <a:pt x="605816" y="228600"/>
                  </a:lnTo>
                  <a:lnTo>
                    <a:pt x="605494" y="227330"/>
                  </a:lnTo>
                  <a:close/>
                </a:path>
                <a:path w="616584" h="613409">
                  <a:moveTo>
                    <a:pt x="447798" y="295910"/>
                  </a:moveTo>
                  <a:lnTo>
                    <a:pt x="391416" y="298450"/>
                  </a:lnTo>
                  <a:lnTo>
                    <a:pt x="532099" y="298450"/>
                  </a:lnTo>
                  <a:lnTo>
                    <a:pt x="504053" y="297180"/>
                  </a:lnTo>
                  <a:lnTo>
                    <a:pt x="447798" y="295910"/>
                  </a:lnTo>
                  <a:close/>
                </a:path>
                <a:path w="616584" h="613409">
                  <a:moveTo>
                    <a:pt x="17189" y="205740"/>
                  </a:moveTo>
                  <a:lnTo>
                    <a:pt x="14778" y="212090"/>
                  </a:lnTo>
                  <a:lnTo>
                    <a:pt x="63060" y="223520"/>
                  </a:lnTo>
                  <a:lnTo>
                    <a:pt x="111134" y="236220"/>
                  </a:lnTo>
                  <a:lnTo>
                    <a:pt x="158727" y="251460"/>
                  </a:lnTo>
                  <a:lnTo>
                    <a:pt x="205811" y="267970"/>
                  </a:lnTo>
                  <a:lnTo>
                    <a:pt x="252363" y="287020"/>
                  </a:lnTo>
                  <a:lnTo>
                    <a:pt x="259860" y="290830"/>
                  </a:lnTo>
                  <a:lnTo>
                    <a:pt x="267326" y="293370"/>
                  </a:lnTo>
                  <a:lnTo>
                    <a:pt x="274781" y="297180"/>
                  </a:lnTo>
                  <a:lnTo>
                    <a:pt x="340790" y="297180"/>
                  </a:lnTo>
                  <a:lnTo>
                    <a:pt x="339764" y="294640"/>
                  </a:lnTo>
                  <a:lnTo>
                    <a:pt x="338381" y="292100"/>
                  </a:lnTo>
                  <a:lnTo>
                    <a:pt x="340122" y="290830"/>
                  </a:lnTo>
                  <a:lnTo>
                    <a:pt x="277692" y="290830"/>
                  </a:lnTo>
                  <a:lnTo>
                    <a:pt x="270143" y="287020"/>
                  </a:lnTo>
                  <a:lnTo>
                    <a:pt x="262572" y="284480"/>
                  </a:lnTo>
                  <a:lnTo>
                    <a:pt x="208324" y="261620"/>
                  </a:lnTo>
                  <a:lnTo>
                    <a:pt x="161146" y="245110"/>
                  </a:lnTo>
                  <a:lnTo>
                    <a:pt x="113461" y="229870"/>
                  </a:lnTo>
                  <a:lnTo>
                    <a:pt x="65295" y="217170"/>
                  </a:lnTo>
                  <a:lnTo>
                    <a:pt x="17189" y="205740"/>
                  </a:lnTo>
                  <a:close/>
                </a:path>
                <a:path w="616584" h="613409">
                  <a:moveTo>
                    <a:pt x="40629" y="153670"/>
                  </a:moveTo>
                  <a:lnTo>
                    <a:pt x="37366" y="160020"/>
                  </a:lnTo>
                  <a:lnTo>
                    <a:pt x="42150" y="162560"/>
                  </a:lnTo>
                  <a:lnTo>
                    <a:pt x="47469" y="163830"/>
                  </a:lnTo>
                  <a:lnTo>
                    <a:pt x="52788" y="166370"/>
                  </a:lnTo>
                  <a:lnTo>
                    <a:pt x="98830" y="186690"/>
                  </a:lnTo>
                  <a:lnTo>
                    <a:pt x="144110" y="209550"/>
                  </a:lnTo>
                  <a:lnTo>
                    <a:pt x="188528" y="233680"/>
                  </a:lnTo>
                  <a:lnTo>
                    <a:pt x="231985" y="260350"/>
                  </a:lnTo>
                  <a:lnTo>
                    <a:pt x="274383" y="288290"/>
                  </a:lnTo>
                  <a:lnTo>
                    <a:pt x="275629" y="288290"/>
                  </a:lnTo>
                  <a:lnTo>
                    <a:pt x="278101" y="290830"/>
                  </a:lnTo>
                  <a:lnTo>
                    <a:pt x="340122" y="290830"/>
                  </a:lnTo>
                  <a:lnTo>
                    <a:pt x="347085" y="285750"/>
                  </a:lnTo>
                  <a:lnTo>
                    <a:pt x="334832" y="285750"/>
                  </a:lnTo>
                  <a:lnTo>
                    <a:pt x="333429" y="284480"/>
                  </a:lnTo>
                  <a:lnTo>
                    <a:pt x="281975" y="284480"/>
                  </a:lnTo>
                  <a:lnTo>
                    <a:pt x="235507" y="254000"/>
                  </a:lnTo>
                  <a:lnTo>
                    <a:pt x="191829" y="228600"/>
                  </a:lnTo>
                  <a:lnTo>
                    <a:pt x="147184" y="203200"/>
                  </a:lnTo>
                  <a:lnTo>
                    <a:pt x="55395" y="160020"/>
                  </a:lnTo>
                  <a:lnTo>
                    <a:pt x="50306" y="158750"/>
                  </a:lnTo>
                  <a:lnTo>
                    <a:pt x="40629" y="153670"/>
                  </a:lnTo>
                  <a:close/>
                </a:path>
                <a:path w="616584" h="613409">
                  <a:moveTo>
                    <a:pt x="579214" y="161290"/>
                  </a:moveTo>
                  <a:lnTo>
                    <a:pt x="536189" y="179070"/>
                  </a:lnTo>
                  <a:lnTo>
                    <a:pt x="493638" y="198120"/>
                  </a:lnTo>
                  <a:lnTo>
                    <a:pt x="451737" y="218440"/>
                  </a:lnTo>
                  <a:lnTo>
                    <a:pt x="410509" y="240030"/>
                  </a:lnTo>
                  <a:lnTo>
                    <a:pt x="369972" y="264160"/>
                  </a:lnTo>
                  <a:lnTo>
                    <a:pt x="361126" y="269240"/>
                  </a:lnTo>
                  <a:lnTo>
                    <a:pt x="352320" y="275590"/>
                  </a:lnTo>
                  <a:lnTo>
                    <a:pt x="334832" y="285750"/>
                  </a:lnTo>
                  <a:lnTo>
                    <a:pt x="347085" y="285750"/>
                  </a:lnTo>
                  <a:lnTo>
                    <a:pt x="364606" y="275590"/>
                  </a:lnTo>
                  <a:lnTo>
                    <a:pt x="373428" y="269240"/>
                  </a:lnTo>
                  <a:lnTo>
                    <a:pt x="455055" y="223520"/>
                  </a:lnTo>
                  <a:lnTo>
                    <a:pt x="496888" y="203200"/>
                  </a:lnTo>
                  <a:lnTo>
                    <a:pt x="539373" y="184150"/>
                  </a:lnTo>
                  <a:lnTo>
                    <a:pt x="582468" y="166370"/>
                  </a:lnTo>
                  <a:lnTo>
                    <a:pt x="579214" y="161290"/>
                  </a:lnTo>
                  <a:close/>
                </a:path>
                <a:path w="616584" h="613409">
                  <a:moveTo>
                    <a:pt x="121621" y="60960"/>
                  </a:moveTo>
                  <a:lnTo>
                    <a:pt x="116158" y="66040"/>
                  </a:lnTo>
                  <a:lnTo>
                    <a:pt x="129219" y="76200"/>
                  </a:lnTo>
                  <a:lnTo>
                    <a:pt x="142296" y="88900"/>
                  </a:lnTo>
                  <a:lnTo>
                    <a:pt x="192252" y="138430"/>
                  </a:lnTo>
                  <a:lnTo>
                    <a:pt x="237301" y="193040"/>
                  </a:lnTo>
                  <a:lnTo>
                    <a:pt x="265489" y="236220"/>
                  </a:lnTo>
                  <a:lnTo>
                    <a:pt x="273470" y="250190"/>
                  </a:lnTo>
                  <a:lnTo>
                    <a:pt x="281737" y="264160"/>
                  </a:lnTo>
                  <a:lnTo>
                    <a:pt x="290289" y="278130"/>
                  </a:lnTo>
                  <a:lnTo>
                    <a:pt x="287158" y="279400"/>
                  </a:lnTo>
                  <a:lnTo>
                    <a:pt x="284362" y="281940"/>
                  </a:lnTo>
                  <a:lnTo>
                    <a:pt x="281975" y="284480"/>
                  </a:lnTo>
                  <a:lnTo>
                    <a:pt x="333429" y="284480"/>
                  </a:lnTo>
                  <a:lnTo>
                    <a:pt x="332026" y="283210"/>
                  </a:lnTo>
                  <a:lnTo>
                    <a:pt x="328518" y="279400"/>
                  </a:lnTo>
                  <a:lnTo>
                    <a:pt x="324497" y="276860"/>
                  </a:lnTo>
                  <a:lnTo>
                    <a:pt x="325607" y="274320"/>
                  </a:lnTo>
                  <a:lnTo>
                    <a:pt x="297911" y="274320"/>
                  </a:lnTo>
                  <a:lnTo>
                    <a:pt x="289758" y="260350"/>
                  </a:lnTo>
                  <a:lnTo>
                    <a:pt x="281306" y="246380"/>
                  </a:lnTo>
                  <a:lnTo>
                    <a:pt x="272557" y="232410"/>
                  </a:lnTo>
                  <a:lnTo>
                    <a:pt x="263515" y="218440"/>
                  </a:lnTo>
                  <a:lnTo>
                    <a:pt x="255766" y="203200"/>
                  </a:lnTo>
                  <a:lnTo>
                    <a:pt x="248342" y="187960"/>
                  </a:lnTo>
                  <a:lnTo>
                    <a:pt x="247160" y="185420"/>
                  </a:lnTo>
                  <a:lnTo>
                    <a:pt x="239557" y="185420"/>
                  </a:lnTo>
                  <a:lnTo>
                    <a:pt x="207378" y="146050"/>
                  </a:lnTo>
                  <a:lnTo>
                    <a:pt x="172449" y="107950"/>
                  </a:lnTo>
                  <a:lnTo>
                    <a:pt x="160009" y="96520"/>
                  </a:lnTo>
                  <a:lnTo>
                    <a:pt x="147332" y="83820"/>
                  </a:lnTo>
                  <a:lnTo>
                    <a:pt x="121621" y="60960"/>
                  </a:lnTo>
                  <a:close/>
                </a:path>
                <a:path w="616584" h="613409">
                  <a:moveTo>
                    <a:pt x="313848" y="273050"/>
                  </a:moveTo>
                  <a:lnTo>
                    <a:pt x="301765" y="273050"/>
                  </a:lnTo>
                  <a:lnTo>
                    <a:pt x="299807" y="274320"/>
                  </a:lnTo>
                  <a:lnTo>
                    <a:pt x="315251" y="274320"/>
                  </a:lnTo>
                  <a:lnTo>
                    <a:pt x="313848" y="273050"/>
                  </a:lnTo>
                  <a:close/>
                </a:path>
                <a:path w="616584" h="613409">
                  <a:moveTo>
                    <a:pt x="351477" y="85090"/>
                  </a:moveTo>
                  <a:lnTo>
                    <a:pt x="345125" y="85090"/>
                  </a:lnTo>
                  <a:lnTo>
                    <a:pt x="342459" y="133350"/>
                  </a:lnTo>
                  <a:lnTo>
                    <a:pt x="336812" y="180340"/>
                  </a:lnTo>
                  <a:lnTo>
                    <a:pt x="328199" y="227330"/>
                  </a:lnTo>
                  <a:lnTo>
                    <a:pt x="316633" y="274320"/>
                  </a:lnTo>
                  <a:lnTo>
                    <a:pt x="325607" y="274320"/>
                  </a:lnTo>
                  <a:lnTo>
                    <a:pt x="326717" y="271780"/>
                  </a:lnTo>
                  <a:lnTo>
                    <a:pt x="328989" y="266700"/>
                  </a:lnTo>
                  <a:lnTo>
                    <a:pt x="331335" y="260350"/>
                  </a:lnTo>
                  <a:lnTo>
                    <a:pt x="339003" y="243840"/>
                  </a:lnTo>
                  <a:lnTo>
                    <a:pt x="331324" y="243840"/>
                  </a:lnTo>
                  <a:lnTo>
                    <a:pt x="340292" y="200660"/>
                  </a:lnTo>
                  <a:lnTo>
                    <a:pt x="346740" y="156210"/>
                  </a:lnTo>
                  <a:lnTo>
                    <a:pt x="350655" y="111760"/>
                  </a:lnTo>
                  <a:lnTo>
                    <a:pt x="351477" y="85090"/>
                  </a:lnTo>
                  <a:close/>
                </a:path>
                <a:path w="616584" h="613409">
                  <a:moveTo>
                    <a:pt x="246448" y="5080"/>
                  </a:moveTo>
                  <a:lnTo>
                    <a:pt x="239821" y="6350"/>
                  </a:lnTo>
                  <a:lnTo>
                    <a:pt x="241777" y="10160"/>
                  </a:lnTo>
                  <a:lnTo>
                    <a:pt x="243850" y="15240"/>
                  </a:lnTo>
                  <a:lnTo>
                    <a:pt x="264428" y="68580"/>
                  </a:lnTo>
                  <a:lnTo>
                    <a:pt x="279520" y="119380"/>
                  </a:lnTo>
                  <a:lnTo>
                    <a:pt x="291120" y="170180"/>
                  </a:lnTo>
                  <a:lnTo>
                    <a:pt x="299211" y="220980"/>
                  </a:lnTo>
                  <a:lnTo>
                    <a:pt x="303775" y="273050"/>
                  </a:lnTo>
                  <a:lnTo>
                    <a:pt x="312414" y="273050"/>
                  </a:lnTo>
                  <a:lnTo>
                    <a:pt x="314962" y="240030"/>
                  </a:lnTo>
                  <a:lnTo>
                    <a:pt x="307984" y="240030"/>
                  </a:lnTo>
                  <a:lnTo>
                    <a:pt x="302200" y="194310"/>
                  </a:lnTo>
                  <a:lnTo>
                    <a:pt x="293699" y="148590"/>
                  </a:lnTo>
                  <a:lnTo>
                    <a:pt x="282491" y="104140"/>
                  </a:lnTo>
                  <a:lnTo>
                    <a:pt x="268587" y="60960"/>
                  </a:lnTo>
                  <a:lnTo>
                    <a:pt x="251997" y="17780"/>
                  </a:lnTo>
                  <a:lnTo>
                    <a:pt x="250143" y="12700"/>
                  </a:lnTo>
                  <a:lnTo>
                    <a:pt x="248248" y="8890"/>
                  </a:lnTo>
                  <a:lnTo>
                    <a:pt x="246448" y="5080"/>
                  </a:lnTo>
                  <a:close/>
                </a:path>
                <a:path w="616584" h="613409">
                  <a:moveTo>
                    <a:pt x="464330" y="40640"/>
                  </a:moveTo>
                  <a:lnTo>
                    <a:pt x="432601" y="78740"/>
                  </a:lnTo>
                  <a:lnTo>
                    <a:pt x="403372" y="116840"/>
                  </a:lnTo>
                  <a:lnTo>
                    <a:pt x="376721" y="157480"/>
                  </a:lnTo>
                  <a:lnTo>
                    <a:pt x="352692" y="200660"/>
                  </a:lnTo>
                  <a:lnTo>
                    <a:pt x="331324" y="243840"/>
                  </a:lnTo>
                  <a:lnTo>
                    <a:pt x="339003" y="243840"/>
                  </a:lnTo>
                  <a:lnTo>
                    <a:pt x="353162" y="213360"/>
                  </a:lnTo>
                  <a:lnTo>
                    <a:pt x="378011" y="168910"/>
                  </a:lnTo>
                  <a:lnTo>
                    <a:pt x="405831" y="125730"/>
                  </a:lnTo>
                  <a:lnTo>
                    <a:pt x="436570" y="83820"/>
                  </a:lnTo>
                  <a:lnTo>
                    <a:pt x="470178" y="44450"/>
                  </a:lnTo>
                  <a:lnTo>
                    <a:pt x="466336" y="41910"/>
                  </a:lnTo>
                  <a:lnTo>
                    <a:pt x="464330" y="40640"/>
                  </a:lnTo>
                  <a:close/>
                </a:path>
                <a:path w="616584" h="613409">
                  <a:moveTo>
                    <a:pt x="344989" y="0"/>
                  </a:moveTo>
                  <a:lnTo>
                    <a:pt x="342576" y="0"/>
                  </a:lnTo>
                  <a:lnTo>
                    <a:pt x="343728" y="15240"/>
                  </a:lnTo>
                  <a:lnTo>
                    <a:pt x="344578" y="31750"/>
                  </a:lnTo>
                  <a:lnTo>
                    <a:pt x="345117" y="46990"/>
                  </a:lnTo>
                  <a:lnTo>
                    <a:pt x="345345" y="62230"/>
                  </a:lnTo>
                  <a:lnTo>
                    <a:pt x="332049" y="105410"/>
                  </a:lnTo>
                  <a:lnTo>
                    <a:pt x="321383" y="149860"/>
                  </a:lnTo>
                  <a:lnTo>
                    <a:pt x="313358" y="194310"/>
                  </a:lnTo>
                  <a:lnTo>
                    <a:pt x="307984" y="240030"/>
                  </a:lnTo>
                  <a:lnTo>
                    <a:pt x="314962" y="240030"/>
                  </a:lnTo>
                  <a:lnTo>
                    <a:pt x="316138" y="224790"/>
                  </a:lnTo>
                  <a:lnTo>
                    <a:pt x="322840" y="177800"/>
                  </a:lnTo>
                  <a:lnTo>
                    <a:pt x="332507" y="130810"/>
                  </a:lnTo>
                  <a:lnTo>
                    <a:pt x="345125" y="85090"/>
                  </a:lnTo>
                  <a:lnTo>
                    <a:pt x="351477" y="85090"/>
                  </a:lnTo>
                  <a:lnTo>
                    <a:pt x="351986" y="68580"/>
                  </a:lnTo>
                  <a:lnTo>
                    <a:pt x="352004" y="63500"/>
                  </a:lnTo>
                  <a:lnTo>
                    <a:pt x="356591" y="50800"/>
                  </a:lnTo>
                  <a:lnTo>
                    <a:pt x="359004" y="44450"/>
                  </a:lnTo>
                  <a:lnTo>
                    <a:pt x="351721" y="44450"/>
                  </a:lnTo>
                  <a:lnTo>
                    <a:pt x="351348" y="33020"/>
                  </a:lnTo>
                  <a:lnTo>
                    <a:pt x="350675" y="20320"/>
                  </a:lnTo>
                  <a:lnTo>
                    <a:pt x="350150" y="11430"/>
                  </a:lnTo>
                  <a:lnTo>
                    <a:pt x="349324" y="1270"/>
                  </a:lnTo>
                  <a:lnTo>
                    <a:pt x="347083" y="1270"/>
                  </a:lnTo>
                  <a:lnTo>
                    <a:pt x="344989" y="0"/>
                  </a:lnTo>
                  <a:close/>
                </a:path>
                <a:path w="616584" h="613409">
                  <a:moveTo>
                    <a:pt x="191908" y="21590"/>
                  </a:moveTo>
                  <a:lnTo>
                    <a:pt x="203715" y="92710"/>
                  </a:lnTo>
                  <a:lnTo>
                    <a:pt x="228343" y="160020"/>
                  </a:lnTo>
                  <a:lnTo>
                    <a:pt x="239557" y="185420"/>
                  </a:lnTo>
                  <a:lnTo>
                    <a:pt x="247160" y="185420"/>
                  </a:lnTo>
                  <a:lnTo>
                    <a:pt x="241248" y="172720"/>
                  </a:lnTo>
                  <a:lnTo>
                    <a:pt x="234489" y="157480"/>
                  </a:lnTo>
                  <a:lnTo>
                    <a:pt x="221367" y="124460"/>
                  </a:lnTo>
                  <a:lnTo>
                    <a:pt x="209883" y="90170"/>
                  </a:lnTo>
                  <a:lnTo>
                    <a:pt x="200039" y="55880"/>
                  </a:lnTo>
                  <a:lnTo>
                    <a:pt x="191908" y="21590"/>
                  </a:lnTo>
                  <a:close/>
                </a:path>
                <a:path w="616584" h="613409">
                  <a:moveTo>
                    <a:pt x="367794" y="3810"/>
                  </a:moveTo>
                  <a:lnTo>
                    <a:pt x="351721" y="44450"/>
                  </a:lnTo>
                  <a:lnTo>
                    <a:pt x="359004" y="44450"/>
                  </a:lnTo>
                  <a:lnTo>
                    <a:pt x="361417" y="38100"/>
                  </a:lnTo>
                  <a:lnTo>
                    <a:pt x="366487" y="24130"/>
                  </a:lnTo>
                  <a:lnTo>
                    <a:pt x="371805" y="11430"/>
                  </a:lnTo>
                  <a:lnTo>
                    <a:pt x="374408" y="5080"/>
                  </a:lnTo>
                  <a:lnTo>
                    <a:pt x="367794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138273" y="7352038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70" h="483870">
                  <a:moveTo>
                    <a:pt x="483775" y="0"/>
                  </a:moveTo>
                  <a:lnTo>
                    <a:pt x="0" y="0"/>
                  </a:lnTo>
                  <a:lnTo>
                    <a:pt x="0" y="483775"/>
                  </a:lnTo>
                  <a:lnTo>
                    <a:pt x="483775" y="483775"/>
                  </a:lnTo>
                  <a:lnTo>
                    <a:pt x="483775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11152" y="7419475"/>
              <a:ext cx="338455" cy="349885"/>
            </a:xfrm>
            <a:custGeom>
              <a:avLst/>
              <a:gdLst/>
              <a:ahLst/>
              <a:cxnLst/>
              <a:rect l="l" t="t" r="r" b="b"/>
              <a:pathLst>
                <a:path w="338454" h="349884">
                  <a:moveTo>
                    <a:pt x="338377" y="0"/>
                  </a:moveTo>
                  <a:lnTo>
                    <a:pt x="233207" y="0"/>
                  </a:lnTo>
                  <a:lnTo>
                    <a:pt x="170015" y="275017"/>
                  </a:lnTo>
                  <a:lnTo>
                    <a:pt x="106342" y="0"/>
                  </a:lnTo>
                  <a:lnTo>
                    <a:pt x="0" y="0"/>
                  </a:lnTo>
                  <a:lnTo>
                    <a:pt x="0" y="349769"/>
                  </a:lnTo>
                  <a:lnTo>
                    <a:pt x="68102" y="349769"/>
                  </a:lnTo>
                  <a:lnTo>
                    <a:pt x="68102" y="113190"/>
                  </a:lnTo>
                  <a:lnTo>
                    <a:pt x="67631" y="56239"/>
                  </a:lnTo>
                  <a:lnTo>
                    <a:pt x="133430" y="349769"/>
                  </a:lnTo>
                  <a:lnTo>
                    <a:pt x="204464" y="349769"/>
                  </a:lnTo>
                  <a:lnTo>
                    <a:pt x="270745" y="56239"/>
                  </a:lnTo>
                  <a:lnTo>
                    <a:pt x="270274" y="349769"/>
                  </a:lnTo>
                  <a:lnTo>
                    <a:pt x="338377" y="349769"/>
                  </a:lnTo>
                  <a:lnTo>
                    <a:pt x="3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698998" y="7409681"/>
              <a:ext cx="1562735" cy="364490"/>
            </a:xfrm>
            <a:custGeom>
              <a:avLst/>
              <a:gdLst/>
              <a:ahLst/>
              <a:cxnLst/>
              <a:rect l="l" t="t" r="r" b="b"/>
              <a:pathLst>
                <a:path w="1562734" h="364490">
                  <a:moveTo>
                    <a:pt x="247218" y="299313"/>
                  </a:moveTo>
                  <a:lnTo>
                    <a:pt x="201244" y="309194"/>
                  </a:lnTo>
                  <a:lnTo>
                    <a:pt x="172834" y="310832"/>
                  </a:lnTo>
                  <a:lnTo>
                    <a:pt x="160172" y="310362"/>
                  </a:lnTo>
                  <a:lnTo>
                    <a:pt x="116446" y="299161"/>
                  </a:lnTo>
                  <a:lnTo>
                    <a:pt x="84874" y="273316"/>
                  </a:lnTo>
                  <a:lnTo>
                    <a:pt x="66382" y="232994"/>
                  </a:lnTo>
                  <a:lnTo>
                    <a:pt x="62103" y="193459"/>
                  </a:lnTo>
                  <a:lnTo>
                    <a:pt x="62623" y="179273"/>
                  </a:lnTo>
                  <a:lnTo>
                    <a:pt x="70446" y="141554"/>
                  </a:lnTo>
                  <a:lnTo>
                    <a:pt x="93662" y="103365"/>
                  </a:lnTo>
                  <a:lnTo>
                    <a:pt x="129260" y="79794"/>
                  </a:lnTo>
                  <a:lnTo>
                    <a:pt x="174548" y="71691"/>
                  </a:lnTo>
                  <a:lnTo>
                    <a:pt x="182702" y="71856"/>
                  </a:lnTo>
                  <a:lnTo>
                    <a:pt x="225323" y="77533"/>
                  </a:lnTo>
                  <a:lnTo>
                    <a:pt x="244284" y="82740"/>
                  </a:lnTo>
                  <a:lnTo>
                    <a:pt x="244284" y="31673"/>
                  </a:lnTo>
                  <a:lnTo>
                    <a:pt x="201180" y="22453"/>
                  </a:lnTo>
                  <a:lnTo>
                    <a:pt x="171119" y="20866"/>
                  </a:lnTo>
                  <a:lnTo>
                    <a:pt x="151269" y="21818"/>
                  </a:lnTo>
                  <a:lnTo>
                    <a:pt x="98069" y="34632"/>
                  </a:lnTo>
                  <a:lnTo>
                    <a:pt x="55714" y="60540"/>
                  </a:lnTo>
                  <a:lnTo>
                    <a:pt x="25336" y="97421"/>
                  </a:lnTo>
                  <a:lnTo>
                    <a:pt x="6413" y="143852"/>
                  </a:lnTo>
                  <a:lnTo>
                    <a:pt x="0" y="197154"/>
                  </a:lnTo>
                  <a:lnTo>
                    <a:pt x="660" y="215061"/>
                  </a:lnTo>
                  <a:lnTo>
                    <a:pt x="10668" y="264058"/>
                  </a:lnTo>
                  <a:lnTo>
                    <a:pt x="32626" y="304723"/>
                  </a:lnTo>
                  <a:lnTo>
                    <a:pt x="66433" y="335394"/>
                  </a:lnTo>
                  <a:lnTo>
                    <a:pt x="111975" y="354952"/>
                  </a:lnTo>
                  <a:lnTo>
                    <a:pt x="168910" y="361670"/>
                  </a:lnTo>
                  <a:lnTo>
                    <a:pt x="179501" y="361492"/>
                  </a:lnTo>
                  <a:lnTo>
                    <a:pt x="219938" y="357301"/>
                  </a:lnTo>
                  <a:lnTo>
                    <a:pt x="247218" y="351116"/>
                  </a:lnTo>
                  <a:lnTo>
                    <a:pt x="247218" y="299313"/>
                  </a:lnTo>
                  <a:close/>
                </a:path>
                <a:path w="1562734" h="364490">
                  <a:moveTo>
                    <a:pt x="374992" y="117614"/>
                  </a:moveTo>
                  <a:lnTo>
                    <a:pt x="316788" y="117614"/>
                  </a:lnTo>
                  <a:lnTo>
                    <a:pt x="316788" y="355498"/>
                  </a:lnTo>
                  <a:lnTo>
                    <a:pt x="374992" y="355498"/>
                  </a:lnTo>
                  <a:lnTo>
                    <a:pt x="374992" y="117614"/>
                  </a:lnTo>
                  <a:close/>
                </a:path>
                <a:path w="1562734" h="364490">
                  <a:moveTo>
                    <a:pt x="376453" y="0"/>
                  </a:moveTo>
                  <a:lnTo>
                    <a:pt x="315328" y="0"/>
                  </a:lnTo>
                  <a:lnTo>
                    <a:pt x="315328" y="63106"/>
                  </a:lnTo>
                  <a:lnTo>
                    <a:pt x="376453" y="63106"/>
                  </a:lnTo>
                  <a:lnTo>
                    <a:pt x="376453" y="0"/>
                  </a:lnTo>
                  <a:close/>
                </a:path>
                <a:path w="1562734" h="364490">
                  <a:moveTo>
                    <a:pt x="1261529" y="29540"/>
                  </a:moveTo>
                  <a:lnTo>
                    <a:pt x="1201407" y="29540"/>
                  </a:lnTo>
                  <a:lnTo>
                    <a:pt x="1201407" y="217589"/>
                  </a:lnTo>
                  <a:lnTo>
                    <a:pt x="1200873" y="234086"/>
                  </a:lnTo>
                  <a:lnTo>
                    <a:pt x="1193050" y="272110"/>
                  </a:lnTo>
                  <a:lnTo>
                    <a:pt x="1165783" y="303669"/>
                  </a:lnTo>
                  <a:lnTo>
                    <a:pt x="1123556" y="313359"/>
                  </a:lnTo>
                  <a:lnTo>
                    <a:pt x="1111808" y="312750"/>
                  </a:lnTo>
                  <a:lnTo>
                    <a:pt x="1072908" y="298056"/>
                  </a:lnTo>
                  <a:lnTo>
                    <a:pt x="1050417" y="261340"/>
                  </a:lnTo>
                  <a:lnTo>
                    <a:pt x="1045705" y="217589"/>
                  </a:lnTo>
                  <a:lnTo>
                    <a:pt x="1045705" y="29540"/>
                  </a:lnTo>
                  <a:lnTo>
                    <a:pt x="985570" y="29540"/>
                  </a:lnTo>
                  <a:lnTo>
                    <a:pt x="985570" y="222999"/>
                  </a:lnTo>
                  <a:lnTo>
                    <a:pt x="985710" y="233057"/>
                  </a:lnTo>
                  <a:lnTo>
                    <a:pt x="991006" y="276288"/>
                  </a:lnTo>
                  <a:lnTo>
                    <a:pt x="1008062" y="314540"/>
                  </a:lnTo>
                  <a:lnTo>
                    <a:pt x="1040091" y="344652"/>
                  </a:lnTo>
                  <a:lnTo>
                    <a:pt x="1076413" y="359143"/>
                  </a:lnTo>
                  <a:lnTo>
                    <a:pt x="1122807" y="364185"/>
                  </a:lnTo>
                  <a:lnTo>
                    <a:pt x="1135405" y="363867"/>
                  </a:lnTo>
                  <a:lnTo>
                    <a:pt x="1179601" y="356362"/>
                  </a:lnTo>
                  <a:lnTo>
                    <a:pt x="1214158" y="339674"/>
                  </a:lnTo>
                  <a:lnTo>
                    <a:pt x="1243711" y="307073"/>
                  </a:lnTo>
                  <a:lnTo>
                    <a:pt x="1257833" y="268490"/>
                  </a:lnTo>
                  <a:lnTo>
                    <a:pt x="1261529" y="222999"/>
                  </a:lnTo>
                  <a:lnTo>
                    <a:pt x="1261529" y="29540"/>
                  </a:lnTo>
                  <a:close/>
                </a:path>
                <a:path w="1562734" h="364490">
                  <a:moveTo>
                    <a:pt x="1562315" y="261289"/>
                  </a:moveTo>
                  <a:lnTo>
                    <a:pt x="1553705" y="218960"/>
                  </a:lnTo>
                  <a:lnTo>
                    <a:pt x="1522755" y="187198"/>
                  </a:lnTo>
                  <a:lnTo>
                    <a:pt x="1487004" y="173189"/>
                  </a:lnTo>
                  <a:lnTo>
                    <a:pt x="1443850" y="162979"/>
                  </a:lnTo>
                  <a:lnTo>
                    <a:pt x="1423847" y="157772"/>
                  </a:lnTo>
                  <a:lnTo>
                    <a:pt x="1392936" y="132626"/>
                  </a:lnTo>
                  <a:lnTo>
                    <a:pt x="1391183" y="125755"/>
                  </a:lnTo>
                  <a:lnTo>
                    <a:pt x="1391183" y="117424"/>
                  </a:lnTo>
                  <a:lnTo>
                    <a:pt x="1416151" y="80302"/>
                  </a:lnTo>
                  <a:lnTo>
                    <a:pt x="1453057" y="74206"/>
                  </a:lnTo>
                  <a:lnTo>
                    <a:pt x="1463548" y="74485"/>
                  </a:lnTo>
                  <a:lnTo>
                    <a:pt x="1508975" y="81381"/>
                  </a:lnTo>
                  <a:lnTo>
                    <a:pt x="1546110" y="93370"/>
                  </a:lnTo>
                  <a:lnTo>
                    <a:pt x="1546110" y="41783"/>
                  </a:lnTo>
                  <a:lnTo>
                    <a:pt x="1500441" y="28536"/>
                  </a:lnTo>
                  <a:lnTo>
                    <a:pt x="1460804" y="23698"/>
                  </a:lnTo>
                  <a:lnTo>
                    <a:pt x="1447660" y="23380"/>
                  </a:lnTo>
                  <a:lnTo>
                    <a:pt x="1434846" y="23774"/>
                  </a:lnTo>
                  <a:lnTo>
                    <a:pt x="1390230" y="33185"/>
                  </a:lnTo>
                  <a:lnTo>
                    <a:pt x="1356423" y="55295"/>
                  </a:lnTo>
                  <a:lnTo>
                    <a:pt x="1335163" y="90538"/>
                  </a:lnTo>
                  <a:lnTo>
                    <a:pt x="1330045" y="125755"/>
                  </a:lnTo>
                  <a:lnTo>
                    <a:pt x="1330540" y="137071"/>
                  </a:lnTo>
                  <a:lnTo>
                    <a:pt x="1347114" y="179387"/>
                  </a:lnTo>
                  <a:lnTo>
                    <a:pt x="1381252" y="203758"/>
                  </a:lnTo>
                  <a:lnTo>
                    <a:pt x="1433449" y="218351"/>
                  </a:lnTo>
                  <a:lnTo>
                    <a:pt x="1462684" y="224929"/>
                  </a:lnTo>
                  <a:lnTo>
                    <a:pt x="1498384" y="248653"/>
                  </a:lnTo>
                  <a:lnTo>
                    <a:pt x="1500441" y="255422"/>
                  </a:lnTo>
                  <a:lnTo>
                    <a:pt x="1500441" y="263740"/>
                  </a:lnTo>
                  <a:lnTo>
                    <a:pt x="1500441" y="273265"/>
                  </a:lnTo>
                  <a:lnTo>
                    <a:pt x="1476248" y="303047"/>
                  </a:lnTo>
                  <a:lnTo>
                    <a:pt x="1437703" y="312775"/>
                  </a:lnTo>
                  <a:lnTo>
                    <a:pt x="1423593" y="313372"/>
                  </a:lnTo>
                  <a:lnTo>
                    <a:pt x="1411401" y="313067"/>
                  </a:lnTo>
                  <a:lnTo>
                    <a:pt x="1364348" y="305816"/>
                  </a:lnTo>
                  <a:lnTo>
                    <a:pt x="1328572" y="293243"/>
                  </a:lnTo>
                  <a:lnTo>
                    <a:pt x="1328572" y="344043"/>
                  </a:lnTo>
                  <a:lnTo>
                    <a:pt x="1371676" y="358902"/>
                  </a:lnTo>
                  <a:lnTo>
                    <a:pt x="1410982" y="363855"/>
                  </a:lnTo>
                  <a:lnTo>
                    <a:pt x="1424317" y="364185"/>
                  </a:lnTo>
                  <a:lnTo>
                    <a:pt x="1439367" y="363791"/>
                  </a:lnTo>
                  <a:lnTo>
                    <a:pt x="1480794" y="358038"/>
                  </a:lnTo>
                  <a:lnTo>
                    <a:pt x="1524622" y="339255"/>
                  </a:lnTo>
                  <a:lnTo>
                    <a:pt x="1552486" y="307238"/>
                  </a:lnTo>
                  <a:lnTo>
                    <a:pt x="1561693" y="274104"/>
                  </a:lnTo>
                  <a:lnTo>
                    <a:pt x="1562315" y="261289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6125570" y="7873195"/>
            <a:ext cx="1583055" cy="4648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85"/>
              </a:spcBef>
            </a:pP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9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Inve</a:t>
            </a: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stigación 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Medic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Molecula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b="1" spc="-7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Enferm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dade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10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Crónicas</a:t>
            </a:r>
            <a:endParaRPr sz="1000">
              <a:latin typeface="Corbel"/>
              <a:cs typeface="Corbe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115149" y="7352038"/>
            <a:ext cx="3790950" cy="495300"/>
            <a:chOff x="1115149" y="7352038"/>
            <a:chExt cx="3790950" cy="495300"/>
          </a:xfrm>
        </p:grpSpPr>
        <p:sp>
          <p:nvSpPr>
            <p:cNvPr id="59" name="object 59"/>
            <p:cNvSpPr/>
            <p:nvPr/>
          </p:nvSpPr>
          <p:spPr>
            <a:xfrm>
              <a:off x="3757320" y="735203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494738" y="0"/>
                  </a:moveTo>
                  <a:lnTo>
                    <a:pt x="0" y="0"/>
                  </a:lnTo>
                  <a:lnTo>
                    <a:pt x="0" y="494738"/>
                  </a:lnTo>
                  <a:lnTo>
                    <a:pt x="494738" y="494738"/>
                  </a:lnTo>
                  <a:lnTo>
                    <a:pt x="494738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823972" y="7415074"/>
              <a:ext cx="361950" cy="372110"/>
            </a:xfrm>
            <a:custGeom>
              <a:avLst/>
              <a:gdLst/>
              <a:ahLst/>
              <a:cxnLst/>
              <a:rect l="l" t="t" r="r" b="b"/>
              <a:pathLst>
                <a:path w="361950" h="372109">
                  <a:moveTo>
                    <a:pt x="354179" y="330220"/>
                  </a:moveTo>
                  <a:lnTo>
                    <a:pt x="250128" y="330220"/>
                  </a:lnTo>
                  <a:lnTo>
                    <a:pt x="257775" y="336858"/>
                  </a:lnTo>
                  <a:lnTo>
                    <a:pt x="299484" y="361807"/>
                  </a:lnTo>
                  <a:lnTo>
                    <a:pt x="337204" y="371664"/>
                  </a:lnTo>
                  <a:lnTo>
                    <a:pt x="354179" y="330220"/>
                  </a:lnTo>
                  <a:close/>
                </a:path>
                <a:path w="361950" h="372109">
                  <a:moveTo>
                    <a:pt x="167670" y="0"/>
                  </a:moveTo>
                  <a:lnTo>
                    <a:pt x="98626" y="13161"/>
                  </a:lnTo>
                  <a:lnTo>
                    <a:pt x="44260" y="52647"/>
                  </a:lnTo>
                  <a:lnTo>
                    <a:pt x="11069" y="107954"/>
                  </a:lnTo>
                  <a:lnTo>
                    <a:pt x="0" y="175136"/>
                  </a:lnTo>
                  <a:lnTo>
                    <a:pt x="2767" y="210209"/>
                  </a:lnTo>
                  <a:lnTo>
                    <a:pt x="24900" y="271451"/>
                  </a:lnTo>
                  <a:lnTo>
                    <a:pt x="69608" y="320647"/>
                  </a:lnTo>
                  <a:lnTo>
                    <a:pt x="131314" y="346971"/>
                  </a:lnTo>
                  <a:lnTo>
                    <a:pt x="167670" y="350261"/>
                  </a:lnTo>
                  <a:lnTo>
                    <a:pt x="178940" y="349938"/>
                  </a:lnTo>
                  <a:lnTo>
                    <a:pt x="221119" y="342272"/>
                  </a:lnTo>
                  <a:lnTo>
                    <a:pt x="250128" y="330220"/>
                  </a:lnTo>
                  <a:lnTo>
                    <a:pt x="354179" y="330220"/>
                  </a:lnTo>
                  <a:lnTo>
                    <a:pt x="361423" y="312534"/>
                  </a:lnTo>
                  <a:lnTo>
                    <a:pt x="351948" y="311003"/>
                  </a:lnTo>
                  <a:lnTo>
                    <a:pt x="342621" y="308748"/>
                  </a:lnTo>
                  <a:lnTo>
                    <a:pt x="304446" y="289689"/>
                  </a:lnTo>
                  <a:lnTo>
                    <a:pt x="300880" y="285520"/>
                  </a:lnTo>
                  <a:lnTo>
                    <a:pt x="304302" y="280389"/>
                  </a:lnTo>
                  <a:lnTo>
                    <a:pt x="167670" y="280389"/>
                  </a:lnTo>
                  <a:lnTo>
                    <a:pt x="128667" y="271771"/>
                  </a:lnTo>
                  <a:lnTo>
                    <a:pt x="93131" y="231011"/>
                  </a:lnTo>
                  <a:lnTo>
                    <a:pt x="82918" y="175136"/>
                  </a:lnTo>
                  <a:lnTo>
                    <a:pt x="84431" y="150020"/>
                  </a:lnTo>
                  <a:lnTo>
                    <a:pt x="96533" y="109734"/>
                  </a:lnTo>
                  <a:lnTo>
                    <a:pt x="133213" y="76053"/>
                  </a:lnTo>
                  <a:lnTo>
                    <a:pt x="167670" y="69872"/>
                  </a:lnTo>
                  <a:lnTo>
                    <a:pt x="303835" y="69872"/>
                  </a:lnTo>
                  <a:lnTo>
                    <a:pt x="291090" y="52647"/>
                  </a:lnTo>
                  <a:lnTo>
                    <a:pt x="265741" y="29614"/>
                  </a:lnTo>
                  <a:lnTo>
                    <a:pt x="236719" y="13161"/>
                  </a:lnTo>
                  <a:lnTo>
                    <a:pt x="204027" y="3290"/>
                  </a:lnTo>
                  <a:lnTo>
                    <a:pt x="167670" y="0"/>
                  </a:lnTo>
                  <a:close/>
                </a:path>
                <a:path w="361950" h="372109">
                  <a:moveTo>
                    <a:pt x="303835" y="69872"/>
                  </a:moveTo>
                  <a:lnTo>
                    <a:pt x="167670" y="69872"/>
                  </a:lnTo>
                  <a:lnTo>
                    <a:pt x="187843" y="71939"/>
                  </a:lnTo>
                  <a:lnTo>
                    <a:pt x="205514" y="78138"/>
                  </a:lnTo>
                  <a:lnTo>
                    <a:pt x="241705" y="118104"/>
                  </a:lnTo>
                  <a:lnTo>
                    <a:pt x="252453" y="175136"/>
                  </a:lnTo>
                  <a:lnTo>
                    <a:pt x="251257" y="195866"/>
                  </a:lnTo>
                  <a:lnTo>
                    <a:pt x="233354" y="246851"/>
                  </a:lnTo>
                  <a:lnTo>
                    <a:pt x="187843" y="278294"/>
                  </a:lnTo>
                  <a:lnTo>
                    <a:pt x="167670" y="280389"/>
                  </a:lnTo>
                  <a:lnTo>
                    <a:pt x="304302" y="280389"/>
                  </a:lnTo>
                  <a:lnTo>
                    <a:pt x="326723" y="234286"/>
                  </a:lnTo>
                  <a:lnTo>
                    <a:pt x="334802" y="190708"/>
                  </a:lnTo>
                  <a:lnTo>
                    <a:pt x="335340" y="175136"/>
                  </a:lnTo>
                  <a:lnTo>
                    <a:pt x="332575" y="140062"/>
                  </a:lnTo>
                  <a:lnTo>
                    <a:pt x="324280" y="107954"/>
                  </a:lnTo>
                  <a:lnTo>
                    <a:pt x="310452" y="78815"/>
                  </a:lnTo>
                  <a:lnTo>
                    <a:pt x="303835" y="69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08058" y="7410989"/>
              <a:ext cx="1598295" cy="372745"/>
            </a:xfrm>
            <a:custGeom>
              <a:avLst/>
              <a:gdLst/>
              <a:ahLst/>
              <a:cxnLst/>
              <a:rect l="l" t="t" r="r" b="b"/>
              <a:pathLst>
                <a:path w="1598295" h="372745">
                  <a:moveTo>
                    <a:pt x="252844" y="306095"/>
                  </a:moveTo>
                  <a:lnTo>
                    <a:pt x="215696" y="314883"/>
                  </a:lnTo>
                  <a:lnTo>
                    <a:pt x="176771" y="317881"/>
                  </a:lnTo>
                  <a:lnTo>
                    <a:pt x="163817" y="317398"/>
                  </a:lnTo>
                  <a:lnTo>
                    <a:pt x="119113" y="305955"/>
                  </a:lnTo>
                  <a:lnTo>
                    <a:pt x="86817" y="279514"/>
                  </a:lnTo>
                  <a:lnTo>
                    <a:pt x="67906" y="238277"/>
                  </a:lnTo>
                  <a:lnTo>
                    <a:pt x="63538" y="197853"/>
                  </a:lnTo>
                  <a:lnTo>
                    <a:pt x="64071" y="183337"/>
                  </a:lnTo>
                  <a:lnTo>
                    <a:pt x="72072" y="144767"/>
                  </a:lnTo>
                  <a:lnTo>
                    <a:pt x="95808" y="105702"/>
                  </a:lnTo>
                  <a:lnTo>
                    <a:pt x="132207" y="81610"/>
                  </a:lnTo>
                  <a:lnTo>
                    <a:pt x="178536" y="73317"/>
                  </a:lnTo>
                  <a:lnTo>
                    <a:pt x="186867" y="73482"/>
                  </a:lnTo>
                  <a:lnTo>
                    <a:pt x="230441" y="79286"/>
                  </a:lnTo>
                  <a:lnTo>
                    <a:pt x="249847" y="84620"/>
                  </a:lnTo>
                  <a:lnTo>
                    <a:pt x="249847" y="32385"/>
                  </a:lnTo>
                  <a:lnTo>
                    <a:pt x="205752" y="22961"/>
                  </a:lnTo>
                  <a:lnTo>
                    <a:pt x="175018" y="21348"/>
                  </a:lnTo>
                  <a:lnTo>
                    <a:pt x="154724" y="22313"/>
                  </a:lnTo>
                  <a:lnTo>
                    <a:pt x="100317" y="35407"/>
                  </a:lnTo>
                  <a:lnTo>
                    <a:pt x="56997" y="61912"/>
                  </a:lnTo>
                  <a:lnTo>
                    <a:pt x="25933" y="99631"/>
                  </a:lnTo>
                  <a:lnTo>
                    <a:pt x="6578" y="147116"/>
                  </a:lnTo>
                  <a:lnTo>
                    <a:pt x="0" y="201637"/>
                  </a:lnTo>
                  <a:lnTo>
                    <a:pt x="685" y="219938"/>
                  </a:lnTo>
                  <a:lnTo>
                    <a:pt x="10934" y="270040"/>
                  </a:lnTo>
                  <a:lnTo>
                    <a:pt x="33401" y="311632"/>
                  </a:lnTo>
                  <a:lnTo>
                    <a:pt x="67957" y="342988"/>
                  </a:lnTo>
                  <a:lnTo>
                    <a:pt x="114528" y="363004"/>
                  </a:lnTo>
                  <a:lnTo>
                    <a:pt x="172758" y="369874"/>
                  </a:lnTo>
                  <a:lnTo>
                    <a:pt x="183591" y="369697"/>
                  </a:lnTo>
                  <a:lnTo>
                    <a:pt x="224942" y="365404"/>
                  </a:lnTo>
                  <a:lnTo>
                    <a:pt x="252844" y="359067"/>
                  </a:lnTo>
                  <a:lnTo>
                    <a:pt x="252844" y="306095"/>
                  </a:lnTo>
                  <a:close/>
                </a:path>
                <a:path w="1598295" h="372745">
                  <a:moveTo>
                    <a:pt x="383514" y="120281"/>
                  </a:moveTo>
                  <a:lnTo>
                    <a:pt x="323989" y="120281"/>
                  </a:lnTo>
                  <a:lnTo>
                    <a:pt x="323989" y="363562"/>
                  </a:lnTo>
                  <a:lnTo>
                    <a:pt x="383514" y="363562"/>
                  </a:lnTo>
                  <a:lnTo>
                    <a:pt x="383514" y="120281"/>
                  </a:lnTo>
                  <a:close/>
                </a:path>
                <a:path w="1598295" h="372745">
                  <a:moveTo>
                    <a:pt x="385013" y="0"/>
                  </a:moveTo>
                  <a:lnTo>
                    <a:pt x="322491" y="0"/>
                  </a:lnTo>
                  <a:lnTo>
                    <a:pt x="322491" y="64528"/>
                  </a:lnTo>
                  <a:lnTo>
                    <a:pt x="385013" y="64528"/>
                  </a:lnTo>
                  <a:lnTo>
                    <a:pt x="385013" y="0"/>
                  </a:lnTo>
                  <a:close/>
                </a:path>
                <a:path w="1598295" h="372745">
                  <a:moveTo>
                    <a:pt x="1290154" y="30187"/>
                  </a:moveTo>
                  <a:lnTo>
                    <a:pt x="1228661" y="30187"/>
                  </a:lnTo>
                  <a:lnTo>
                    <a:pt x="1228661" y="222529"/>
                  </a:lnTo>
                  <a:lnTo>
                    <a:pt x="1228128" y="239395"/>
                  </a:lnTo>
                  <a:lnTo>
                    <a:pt x="1220114" y="278269"/>
                  </a:lnTo>
                  <a:lnTo>
                    <a:pt x="1192237" y="310565"/>
                  </a:lnTo>
                  <a:lnTo>
                    <a:pt x="1149057" y="320471"/>
                  </a:lnTo>
                  <a:lnTo>
                    <a:pt x="1137031" y="319849"/>
                  </a:lnTo>
                  <a:lnTo>
                    <a:pt x="1097254" y="304825"/>
                  </a:lnTo>
                  <a:lnTo>
                    <a:pt x="1074254" y="267258"/>
                  </a:lnTo>
                  <a:lnTo>
                    <a:pt x="1069441" y="222529"/>
                  </a:lnTo>
                  <a:lnTo>
                    <a:pt x="1069441" y="30187"/>
                  </a:lnTo>
                  <a:lnTo>
                    <a:pt x="1007922" y="30187"/>
                  </a:lnTo>
                  <a:lnTo>
                    <a:pt x="1007922" y="228053"/>
                  </a:lnTo>
                  <a:lnTo>
                    <a:pt x="1008075" y="238340"/>
                  </a:lnTo>
                  <a:lnTo>
                    <a:pt x="1013485" y="282549"/>
                  </a:lnTo>
                  <a:lnTo>
                    <a:pt x="1030947" y="321678"/>
                  </a:lnTo>
                  <a:lnTo>
                    <a:pt x="1063688" y="352463"/>
                  </a:lnTo>
                  <a:lnTo>
                    <a:pt x="1100836" y="367296"/>
                  </a:lnTo>
                  <a:lnTo>
                    <a:pt x="1148283" y="372440"/>
                  </a:lnTo>
                  <a:lnTo>
                    <a:pt x="1161173" y="372122"/>
                  </a:lnTo>
                  <a:lnTo>
                    <a:pt x="1206373" y="364439"/>
                  </a:lnTo>
                  <a:lnTo>
                    <a:pt x="1241704" y="347370"/>
                  </a:lnTo>
                  <a:lnTo>
                    <a:pt x="1271930" y="314032"/>
                  </a:lnTo>
                  <a:lnTo>
                    <a:pt x="1286383" y="274574"/>
                  </a:lnTo>
                  <a:lnTo>
                    <a:pt x="1290154" y="228053"/>
                  </a:lnTo>
                  <a:lnTo>
                    <a:pt x="1290154" y="30187"/>
                  </a:lnTo>
                  <a:close/>
                </a:path>
                <a:path w="1598295" h="372745">
                  <a:moveTo>
                    <a:pt x="1597761" y="267220"/>
                  </a:moveTo>
                  <a:lnTo>
                    <a:pt x="1588960" y="223926"/>
                  </a:lnTo>
                  <a:lnTo>
                    <a:pt x="1557312" y="191439"/>
                  </a:lnTo>
                  <a:lnTo>
                    <a:pt x="1520748" y="177126"/>
                  </a:lnTo>
                  <a:lnTo>
                    <a:pt x="1476616" y="166662"/>
                  </a:lnTo>
                  <a:lnTo>
                    <a:pt x="1456143" y="161353"/>
                  </a:lnTo>
                  <a:lnTo>
                    <a:pt x="1424533" y="135636"/>
                  </a:lnTo>
                  <a:lnTo>
                    <a:pt x="1422755" y="128612"/>
                  </a:lnTo>
                  <a:lnTo>
                    <a:pt x="1422755" y="120078"/>
                  </a:lnTo>
                  <a:lnTo>
                    <a:pt x="1448282" y="82118"/>
                  </a:lnTo>
                  <a:lnTo>
                    <a:pt x="1486027" y="75882"/>
                  </a:lnTo>
                  <a:lnTo>
                    <a:pt x="1496758" y="76174"/>
                  </a:lnTo>
                  <a:lnTo>
                    <a:pt x="1543215" y="83223"/>
                  </a:lnTo>
                  <a:lnTo>
                    <a:pt x="1581175" y="95491"/>
                  </a:lnTo>
                  <a:lnTo>
                    <a:pt x="1581175" y="42735"/>
                  </a:lnTo>
                  <a:lnTo>
                    <a:pt x="1534477" y="29171"/>
                  </a:lnTo>
                  <a:lnTo>
                    <a:pt x="1493951" y="24244"/>
                  </a:lnTo>
                  <a:lnTo>
                    <a:pt x="1480502" y="23914"/>
                  </a:lnTo>
                  <a:lnTo>
                    <a:pt x="1467408" y="24307"/>
                  </a:lnTo>
                  <a:lnTo>
                    <a:pt x="1421777" y="33934"/>
                  </a:lnTo>
                  <a:lnTo>
                    <a:pt x="1387195" y="56540"/>
                  </a:lnTo>
                  <a:lnTo>
                    <a:pt x="1365453" y="92583"/>
                  </a:lnTo>
                  <a:lnTo>
                    <a:pt x="1360220" y="128612"/>
                  </a:lnTo>
                  <a:lnTo>
                    <a:pt x="1360728" y="140169"/>
                  </a:lnTo>
                  <a:lnTo>
                    <a:pt x="1372628" y="176479"/>
                  </a:lnTo>
                  <a:lnTo>
                    <a:pt x="1404480" y="204571"/>
                  </a:lnTo>
                  <a:lnTo>
                    <a:pt x="1448968" y="219544"/>
                  </a:lnTo>
                  <a:lnTo>
                    <a:pt x="1473136" y="224828"/>
                  </a:lnTo>
                  <a:lnTo>
                    <a:pt x="1493456" y="229616"/>
                  </a:lnTo>
                  <a:lnTo>
                    <a:pt x="1532382" y="254292"/>
                  </a:lnTo>
                  <a:lnTo>
                    <a:pt x="1534477" y="261213"/>
                  </a:lnTo>
                  <a:lnTo>
                    <a:pt x="1534477" y="269722"/>
                  </a:lnTo>
                  <a:lnTo>
                    <a:pt x="1517180" y="306070"/>
                  </a:lnTo>
                  <a:lnTo>
                    <a:pt x="1477454" y="319100"/>
                  </a:lnTo>
                  <a:lnTo>
                    <a:pt x="1455889" y="320471"/>
                  </a:lnTo>
                  <a:lnTo>
                    <a:pt x="1443431" y="320167"/>
                  </a:lnTo>
                  <a:lnTo>
                    <a:pt x="1395298" y="312750"/>
                  </a:lnTo>
                  <a:lnTo>
                    <a:pt x="1358722" y="299885"/>
                  </a:lnTo>
                  <a:lnTo>
                    <a:pt x="1358722" y="351840"/>
                  </a:lnTo>
                  <a:lnTo>
                    <a:pt x="1402803" y="367042"/>
                  </a:lnTo>
                  <a:lnTo>
                    <a:pt x="1442999" y="372110"/>
                  </a:lnTo>
                  <a:lnTo>
                    <a:pt x="1456626" y="372440"/>
                  </a:lnTo>
                  <a:lnTo>
                    <a:pt x="1472018" y="372046"/>
                  </a:lnTo>
                  <a:lnTo>
                    <a:pt x="1514386" y="366153"/>
                  </a:lnTo>
                  <a:lnTo>
                    <a:pt x="1559217" y="346951"/>
                  </a:lnTo>
                  <a:lnTo>
                    <a:pt x="1587703" y="314198"/>
                  </a:lnTo>
                  <a:lnTo>
                    <a:pt x="1597126" y="280327"/>
                  </a:lnTo>
                  <a:lnTo>
                    <a:pt x="1597761" y="26722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50706" y="7352038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60" h="480059">
                  <a:moveTo>
                    <a:pt x="479660" y="0"/>
                  </a:moveTo>
                  <a:lnTo>
                    <a:pt x="0" y="0"/>
                  </a:lnTo>
                  <a:lnTo>
                    <a:pt x="0" y="479671"/>
                  </a:lnTo>
                  <a:lnTo>
                    <a:pt x="479660" y="479671"/>
                  </a:lnTo>
                  <a:lnTo>
                    <a:pt x="47966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15148" y="7409198"/>
              <a:ext cx="1549400" cy="361315"/>
            </a:xfrm>
            <a:custGeom>
              <a:avLst/>
              <a:gdLst/>
              <a:ahLst/>
              <a:cxnLst/>
              <a:rect l="l" t="t" r="r" b="b"/>
              <a:pathLst>
                <a:path w="1549400" h="361315">
                  <a:moveTo>
                    <a:pt x="245122" y="296760"/>
                  </a:moveTo>
                  <a:lnTo>
                    <a:pt x="199542" y="306552"/>
                  </a:lnTo>
                  <a:lnTo>
                    <a:pt x="171373" y="308190"/>
                  </a:lnTo>
                  <a:lnTo>
                    <a:pt x="158813" y="307733"/>
                  </a:lnTo>
                  <a:lnTo>
                    <a:pt x="115468" y="296621"/>
                  </a:lnTo>
                  <a:lnTo>
                    <a:pt x="84150" y="270992"/>
                  </a:lnTo>
                  <a:lnTo>
                    <a:pt x="65836" y="231013"/>
                  </a:lnTo>
                  <a:lnTo>
                    <a:pt x="61595" y="191820"/>
                  </a:lnTo>
                  <a:lnTo>
                    <a:pt x="62115" y="177749"/>
                  </a:lnTo>
                  <a:lnTo>
                    <a:pt x="69862" y="140347"/>
                  </a:lnTo>
                  <a:lnTo>
                    <a:pt x="92875" y="102489"/>
                  </a:lnTo>
                  <a:lnTo>
                    <a:pt x="128168" y="79121"/>
                  </a:lnTo>
                  <a:lnTo>
                    <a:pt x="173075" y="71081"/>
                  </a:lnTo>
                  <a:lnTo>
                    <a:pt x="181165" y="71234"/>
                  </a:lnTo>
                  <a:lnTo>
                    <a:pt x="223405" y="76873"/>
                  </a:lnTo>
                  <a:lnTo>
                    <a:pt x="242214" y="82029"/>
                  </a:lnTo>
                  <a:lnTo>
                    <a:pt x="242214" y="31394"/>
                  </a:lnTo>
                  <a:lnTo>
                    <a:pt x="199478" y="22263"/>
                  </a:lnTo>
                  <a:lnTo>
                    <a:pt x="169672" y="20688"/>
                  </a:lnTo>
                  <a:lnTo>
                    <a:pt x="149987" y="21628"/>
                  </a:lnTo>
                  <a:lnTo>
                    <a:pt x="97243" y="34328"/>
                  </a:lnTo>
                  <a:lnTo>
                    <a:pt x="55245" y="60020"/>
                  </a:lnTo>
                  <a:lnTo>
                    <a:pt x="25133" y="96583"/>
                  </a:lnTo>
                  <a:lnTo>
                    <a:pt x="6362" y="142621"/>
                  </a:lnTo>
                  <a:lnTo>
                    <a:pt x="0" y="195478"/>
                  </a:lnTo>
                  <a:lnTo>
                    <a:pt x="660" y="213233"/>
                  </a:lnTo>
                  <a:lnTo>
                    <a:pt x="10591" y="261810"/>
                  </a:lnTo>
                  <a:lnTo>
                    <a:pt x="32372" y="302133"/>
                  </a:lnTo>
                  <a:lnTo>
                    <a:pt x="65874" y="332536"/>
                  </a:lnTo>
                  <a:lnTo>
                    <a:pt x="111023" y="351942"/>
                  </a:lnTo>
                  <a:lnTo>
                    <a:pt x="167487" y="358597"/>
                  </a:lnTo>
                  <a:lnTo>
                    <a:pt x="177977" y="358419"/>
                  </a:lnTo>
                  <a:lnTo>
                    <a:pt x="218071" y="354266"/>
                  </a:lnTo>
                  <a:lnTo>
                    <a:pt x="245122" y="348119"/>
                  </a:lnTo>
                  <a:lnTo>
                    <a:pt x="245122" y="296760"/>
                  </a:lnTo>
                  <a:close/>
                </a:path>
                <a:path w="1549400" h="361315">
                  <a:moveTo>
                    <a:pt x="371817" y="116611"/>
                  </a:moveTo>
                  <a:lnTo>
                    <a:pt x="314109" y="116611"/>
                  </a:lnTo>
                  <a:lnTo>
                    <a:pt x="314109" y="352475"/>
                  </a:lnTo>
                  <a:lnTo>
                    <a:pt x="371817" y="352475"/>
                  </a:lnTo>
                  <a:lnTo>
                    <a:pt x="371817" y="116611"/>
                  </a:lnTo>
                  <a:close/>
                </a:path>
                <a:path w="1549400" h="361315">
                  <a:moveTo>
                    <a:pt x="373265" y="0"/>
                  </a:moveTo>
                  <a:lnTo>
                    <a:pt x="312648" y="0"/>
                  </a:lnTo>
                  <a:lnTo>
                    <a:pt x="312648" y="62572"/>
                  </a:lnTo>
                  <a:lnTo>
                    <a:pt x="373265" y="62572"/>
                  </a:lnTo>
                  <a:lnTo>
                    <a:pt x="373265" y="0"/>
                  </a:lnTo>
                  <a:close/>
                </a:path>
                <a:path w="1549400" h="361315">
                  <a:moveTo>
                    <a:pt x="1250835" y="29273"/>
                  </a:moveTo>
                  <a:lnTo>
                    <a:pt x="1191209" y="29273"/>
                  </a:lnTo>
                  <a:lnTo>
                    <a:pt x="1191209" y="215747"/>
                  </a:lnTo>
                  <a:lnTo>
                    <a:pt x="1190688" y="232092"/>
                  </a:lnTo>
                  <a:lnTo>
                    <a:pt x="1182941" y="269786"/>
                  </a:lnTo>
                  <a:lnTo>
                    <a:pt x="1155890" y="301091"/>
                  </a:lnTo>
                  <a:lnTo>
                    <a:pt x="1114031" y="310705"/>
                  </a:lnTo>
                  <a:lnTo>
                    <a:pt x="1102372" y="310095"/>
                  </a:lnTo>
                  <a:lnTo>
                    <a:pt x="1063802" y="295529"/>
                  </a:lnTo>
                  <a:lnTo>
                    <a:pt x="1041501" y="259118"/>
                  </a:lnTo>
                  <a:lnTo>
                    <a:pt x="1036853" y="215747"/>
                  </a:lnTo>
                  <a:lnTo>
                    <a:pt x="1036853" y="29273"/>
                  </a:lnTo>
                  <a:lnTo>
                    <a:pt x="977201" y="29273"/>
                  </a:lnTo>
                  <a:lnTo>
                    <a:pt x="977201" y="221094"/>
                  </a:lnTo>
                  <a:lnTo>
                    <a:pt x="977353" y="231076"/>
                  </a:lnTo>
                  <a:lnTo>
                    <a:pt x="982586" y="273939"/>
                  </a:lnTo>
                  <a:lnTo>
                    <a:pt x="999515" y="311861"/>
                  </a:lnTo>
                  <a:lnTo>
                    <a:pt x="1031265" y="341718"/>
                  </a:lnTo>
                  <a:lnTo>
                    <a:pt x="1067269" y="356095"/>
                  </a:lnTo>
                  <a:lnTo>
                    <a:pt x="1113282" y="361086"/>
                  </a:lnTo>
                  <a:lnTo>
                    <a:pt x="1125778" y="360781"/>
                  </a:lnTo>
                  <a:lnTo>
                    <a:pt x="1169606" y="353326"/>
                  </a:lnTo>
                  <a:lnTo>
                    <a:pt x="1210919" y="331317"/>
                  </a:lnTo>
                  <a:lnTo>
                    <a:pt x="1237284" y="296595"/>
                  </a:lnTo>
                  <a:lnTo>
                    <a:pt x="1248511" y="258102"/>
                  </a:lnTo>
                  <a:lnTo>
                    <a:pt x="1250835" y="221094"/>
                  </a:lnTo>
                  <a:lnTo>
                    <a:pt x="1250835" y="29273"/>
                  </a:lnTo>
                  <a:close/>
                </a:path>
                <a:path w="1549400" h="361315">
                  <a:moveTo>
                    <a:pt x="1549057" y="259080"/>
                  </a:moveTo>
                  <a:lnTo>
                    <a:pt x="1540522" y="217093"/>
                  </a:lnTo>
                  <a:lnTo>
                    <a:pt x="1509839" y="185610"/>
                  </a:lnTo>
                  <a:lnTo>
                    <a:pt x="1464614" y="169100"/>
                  </a:lnTo>
                  <a:lnTo>
                    <a:pt x="1431594" y="161582"/>
                  </a:lnTo>
                  <a:lnTo>
                    <a:pt x="1411757" y="156425"/>
                  </a:lnTo>
                  <a:lnTo>
                    <a:pt x="1381112" y="131495"/>
                  </a:lnTo>
                  <a:lnTo>
                    <a:pt x="1379385" y="124688"/>
                  </a:lnTo>
                  <a:lnTo>
                    <a:pt x="1379385" y="116420"/>
                  </a:lnTo>
                  <a:lnTo>
                    <a:pt x="1404137" y="79603"/>
                  </a:lnTo>
                  <a:lnTo>
                    <a:pt x="1440738" y="73571"/>
                  </a:lnTo>
                  <a:lnTo>
                    <a:pt x="1451140" y="73850"/>
                  </a:lnTo>
                  <a:lnTo>
                    <a:pt x="1496174" y="80683"/>
                  </a:lnTo>
                  <a:lnTo>
                    <a:pt x="1532991" y="92583"/>
                  </a:lnTo>
                  <a:lnTo>
                    <a:pt x="1532991" y="41414"/>
                  </a:lnTo>
                  <a:lnTo>
                    <a:pt x="1487703" y="28295"/>
                  </a:lnTo>
                  <a:lnTo>
                    <a:pt x="1448409" y="23495"/>
                  </a:lnTo>
                  <a:lnTo>
                    <a:pt x="1435379" y="23177"/>
                  </a:lnTo>
                  <a:lnTo>
                    <a:pt x="1422679" y="23571"/>
                  </a:lnTo>
                  <a:lnTo>
                    <a:pt x="1378445" y="32893"/>
                  </a:lnTo>
                  <a:lnTo>
                    <a:pt x="1344917" y="54813"/>
                  </a:lnTo>
                  <a:lnTo>
                    <a:pt x="1323835" y="89750"/>
                  </a:lnTo>
                  <a:lnTo>
                    <a:pt x="1318755" y="124688"/>
                  </a:lnTo>
                  <a:lnTo>
                    <a:pt x="1319250" y="135902"/>
                  </a:lnTo>
                  <a:lnTo>
                    <a:pt x="1335684" y="177850"/>
                  </a:lnTo>
                  <a:lnTo>
                    <a:pt x="1369542" y="202018"/>
                  </a:lnTo>
                  <a:lnTo>
                    <a:pt x="1450263" y="223012"/>
                  </a:lnTo>
                  <a:lnTo>
                    <a:pt x="1458087" y="225640"/>
                  </a:lnTo>
                  <a:lnTo>
                    <a:pt x="1472069" y="232130"/>
                  </a:lnTo>
                  <a:lnTo>
                    <a:pt x="1477568" y="236321"/>
                  </a:lnTo>
                  <a:lnTo>
                    <a:pt x="1485671" y="246545"/>
                  </a:lnTo>
                  <a:lnTo>
                    <a:pt x="1487703" y="253250"/>
                  </a:lnTo>
                  <a:lnTo>
                    <a:pt x="1487703" y="261493"/>
                  </a:lnTo>
                  <a:lnTo>
                    <a:pt x="1487703" y="270941"/>
                  </a:lnTo>
                  <a:lnTo>
                    <a:pt x="1458150" y="303060"/>
                  </a:lnTo>
                  <a:lnTo>
                    <a:pt x="1418539" y="310553"/>
                  </a:lnTo>
                  <a:lnTo>
                    <a:pt x="1411516" y="310705"/>
                  </a:lnTo>
                  <a:lnTo>
                    <a:pt x="1399425" y="310400"/>
                  </a:lnTo>
                  <a:lnTo>
                    <a:pt x="1352778" y="303225"/>
                  </a:lnTo>
                  <a:lnTo>
                    <a:pt x="1317307" y="290741"/>
                  </a:lnTo>
                  <a:lnTo>
                    <a:pt x="1317307" y="341122"/>
                  </a:lnTo>
                  <a:lnTo>
                    <a:pt x="1360043" y="355854"/>
                  </a:lnTo>
                  <a:lnTo>
                    <a:pt x="1399019" y="360756"/>
                  </a:lnTo>
                  <a:lnTo>
                    <a:pt x="1412240" y="361086"/>
                  </a:lnTo>
                  <a:lnTo>
                    <a:pt x="1427149" y="360705"/>
                  </a:lnTo>
                  <a:lnTo>
                    <a:pt x="1468234" y="354990"/>
                  </a:lnTo>
                  <a:lnTo>
                    <a:pt x="1511681" y="336359"/>
                  </a:lnTo>
                  <a:lnTo>
                    <a:pt x="1539303" y="304622"/>
                  </a:lnTo>
                  <a:lnTo>
                    <a:pt x="1548447" y="271780"/>
                  </a:lnTo>
                  <a:lnTo>
                    <a:pt x="1549057" y="25908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3744614" y="7885308"/>
            <a:ext cx="1619250" cy="4749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85"/>
              </a:spcBef>
            </a:pPr>
            <a:r>
              <a:rPr sz="1000" spc="-3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8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Químic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Biol</a:t>
            </a:r>
            <a:r>
              <a:rPr sz="1000" b="1" spc="-45" dirty="0">
                <a:solidFill>
                  <a:srgbClr val="585656"/>
                </a:solidFill>
                <a:latin typeface="Corbel"/>
                <a:cs typeface="Corbel"/>
              </a:rPr>
              <a:t>ó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xic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Materiai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Moleculares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537993" y="7868671"/>
            <a:ext cx="1570990" cy="3181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185"/>
              </a:spcBef>
            </a:pPr>
            <a:r>
              <a:rPr sz="950" spc="-2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950" spc="1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950" spc="-8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spc="-20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950" spc="1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950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spc="-1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950" spc="1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950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spc="-20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950" spc="1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950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b="1" spc="-80" dirty="0">
                <a:solidFill>
                  <a:srgbClr val="585656"/>
                </a:solidFill>
                <a:latin typeface="Corbel"/>
                <a:cs typeface="Corbel"/>
              </a:rPr>
              <a:t>T</a:t>
            </a:r>
            <a:r>
              <a:rPr sz="950" b="1" spc="-15" dirty="0">
                <a:solidFill>
                  <a:srgbClr val="585656"/>
                </a:solidFill>
                <a:latin typeface="Corbel"/>
                <a:cs typeface="Corbel"/>
              </a:rPr>
              <a:t>ecnol</a:t>
            </a:r>
            <a:r>
              <a:rPr sz="950" b="1" spc="-30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950" b="1" spc="-25" dirty="0">
                <a:solidFill>
                  <a:srgbClr val="585656"/>
                </a:solidFill>
                <a:latin typeface="Corbel"/>
                <a:cs typeface="Corbel"/>
              </a:rPr>
              <a:t>xía</a:t>
            </a:r>
            <a:r>
              <a:rPr sz="950" b="1" spc="10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950" b="1" spc="-5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950" b="1" spc="-20" dirty="0">
                <a:solidFill>
                  <a:srgbClr val="585656"/>
                </a:solidFill>
                <a:latin typeface="Corbel"/>
                <a:cs typeface="Corbel"/>
              </a:rPr>
              <a:t>Inteli</a:t>
            </a:r>
            <a:r>
              <a:rPr sz="950" b="1" spc="-30" dirty="0">
                <a:solidFill>
                  <a:srgbClr val="585656"/>
                </a:solidFill>
                <a:latin typeface="Corbel"/>
                <a:cs typeface="Corbel"/>
              </a:rPr>
              <a:t>x</a:t>
            </a:r>
            <a:r>
              <a:rPr sz="950" b="1" spc="-15" dirty="0">
                <a:solidFill>
                  <a:srgbClr val="585656"/>
                </a:solidFill>
                <a:latin typeface="Corbel"/>
                <a:cs typeface="Corbel"/>
              </a:rPr>
              <a:t>entes</a:t>
            </a:r>
            <a:endParaRPr sz="950">
              <a:latin typeface="Corbel"/>
              <a:cs typeface="Corbe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615325" y="7419257"/>
            <a:ext cx="347345" cy="345440"/>
          </a:xfrm>
          <a:custGeom>
            <a:avLst/>
            <a:gdLst/>
            <a:ahLst/>
            <a:cxnLst/>
            <a:rect l="l" t="t" r="r" b="b"/>
            <a:pathLst>
              <a:path w="347344" h="345440">
                <a:moveTo>
                  <a:pt x="279654" y="0"/>
                </a:moveTo>
                <a:lnTo>
                  <a:pt x="0" y="0"/>
                </a:lnTo>
                <a:lnTo>
                  <a:pt x="0" y="60960"/>
                </a:lnTo>
                <a:lnTo>
                  <a:pt x="103759" y="60960"/>
                </a:lnTo>
                <a:lnTo>
                  <a:pt x="103759" y="345440"/>
                </a:lnTo>
                <a:lnTo>
                  <a:pt x="176352" y="345440"/>
                </a:lnTo>
                <a:lnTo>
                  <a:pt x="176352" y="60960"/>
                </a:lnTo>
                <a:lnTo>
                  <a:pt x="279654" y="60960"/>
                </a:lnTo>
                <a:lnTo>
                  <a:pt x="279654" y="0"/>
                </a:lnTo>
                <a:close/>
              </a:path>
              <a:path w="347344" h="345440">
                <a:moveTo>
                  <a:pt x="347345" y="61239"/>
                </a:moveTo>
                <a:lnTo>
                  <a:pt x="279654" y="61239"/>
                </a:lnTo>
                <a:lnTo>
                  <a:pt x="279654" y="345249"/>
                </a:lnTo>
                <a:lnTo>
                  <a:pt x="347345" y="345249"/>
                </a:lnTo>
                <a:lnTo>
                  <a:pt x="347345" y="61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5327650" y="3653415"/>
            <a:ext cx="4636038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4000" spc="220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NETWORK OF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75101" y="3602822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09" h="575310">
                <a:moveTo>
                  <a:pt x="267019" y="0"/>
                </a:moveTo>
                <a:lnTo>
                  <a:pt x="221894" y="6857"/>
                </a:lnTo>
                <a:lnTo>
                  <a:pt x="177282" y="21235"/>
                </a:lnTo>
                <a:lnTo>
                  <a:pt x="135552" y="42576"/>
                </a:lnTo>
                <a:lnTo>
                  <a:pt x="98771" y="69602"/>
                </a:lnTo>
                <a:lnTo>
                  <a:pt x="67259" y="101538"/>
                </a:lnTo>
                <a:lnTo>
                  <a:pt x="41339" y="137609"/>
                </a:lnTo>
                <a:lnTo>
                  <a:pt x="21331" y="177040"/>
                </a:lnTo>
                <a:lnTo>
                  <a:pt x="7558" y="219057"/>
                </a:lnTo>
                <a:lnTo>
                  <a:pt x="340" y="262884"/>
                </a:lnTo>
                <a:lnTo>
                  <a:pt x="0" y="307748"/>
                </a:lnTo>
                <a:lnTo>
                  <a:pt x="6857" y="352873"/>
                </a:lnTo>
                <a:lnTo>
                  <a:pt x="21235" y="397485"/>
                </a:lnTo>
                <a:lnTo>
                  <a:pt x="42576" y="439215"/>
                </a:lnTo>
                <a:lnTo>
                  <a:pt x="69602" y="475996"/>
                </a:lnTo>
                <a:lnTo>
                  <a:pt x="101538" y="507508"/>
                </a:lnTo>
                <a:lnTo>
                  <a:pt x="137610" y="533429"/>
                </a:lnTo>
                <a:lnTo>
                  <a:pt x="177041" y="553437"/>
                </a:lnTo>
                <a:lnTo>
                  <a:pt x="219059" y="567211"/>
                </a:lnTo>
                <a:lnTo>
                  <a:pt x="262888" y="574430"/>
                </a:lnTo>
                <a:lnTo>
                  <a:pt x="307753" y="574773"/>
                </a:lnTo>
                <a:lnTo>
                  <a:pt x="352881" y="567918"/>
                </a:lnTo>
                <a:lnTo>
                  <a:pt x="397495" y="553543"/>
                </a:lnTo>
                <a:lnTo>
                  <a:pt x="439225" y="532198"/>
                </a:lnTo>
                <a:lnTo>
                  <a:pt x="476006" y="505170"/>
                </a:lnTo>
                <a:lnTo>
                  <a:pt x="507516" y="473232"/>
                </a:lnTo>
                <a:lnTo>
                  <a:pt x="533436" y="437160"/>
                </a:lnTo>
                <a:lnTo>
                  <a:pt x="553442" y="397728"/>
                </a:lnTo>
                <a:lnTo>
                  <a:pt x="567215" y="355711"/>
                </a:lnTo>
                <a:lnTo>
                  <a:pt x="574433" y="311883"/>
                </a:lnTo>
                <a:lnTo>
                  <a:pt x="574774" y="267019"/>
                </a:lnTo>
                <a:lnTo>
                  <a:pt x="567918" y="221894"/>
                </a:lnTo>
                <a:lnTo>
                  <a:pt x="553543" y="177282"/>
                </a:lnTo>
                <a:lnTo>
                  <a:pt x="532198" y="135552"/>
                </a:lnTo>
                <a:lnTo>
                  <a:pt x="505170" y="98771"/>
                </a:lnTo>
                <a:lnTo>
                  <a:pt x="473232" y="67259"/>
                </a:lnTo>
                <a:lnTo>
                  <a:pt x="437160" y="41339"/>
                </a:lnTo>
                <a:lnTo>
                  <a:pt x="397728" y="21331"/>
                </a:lnTo>
                <a:lnTo>
                  <a:pt x="355711" y="7558"/>
                </a:lnTo>
                <a:lnTo>
                  <a:pt x="311883" y="340"/>
                </a:lnTo>
                <a:lnTo>
                  <a:pt x="267019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58727" y="5326311"/>
            <a:ext cx="2427605" cy="135890"/>
          </a:xfrm>
          <a:custGeom>
            <a:avLst/>
            <a:gdLst/>
            <a:ahLst/>
            <a:cxnLst/>
            <a:rect l="l" t="t" r="r" b="b"/>
            <a:pathLst>
              <a:path w="2427605" h="135889">
                <a:moveTo>
                  <a:pt x="2427276" y="0"/>
                </a:moveTo>
                <a:lnTo>
                  <a:pt x="0" y="387"/>
                </a:lnTo>
                <a:lnTo>
                  <a:pt x="20" y="135870"/>
                </a:lnTo>
                <a:lnTo>
                  <a:pt x="2427297" y="135472"/>
                </a:lnTo>
                <a:lnTo>
                  <a:pt x="242727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84804" y="6832870"/>
            <a:ext cx="1804670" cy="1819910"/>
          </a:xfrm>
          <a:custGeom>
            <a:avLst/>
            <a:gdLst/>
            <a:ahLst/>
            <a:cxnLst/>
            <a:rect l="l" t="t" r="r" b="b"/>
            <a:pathLst>
              <a:path w="1804670" h="1819909">
                <a:moveTo>
                  <a:pt x="96237" y="0"/>
                </a:moveTo>
                <a:lnTo>
                  <a:pt x="0" y="95358"/>
                </a:lnTo>
                <a:lnTo>
                  <a:pt x="1708429" y="1819588"/>
                </a:lnTo>
                <a:lnTo>
                  <a:pt x="1804657" y="1724230"/>
                </a:lnTo>
                <a:lnTo>
                  <a:pt x="9623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73989" y="2176477"/>
            <a:ext cx="1826895" cy="1810385"/>
          </a:xfrm>
          <a:custGeom>
            <a:avLst/>
            <a:gdLst/>
            <a:ahLst/>
            <a:cxnLst/>
            <a:rect l="l" t="t" r="r" b="b"/>
            <a:pathLst>
              <a:path w="1826895" h="1810385">
                <a:moveTo>
                  <a:pt x="1730973" y="0"/>
                </a:moveTo>
                <a:lnTo>
                  <a:pt x="0" y="1713549"/>
                </a:lnTo>
                <a:lnTo>
                  <a:pt x="95316" y="1809829"/>
                </a:lnTo>
                <a:lnTo>
                  <a:pt x="1826289" y="96279"/>
                </a:lnTo>
                <a:lnTo>
                  <a:pt x="1730973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67435" y="6147015"/>
            <a:ext cx="2270125" cy="1118235"/>
          </a:xfrm>
          <a:custGeom>
            <a:avLst/>
            <a:gdLst/>
            <a:ahLst/>
            <a:cxnLst/>
            <a:rect l="l" t="t" r="r" b="b"/>
            <a:pathLst>
              <a:path w="2270125" h="1118234">
                <a:moveTo>
                  <a:pt x="2214215" y="0"/>
                </a:moveTo>
                <a:lnTo>
                  <a:pt x="0" y="994472"/>
                </a:lnTo>
                <a:lnTo>
                  <a:pt x="55516" y="1118060"/>
                </a:lnTo>
                <a:lnTo>
                  <a:pt x="2269721" y="123587"/>
                </a:lnTo>
                <a:lnTo>
                  <a:pt x="221421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66966" y="3517618"/>
            <a:ext cx="2270760" cy="1138555"/>
          </a:xfrm>
          <a:custGeom>
            <a:avLst/>
            <a:gdLst/>
            <a:ahLst/>
            <a:cxnLst/>
            <a:rect l="l" t="t" r="r" b="b"/>
            <a:pathLst>
              <a:path w="2270759" h="1138554">
                <a:moveTo>
                  <a:pt x="56448" y="0"/>
                </a:moveTo>
                <a:lnTo>
                  <a:pt x="0" y="123158"/>
                </a:lnTo>
                <a:lnTo>
                  <a:pt x="2214215" y="1137954"/>
                </a:lnTo>
                <a:lnTo>
                  <a:pt x="2270663" y="1014796"/>
                </a:lnTo>
                <a:lnTo>
                  <a:pt x="56448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44716" y="7812929"/>
            <a:ext cx="3073400" cy="645160"/>
          </a:xfrm>
          <a:custGeom>
            <a:avLst/>
            <a:gdLst/>
            <a:ahLst/>
            <a:cxnLst/>
            <a:rect l="l" t="t" r="r" b="b"/>
            <a:pathLst>
              <a:path w="3073400" h="645159">
                <a:moveTo>
                  <a:pt x="1536508" y="0"/>
                </a:moveTo>
                <a:lnTo>
                  <a:pt x="1462062" y="371"/>
                </a:lnTo>
                <a:lnTo>
                  <a:pt x="1388531" y="1476"/>
                </a:lnTo>
                <a:lnTo>
                  <a:pt x="1315995" y="3296"/>
                </a:lnTo>
                <a:lnTo>
                  <a:pt x="1244535" y="5815"/>
                </a:lnTo>
                <a:lnTo>
                  <a:pt x="1174230" y="9016"/>
                </a:lnTo>
                <a:lnTo>
                  <a:pt x="1105162" y="12881"/>
                </a:lnTo>
                <a:lnTo>
                  <a:pt x="1037410" y="17395"/>
                </a:lnTo>
                <a:lnTo>
                  <a:pt x="971056" y="22540"/>
                </a:lnTo>
                <a:lnTo>
                  <a:pt x="906180" y="28299"/>
                </a:lnTo>
                <a:lnTo>
                  <a:pt x="842862" y="34656"/>
                </a:lnTo>
                <a:lnTo>
                  <a:pt x="781183" y="41593"/>
                </a:lnTo>
                <a:lnTo>
                  <a:pt x="721224" y="49094"/>
                </a:lnTo>
                <a:lnTo>
                  <a:pt x="663064" y="57142"/>
                </a:lnTo>
                <a:lnTo>
                  <a:pt x="606784" y="65719"/>
                </a:lnTo>
                <a:lnTo>
                  <a:pt x="552465" y="74809"/>
                </a:lnTo>
                <a:lnTo>
                  <a:pt x="500187" y="84396"/>
                </a:lnTo>
                <a:lnTo>
                  <a:pt x="450032" y="94461"/>
                </a:lnTo>
                <a:lnTo>
                  <a:pt x="402078" y="104989"/>
                </a:lnTo>
                <a:lnTo>
                  <a:pt x="356407" y="115962"/>
                </a:lnTo>
                <a:lnTo>
                  <a:pt x="313099" y="127364"/>
                </a:lnTo>
                <a:lnTo>
                  <a:pt x="272235" y="139177"/>
                </a:lnTo>
                <a:lnTo>
                  <a:pt x="233895" y="151385"/>
                </a:lnTo>
                <a:lnTo>
                  <a:pt x="165110" y="176917"/>
                </a:lnTo>
                <a:lnTo>
                  <a:pt x="107387" y="203825"/>
                </a:lnTo>
                <a:lnTo>
                  <a:pt x="61371" y="231973"/>
                </a:lnTo>
                <a:lnTo>
                  <a:pt x="27705" y="261228"/>
                </a:lnTo>
                <a:lnTo>
                  <a:pt x="1771" y="306887"/>
                </a:lnTo>
                <a:lnTo>
                  <a:pt x="0" y="322513"/>
                </a:lnTo>
                <a:lnTo>
                  <a:pt x="1771" y="338139"/>
                </a:lnTo>
                <a:lnTo>
                  <a:pt x="27705" y="383799"/>
                </a:lnTo>
                <a:lnTo>
                  <a:pt x="61371" y="413053"/>
                </a:lnTo>
                <a:lnTo>
                  <a:pt x="107387" y="441202"/>
                </a:lnTo>
                <a:lnTo>
                  <a:pt x="165110" y="468110"/>
                </a:lnTo>
                <a:lnTo>
                  <a:pt x="233895" y="493642"/>
                </a:lnTo>
                <a:lnTo>
                  <a:pt x="272235" y="505850"/>
                </a:lnTo>
                <a:lnTo>
                  <a:pt x="313099" y="517663"/>
                </a:lnTo>
                <a:lnTo>
                  <a:pt x="356407" y="529064"/>
                </a:lnTo>
                <a:lnTo>
                  <a:pt x="402078" y="540037"/>
                </a:lnTo>
                <a:lnTo>
                  <a:pt x="450032" y="550565"/>
                </a:lnTo>
                <a:lnTo>
                  <a:pt x="500187" y="560631"/>
                </a:lnTo>
                <a:lnTo>
                  <a:pt x="552465" y="570217"/>
                </a:lnTo>
                <a:lnTo>
                  <a:pt x="606784" y="579307"/>
                </a:lnTo>
                <a:lnTo>
                  <a:pt x="663064" y="587885"/>
                </a:lnTo>
                <a:lnTo>
                  <a:pt x="721224" y="595932"/>
                </a:lnTo>
                <a:lnTo>
                  <a:pt x="781183" y="603433"/>
                </a:lnTo>
                <a:lnTo>
                  <a:pt x="842862" y="610370"/>
                </a:lnTo>
                <a:lnTo>
                  <a:pt x="906180" y="616727"/>
                </a:lnTo>
                <a:lnTo>
                  <a:pt x="971056" y="622486"/>
                </a:lnTo>
                <a:lnTo>
                  <a:pt x="1037410" y="627631"/>
                </a:lnTo>
                <a:lnTo>
                  <a:pt x="1105162" y="632145"/>
                </a:lnTo>
                <a:lnTo>
                  <a:pt x="1174230" y="636011"/>
                </a:lnTo>
                <a:lnTo>
                  <a:pt x="1244535" y="639212"/>
                </a:lnTo>
                <a:lnTo>
                  <a:pt x="1315995" y="641730"/>
                </a:lnTo>
                <a:lnTo>
                  <a:pt x="1388531" y="643551"/>
                </a:lnTo>
                <a:lnTo>
                  <a:pt x="1462062" y="644655"/>
                </a:lnTo>
                <a:lnTo>
                  <a:pt x="1536508" y="645027"/>
                </a:lnTo>
                <a:lnTo>
                  <a:pt x="1610953" y="644655"/>
                </a:lnTo>
                <a:lnTo>
                  <a:pt x="1684484" y="643551"/>
                </a:lnTo>
                <a:lnTo>
                  <a:pt x="1757020" y="641730"/>
                </a:lnTo>
                <a:lnTo>
                  <a:pt x="1828481" y="639212"/>
                </a:lnTo>
                <a:lnTo>
                  <a:pt x="1898786" y="636011"/>
                </a:lnTo>
                <a:lnTo>
                  <a:pt x="1967854" y="632145"/>
                </a:lnTo>
                <a:lnTo>
                  <a:pt x="2035606" y="627631"/>
                </a:lnTo>
                <a:lnTo>
                  <a:pt x="2101960" y="622486"/>
                </a:lnTo>
                <a:lnTo>
                  <a:pt x="2166837" y="616727"/>
                </a:lnTo>
                <a:lnTo>
                  <a:pt x="2230155" y="610370"/>
                </a:lnTo>
                <a:lnTo>
                  <a:pt x="2291835" y="603433"/>
                </a:lnTo>
                <a:lnTo>
                  <a:pt x="2351795" y="595932"/>
                </a:lnTo>
                <a:lnTo>
                  <a:pt x="2409955" y="587885"/>
                </a:lnTo>
                <a:lnTo>
                  <a:pt x="2466235" y="579307"/>
                </a:lnTo>
                <a:lnTo>
                  <a:pt x="2520555" y="570217"/>
                </a:lnTo>
                <a:lnTo>
                  <a:pt x="2572833" y="560631"/>
                </a:lnTo>
                <a:lnTo>
                  <a:pt x="2622989" y="550565"/>
                </a:lnTo>
                <a:lnTo>
                  <a:pt x="2670943" y="540037"/>
                </a:lnTo>
                <a:lnTo>
                  <a:pt x="2716615" y="529064"/>
                </a:lnTo>
                <a:lnTo>
                  <a:pt x="2759923" y="517663"/>
                </a:lnTo>
                <a:lnTo>
                  <a:pt x="2800787" y="505850"/>
                </a:lnTo>
                <a:lnTo>
                  <a:pt x="2839128" y="493642"/>
                </a:lnTo>
                <a:lnTo>
                  <a:pt x="2907914" y="468110"/>
                </a:lnTo>
                <a:lnTo>
                  <a:pt x="2965637" y="441202"/>
                </a:lnTo>
                <a:lnTo>
                  <a:pt x="3011654" y="413053"/>
                </a:lnTo>
                <a:lnTo>
                  <a:pt x="3045320" y="383799"/>
                </a:lnTo>
                <a:lnTo>
                  <a:pt x="3071254" y="338139"/>
                </a:lnTo>
                <a:lnTo>
                  <a:pt x="3073026" y="322513"/>
                </a:lnTo>
                <a:lnTo>
                  <a:pt x="3071254" y="306887"/>
                </a:lnTo>
                <a:lnTo>
                  <a:pt x="3045320" y="261228"/>
                </a:lnTo>
                <a:lnTo>
                  <a:pt x="3011654" y="231973"/>
                </a:lnTo>
                <a:lnTo>
                  <a:pt x="2965637" y="203825"/>
                </a:lnTo>
                <a:lnTo>
                  <a:pt x="2907914" y="176917"/>
                </a:lnTo>
                <a:lnTo>
                  <a:pt x="2839128" y="151385"/>
                </a:lnTo>
                <a:lnTo>
                  <a:pt x="2800787" y="139177"/>
                </a:lnTo>
                <a:lnTo>
                  <a:pt x="2759923" y="127364"/>
                </a:lnTo>
                <a:lnTo>
                  <a:pt x="2716615" y="115962"/>
                </a:lnTo>
                <a:lnTo>
                  <a:pt x="2670943" y="104989"/>
                </a:lnTo>
                <a:lnTo>
                  <a:pt x="2622989" y="94461"/>
                </a:lnTo>
                <a:lnTo>
                  <a:pt x="2572833" y="84396"/>
                </a:lnTo>
                <a:lnTo>
                  <a:pt x="2520555" y="74809"/>
                </a:lnTo>
                <a:lnTo>
                  <a:pt x="2466235" y="65719"/>
                </a:lnTo>
                <a:lnTo>
                  <a:pt x="2409955" y="57142"/>
                </a:lnTo>
                <a:lnTo>
                  <a:pt x="2351795" y="49094"/>
                </a:lnTo>
                <a:lnTo>
                  <a:pt x="2291835" y="41593"/>
                </a:lnTo>
                <a:lnTo>
                  <a:pt x="2230155" y="34656"/>
                </a:lnTo>
                <a:lnTo>
                  <a:pt x="2166837" y="28299"/>
                </a:lnTo>
                <a:lnTo>
                  <a:pt x="2101960" y="22540"/>
                </a:lnTo>
                <a:lnTo>
                  <a:pt x="2035606" y="17395"/>
                </a:lnTo>
                <a:lnTo>
                  <a:pt x="1967854" y="12881"/>
                </a:lnTo>
                <a:lnTo>
                  <a:pt x="1898786" y="9016"/>
                </a:lnTo>
                <a:lnTo>
                  <a:pt x="1828481" y="5815"/>
                </a:lnTo>
                <a:lnTo>
                  <a:pt x="1757020" y="3296"/>
                </a:lnTo>
                <a:lnTo>
                  <a:pt x="1684484" y="1476"/>
                </a:lnTo>
                <a:lnTo>
                  <a:pt x="1610953" y="371"/>
                </a:lnTo>
                <a:lnTo>
                  <a:pt x="1536508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3172" y="8333441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713957" y="0"/>
                </a:moveTo>
                <a:lnTo>
                  <a:pt x="0" y="713967"/>
                </a:lnTo>
                <a:lnTo>
                  <a:pt x="47893" y="761861"/>
                </a:lnTo>
                <a:lnTo>
                  <a:pt x="761872" y="47893"/>
                </a:lnTo>
                <a:lnTo>
                  <a:pt x="71395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1317" y="8835438"/>
            <a:ext cx="67945" cy="982980"/>
          </a:xfrm>
          <a:custGeom>
            <a:avLst/>
            <a:gdLst/>
            <a:ahLst/>
            <a:cxnLst/>
            <a:rect l="l" t="t" r="r" b="b"/>
            <a:pathLst>
              <a:path w="67945" h="982979">
                <a:moveTo>
                  <a:pt x="67746" y="0"/>
                </a:moveTo>
                <a:lnTo>
                  <a:pt x="0" y="0"/>
                </a:lnTo>
                <a:lnTo>
                  <a:pt x="0" y="982902"/>
                </a:lnTo>
                <a:lnTo>
                  <a:pt x="67746" y="982902"/>
                </a:lnTo>
                <a:lnTo>
                  <a:pt x="6774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881257" y="863384"/>
            <a:ext cx="6737350" cy="7413625"/>
            <a:chOff x="6881257" y="863384"/>
            <a:chExt cx="6737350" cy="7413625"/>
          </a:xfrm>
        </p:grpSpPr>
        <p:sp>
          <p:nvSpPr>
            <p:cNvPr id="12" name="object 12"/>
            <p:cNvSpPr/>
            <p:nvPr/>
          </p:nvSpPr>
          <p:spPr>
            <a:xfrm>
              <a:off x="6881257" y="3225241"/>
              <a:ext cx="4359910" cy="4356100"/>
            </a:xfrm>
            <a:custGeom>
              <a:avLst/>
              <a:gdLst/>
              <a:ahLst/>
              <a:cxnLst/>
              <a:rect l="l" t="t" r="r" b="b"/>
              <a:pathLst>
                <a:path w="4359909" h="4356100">
                  <a:moveTo>
                    <a:pt x="2427063" y="4343400"/>
                  </a:moveTo>
                  <a:lnTo>
                    <a:pt x="1932820" y="4343400"/>
                  </a:lnTo>
                  <a:lnTo>
                    <a:pt x="1981819" y="4356100"/>
                  </a:lnTo>
                  <a:lnTo>
                    <a:pt x="2378065" y="4356100"/>
                  </a:lnTo>
                  <a:lnTo>
                    <a:pt x="2427063" y="4343400"/>
                  </a:lnTo>
                  <a:close/>
                </a:path>
                <a:path w="4359909" h="4356100">
                  <a:moveTo>
                    <a:pt x="2524322" y="4330700"/>
                  </a:moveTo>
                  <a:lnTo>
                    <a:pt x="1835561" y="4330700"/>
                  </a:lnTo>
                  <a:lnTo>
                    <a:pt x="1884063" y="4343400"/>
                  </a:lnTo>
                  <a:lnTo>
                    <a:pt x="2475820" y="4343400"/>
                  </a:lnTo>
                  <a:lnTo>
                    <a:pt x="2524322" y="4330700"/>
                  </a:lnTo>
                  <a:close/>
                </a:path>
                <a:path w="4359909" h="4356100">
                  <a:moveTo>
                    <a:pt x="2668153" y="50800"/>
                  </a:moveTo>
                  <a:lnTo>
                    <a:pt x="1691728" y="50800"/>
                  </a:lnTo>
                  <a:lnTo>
                    <a:pt x="1550701" y="88900"/>
                  </a:lnTo>
                  <a:lnTo>
                    <a:pt x="1504382" y="114300"/>
                  </a:lnTo>
                  <a:lnTo>
                    <a:pt x="1367690" y="152400"/>
                  </a:lnTo>
                  <a:lnTo>
                    <a:pt x="1322928" y="177800"/>
                  </a:lnTo>
                  <a:lnTo>
                    <a:pt x="1278592" y="190500"/>
                  </a:lnTo>
                  <a:lnTo>
                    <a:pt x="1148271" y="266700"/>
                  </a:lnTo>
                  <a:lnTo>
                    <a:pt x="1105774" y="279400"/>
                  </a:lnTo>
                  <a:lnTo>
                    <a:pt x="1063772" y="304800"/>
                  </a:lnTo>
                  <a:lnTo>
                    <a:pt x="981312" y="355600"/>
                  </a:lnTo>
                  <a:lnTo>
                    <a:pt x="940881" y="393700"/>
                  </a:lnTo>
                  <a:lnTo>
                    <a:pt x="901002" y="419100"/>
                  </a:lnTo>
                  <a:lnTo>
                    <a:pt x="822955" y="469900"/>
                  </a:lnTo>
                  <a:lnTo>
                    <a:pt x="784816" y="508000"/>
                  </a:lnTo>
                  <a:lnTo>
                    <a:pt x="747285" y="533400"/>
                  </a:lnTo>
                  <a:lnTo>
                    <a:pt x="710377" y="571500"/>
                  </a:lnTo>
                  <a:lnTo>
                    <a:pt x="674104" y="609600"/>
                  </a:lnTo>
                  <a:lnTo>
                    <a:pt x="638483" y="635000"/>
                  </a:lnTo>
                  <a:lnTo>
                    <a:pt x="603645" y="673100"/>
                  </a:lnTo>
                  <a:lnTo>
                    <a:pt x="569719" y="711200"/>
                  </a:lnTo>
                  <a:lnTo>
                    <a:pt x="536711" y="749300"/>
                  </a:lnTo>
                  <a:lnTo>
                    <a:pt x="504627" y="787400"/>
                  </a:lnTo>
                  <a:lnTo>
                    <a:pt x="473472" y="825500"/>
                  </a:lnTo>
                  <a:lnTo>
                    <a:pt x="443252" y="863600"/>
                  </a:lnTo>
                  <a:lnTo>
                    <a:pt x="413974" y="901700"/>
                  </a:lnTo>
                  <a:lnTo>
                    <a:pt x="385642" y="939800"/>
                  </a:lnTo>
                  <a:lnTo>
                    <a:pt x="358263" y="977900"/>
                  </a:lnTo>
                  <a:lnTo>
                    <a:pt x="331843" y="1028700"/>
                  </a:lnTo>
                  <a:lnTo>
                    <a:pt x="306388" y="1066800"/>
                  </a:lnTo>
                  <a:lnTo>
                    <a:pt x="281903" y="1104900"/>
                  </a:lnTo>
                  <a:lnTo>
                    <a:pt x="258394" y="1155700"/>
                  </a:lnTo>
                  <a:lnTo>
                    <a:pt x="235867" y="1193800"/>
                  </a:lnTo>
                  <a:lnTo>
                    <a:pt x="214327" y="1231900"/>
                  </a:lnTo>
                  <a:lnTo>
                    <a:pt x="193782" y="1282700"/>
                  </a:lnTo>
                  <a:lnTo>
                    <a:pt x="174236" y="1320800"/>
                  </a:lnTo>
                  <a:lnTo>
                    <a:pt x="155696" y="1371600"/>
                  </a:lnTo>
                  <a:lnTo>
                    <a:pt x="138167" y="1409700"/>
                  </a:lnTo>
                  <a:lnTo>
                    <a:pt x="121655" y="1460500"/>
                  </a:lnTo>
                  <a:lnTo>
                    <a:pt x="106166" y="1511300"/>
                  </a:lnTo>
                  <a:lnTo>
                    <a:pt x="91705" y="1549400"/>
                  </a:lnTo>
                  <a:lnTo>
                    <a:pt x="78280" y="1600200"/>
                  </a:lnTo>
                  <a:lnTo>
                    <a:pt x="65894" y="1651000"/>
                  </a:lnTo>
                  <a:lnTo>
                    <a:pt x="54555" y="1689100"/>
                  </a:lnTo>
                  <a:lnTo>
                    <a:pt x="44269" y="1739900"/>
                  </a:lnTo>
                  <a:lnTo>
                    <a:pt x="35040" y="1790700"/>
                  </a:lnTo>
                  <a:lnTo>
                    <a:pt x="26875" y="1841500"/>
                  </a:lnTo>
                  <a:lnTo>
                    <a:pt x="19780" y="1892300"/>
                  </a:lnTo>
                  <a:lnTo>
                    <a:pt x="13760" y="1930400"/>
                  </a:lnTo>
                  <a:lnTo>
                    <a:pt x="8822" y="1981200"/>
                  </a:lnTo>
                  <a:lnTo>
                    <a:pt x="4971" y="2032000"/>
                  </a:lnTo>
                  <a:lnTo>
                    <a:pt x="2213" y="2082800"/>
                  </a:lnTo>
                  <a:lnTo>
                    <a:pt x="554" y="2133600"/>
                  </a:lnTo>
                  <a:lnTo>
                    <a:pt x="0" y="2184400"/>
                  </a:lnTo>
                  <a:lnTo>
                    <a:pt x="554" y="2235200"/>
                  </a:lnTo>
                  <a:lnTo>
                    <a:pt x="2213" y="2286000"/>
                  </a:lnTo>
                  <a:lnTo>
                    <a:pt x="4971" y="2336800"/>
                  </a:lnTo>
                  <a:lnTo>
                    <a:pt x="8822" y="2374900"/>
                  </a:lnTo>
                  <a:lnTo>
                    <a:pt x="13760" y="2425700"/>
                  </a:lnTo>
                  <a:lnTo>
                    <a:pt x="19780" y="2476500"/>
                  </a:lnTo>
                  <a:lnTo>
                    <a:pt x="26875" y="2527300"/>
                  </a:lnTo>
                  <a:lnTo>
                    <a:pt x="35040" y="2578100"/>
                  </a:lnTo>
                  <a:lnTo>
                    <a:pt x="44269" y="2628900"/>
                  </a:lnTo>
                  <a:lnTo>
                    <a:pt x="54555" y="2667000"/>
                  </a:lnTo>
                  <a:lnTo>
                    <a:pt x="65894" y="2717800"/>
                  </a:lnTo>
                  <a:lnTo>
                    <a:pt x="78280" y="2768600"/>
                  </a:lnTo>
                  <a:lnTo>
                    <a:pt x="91705" y="2806700"/>
                  </a:lnTo>
                  <a:lnTo>
                    <a:pt x="106166" y="2857500"/>
                  </a:lnTo>
                  <a:lnTo>
                    <a:pt x="121655" y="2908300"/>
                  </a:lnTo>
                  <a:lnTo>
                    <a:pt x="138167" y="2946400"/>
                  </a:lnTo>
                  <a:lnTo>
                    <a:pt x="155696" y="2997200"/>
                  </a:lnTo>
                  <a:lnTo>
                    <a:pt x="174236" y="3035300"/>
                  </a:lnTo>
                  <a:lnTo>
                    <a:pt x="193782" y="3086100"/>
                  </a:lnTo>
                  <a:lnTo>
                    <a:pt x="214327" y="3124200"/>
                  </a:lnTo>
                  <a:lnTo>
                    <a:pt x="235867" y="3175000"/>
                  </a:lnTo>
                  <a:lnTo>
                    <a:pt x="258394" y="3213100"/>
                  </a:lnTo>
                  <a:lnTo>
                    <a:pt x="281903" y="3251200"/>
                  </a:lnTo>
                  <a:lnTo>
                    <a:pt x="306388" y="3302000"/>
                  </a:lnTo>
                  <a:lnTo>
                    <a:pt x="331843" y="3340100"/>
                  </a:lnTo>
                  <a:lnTo>
                    <a:pt x="358263" y="3378200"/>
                  </a:lnTo>
                  <a:lnTo>
                    <a:pt x="385642" y="3416300"/>
                  </a:lnTo>
                  <a:lnTo>
                    <a:pt x="413974" y="3467100"/>
                  </a:lnTo>
                  <a:lnTo>
                    <a:pt x="443252" y="3505200"/>
                  </a:lnTo>
                  <a:lnTo>
                    <a:pt x="473472" y="3543300"/>
                  </a:lnTo>
                  <a:lnTo>
                    <a:pt x="504627" y="3581400"/>
                  </a:lnTo>
                  <a:lnTo>
                    <a:pt x="536711" y="3619500"/>
                  </a:lnTo>
                  <a:lnTo>
                    <a:pt x="569719" y="3657600"/>
                  </a:lnTo>
                  <a:lnTo>
                    <a:pt x="603645" y="3683000"/>
                  </a:lnTo>
                  <a:lnTo>
                    <a:pt x="638483" y="3721100"/>
                  </a:lnTo>
                  <a:lnTo>
                    <a:pt x="674104" y="3759200"/>
                  </a:lnTo>
                  <a:lnTo>
                    <a:pt x="710377" y="3797300"/>
                  </a:lnTo>
                  <a:lnTo>
                    <a:pt x="747285" y="3822700"/>
                  </a:lnTo>
                  <a:lnTo>
                    <a:pt x="784816" y="3860800"/>
                  </a:lnTo>
                  <a:lnTo>
                    <a:pt x="822955" y="3886200"/>
                  </a:lnTo>
                  <a:lnTo>
                    <a:pt x="861689" y="3924300"/>
                  </a:lnTo>
                  <a:lnTo>
                    <a:pt x="940881" y="3975100"/>
                  </a:lnTo>
                  <a:lnTo>
                    <a:pt x="1022280" y="4025900"/>
                  </a:lnTo>
                  <a:lnTo>
                    <a:pt x="1105774" y="4076700"/>
                  </a:lnTo>
                  <a:lnTo>
                    <a:pt x="1234694" y="4152900"/>
                  </a:lnTo>
                  <a:lnTo>
                    <a:pt x="1278592" y="4165600"/>
                  </a:lnTo>
                  <a:lnTo>
                    <a:pt x="1322928" y="4191000"/>
                  </a:lnTo>
                  <a:lnTo>
                    <a:pt x="1367690" y="4203700"/>
                  </a:lnTo>
                  <a:lnTo>
                    <a:pt x="1412862" y="4229100"/>
                  </a:lnTo>
                  <a:lnTo>
                    <a:pt x="1787328" y="4330700"/>
                  </a:lnTo>
                  <a:lnTo>
                    <a:pt x="2572554" y="4330700"/>
                  </a:lnTo>
                  <a:lnTo>
                    <a:pt x="2947016" y="4229100"/>
                  </a:lnTo>
                  <a:lnTo>
                    <a:pt x="2077956" y="4229100"/>
                  </a:lnTo>
                  <a:lnTo>
                    <a:pt x="2027293" y="4216400"/>
                  </a:lnTo>
                  <a:lnTo>
                    <a:pt x="1926714" y="4216400"/>
                  </a:lnTo>
                  <a:lnTo>
                    <a:pt x="1827248" y="4191000"/>
                  </a:lnTo>
                  <a:lnTo>
                    <a:pt x="1777975" y="4191000"/>
                  </a:lnTo>
                  <a:lnTo>
                    <a:pt x="1536909" y="4127500"/>
                  </a:lnTo>
                  <a:lnTo>
                    <a:pt x="1489877" y="4102100"/>
                  </a:lnTo>
                  <a:lnTo>
                    <a:pt x="1397131" y="4076700"/>
                  </a:lnTo>
                  <a:lnTo>
                    <a:pt x="1306260" y="4025900"/>
                  </a:lnTo>
                  <a:lnTo>
                    <a:pt x="1261571" y="4013200"/>
                  </a:lnTo>
                  <a:lnTo>
                    <a:pt x="1173771" y="3962400"/>
                  </a:lnTo>
                  <a:lnTo>
                    <a:pt x="1088193" y="3911600"/>
                  </a:lnTo>
                  <a:lnTo>
                    <a:pt x="1004974" y="3860800"/>
                  </a:lnTo>
                  <a:lnTo>
                    <a:pt x="964293" y="3822700"/>
                  </a:lnTo>
                  <a:lnTo>
                    <a:pt x="924254" y="3797300"/>
                  </a:lnTo>
                  <a:lnTo>
                    <a:pt x="884874" y="3759200"/>
                  </a:lnTo>
                  <a:lnTo>
                    <a:pt x="846170" y="3733800"/>
                  </a:lnTo>
                  <a:lnTo>
                    <a:pt x="808160" y="3695700"/>
                  </a:lnTo>
                  <a:lnTo>
                    <a:pt x="770861" y="3657600"/>
                  </a:lnTo>
                  <a:lnTo>
                    <a:pt x="734291" y="3632200"/>
                  </a:lnTo>
                  <a:lnTo>
                    <a:pt x="698600" y="3594100"/>
                  </a:lnTo>
                  <a:lnTo>
                    <a:pt x="663931" y="3556000"/>
                  </a:lnTo>
                  <a:lnTo>
                    <a:pt x="630294" y="3517900"/>
                  </a:lnTo>
                  <a:lnTo>
                    <a:pt x="597695" y="3479800"/>
                  </a:lnTo>
                  <a:lnTo>
                    <a:pt x="566141" y="3441700"/>
                  </a:lnTo>
                  <a:lnTo>
                    <a:pt x="535639" y="3403600"/>
                  </a:lnTo>
                  <a:lnTo>
                    <a:pt x="506196" y="3352800"/>
                  </a:lnTo>
                  <a:lnTo>
                    <a:pt x="477821" y="3314700"/>
                  </a:lnTo>
                  <a:lnTo>
                    <a:pt x="450519" y="3276600"/>
                  </a:lnTo>
                  <a:lnTo>
                    <a:pt x="424298" y="3225800"/>
                  </a:lnTo>
                  <a:lnTo>
                    <a:pt x="399165" y="3187700"/>
                  </a:lnTo>
                  <a:lnTo>
                    <a:pt x="375128" y="3149600"/>
                  </a:lnTo>
                  <a:lnTo>
                    <a:pt x="352194" y="3098800"/>
                  </a:lnTo>
                  <a:lnTo>
                    <a:pt x="330369" y="3060700"/>
                  </a:lnTo>
                  <a:lnTo>
                    <a:pt x="309661" y="3009900"/>
                  </a:lnTo>
                  <a:lnTo>
                    <a:pt x="290077" y="2959100"/>
                  </a:lnTo>
                  <a:lnTo>
                    <a:pt x="271625" y="2921000"/>
                  </a:lnTo>
                  <a:lnTo>
                    <a:pt x="254310" y="2870200"/>
                  </a:lnTo>
                  <a:lnTo>
                    <a:pt x="238142" y="2819400"/>
                  </a:lnTo>
                  <a:lnTo>
                    <a:pt x="223126" y="2781300"/>
                  </a:lnTo>
                  <a:lnTo>
                    <a:pt x="209271" y="2730500"/>
                  </a:lnTo>
                  <a:lnTo>
                    <a:pt x="196582" y="2679700"/>
                  </a:lnTo>
                  <a:lnTo>
                    <a:pt x="185068" y="2628900"/>
                  </a:lnTo>
                  <a:lnTo>
                    <a:pt x="174736" y="2590800"/>
                  </a:lnTo>
                  <a:lnTo>
                    <a:pt x="165592" y="2540000"/>
                  </a:lnTo>
                  <a:lnTo>
                    <a:pt x="157644" y="2489200"/>
                  </a:lnTo>
                  <a:lnTo>
                    <a:pt x="150899" y="2438400"/>
                  </a:lnTo>
                  <a:lnTo>
                    <a:pt x="145364" y="2387600"/>
                  </a:lnTo>
                  <a:lnTo>
                    <a:pt x="141047" y="2336800"/>
                  </a:lnTo>
                  <a:lnTo>
                    <a:pt x="137955" y="2286000"/>
                  </a:lnTo>
                  <a:lnTo>
                    <a:pt x="136094" y="2235200"/>
                  </a:lnTo>
                  <a:lnTo>
                    <a:pt x="135472" y="2184400"/>
                  </a:lnTo>
                  <a:lnTo>
                    <a:pt x="136094" y="2133600"/>
                  </a:lnTo>
                  <a:lnTo>
                    <a:pt x="137955" y="2082800"/>
                  </a:lnTo>
                  <a:lnTo>
                    <a:pt x="141047" y="2032000"/>
                  </a:lnTo>
                  <a:lnTo>
                    <a:pt x="145364" y="1981200"/>
                  </a:lnTo>
                  <a:lnTo>
                    <a:pt x="150899" y="1930400"/>
                  </a:lnTo>
                  <a:lnTo>
                    <a:pt x="157644" y="1879600"/>
                  </a:lnTo>
                  <a:lnTo>
                    <a:pt x="165592" y="1828800"/>
                  </a:lnTo>
                  <a:lnTo>
                    <a:pt x="174736" y="1778000"/>
                  </a:lnTo>
                  <a:lnTo>
                    <a:pt x="185068" y="1727200"/>
                  </a:lnTo>
                  <a:lnTo>
                    <a:pt x="196582" y="1689100"/>
                  </a:lnTo>
                  <a:lnTo>
                    <a:pt x="209271" y="1638300"/>
                  </a:lnTo>
                  <a:lnTo>
                    <a:pt x="223126" y="1587500"/>
                  </a:lnTo>
                  <a:lnTo>
                    <a:pt x="238142" y="1536700"/>
                  </a:lnTo>
                  <a:lnTo>
                    <a:pt x="254310" y="1498600"/>
                  </a:lnTo>
                  <a:lnTo>
                    <a:pt x="271625" y="1447800"/>
                  </a:lnTo>
                  <a:lnTo>
                    <a:pt x="290077" y="1397000"/>
                  </a:lnTo>
                  <a:lnTo>
                    <a:pt x="309661" y="1358900"/>
                  </a:lnTo>
                  <a:lnTo>
                    <a:pt x="330369" y="1308100"/>
                  </a:lnTo>
                  <a:lnTo>
                    <a:pt x="352194" y="1270000"/>
                  </a:lnTo>
                  <a:lnTo>
                    <a:pt x="375128" y="1219200"/>
                  </a:lnTo>
                  <a:lnTo>
                    <a:pt x="399165" y="1181100"/>
                  </a:lnTo>
                  <a:lnTo>
                    <a:pt x="424298" y="1130300"/>
                  </a:lnTo>
                  <a:lnTo>
                    <a:pt x="450519" y="1092200"/>
                  </a:lnTo>
                  <a:lnTo>
                    <a:pt x="477821" y="1054100"/>
                  </a:lnTo>
                  <a:lnTo>
                    <a:pt x="506196" y="1003300"/>
                  </a:lnTo>
                  <a:lnTo>
                    <a:pt x="535639" y="965200"/>
                  </a:lnTo>
                  <a:lnTo>
                    <a:pt x="566141" y="927100"/>
                  </a:lnTo>
                  <a:lnTo>
                    <a:pt x="597695" y="889000"/>
                  </a:lnTo>
                  <a:lnTo>
                    <a:pt x="630294" y="850900"/>
                  </a:lnTo>
                  <a:lnTo>
                    <a:pt x="663931" y="812800"/>
                  </a:lnTo>
                  <a:lnTo>
                    <a:pt x="698600" y="774700"/>
                  </a:lnTo>
                  <a:lnTo>
                    <a:pt x="734291" y="736600"/>
                  </a:lnTo>
                  <a:lnTo>
                    <a:pt x="770861" y="698500"/>
                  </a:lnTo>
                  <a:lnTo>
                    <a:pt x="808160" y="660400"/>
                  </a:lnTo>
                  <a:lnTo>
                    <a:pt x="846170" y="635000"/>
                  </a:lnTo>
                  <a:lnTo>
                    <a:pt x="884874" y="596900"/>
                  </a:lnTo>
                  <a:lnTo>
                    <a:pt x="924254" y="571500"/>
                  </a:lnTo>
                  <a:lnTo>
                    <a:pt x="964293" y="533400"/>
                  </a:lnTo>
                  <a:lnTo>
                    <a:pt x="1046280" y="482600"/>
                  </a:lnTo>
                  <a:lnTo>
                    <a:pt x="1130696" y="431800"/>
                  </a:lnTo>
                  <a:lnTo>
                    <a:pt x="1217402" y="381000"/>
                  </a:lnTo>
                  <a:lnTo>
                    <a:pt x="1306260" y="330200"/>
                  </a:lnTo>
                  <a:lnTo>
                    <a:pt x="1351453" y="317500"/>
                  </a:lnTo>
                  <a:lnTo>
                    <a:pt x="1397131" y="292100"/>
                  </a:lnTo>
                  <a:lnTo>
                    <a:pt x="1443278" y="279400"/>
                  </a:lnTo>
                  <a:lnTo>
                    <a:pt x="1489877" y="254000"/>
                  </a:lnTo>
                  <a:lnTo>
                    <a:pt x="1827248" y="165100"/>
                  </a:lnTo>
                  <a:lnTo>
                    <a:pt x="1876833" y="165100"/>
                  </a:lnTo>
                  <a:lnTo>
                    <a:pt x="1926714" y="152400"/>
                  </a:lnTo>
                  <a:lnTo>
                    <a:pt x="1976873" y="152400"/>
                  </a:lnTo>
                  <a:lnTo>
                    <a:pt x="2027293" y="139700"/>
                  </a:lnTo>
                  <a:lnTo>
                    <a:pt x="2947016" y="139700"/>
                  </a:lnTo>
                  <a:lnTo>
                    <a:pt x="2855497" y="114300"/>
                  </a:lnTo>
                  <a:lnTo>
                    <a:pt x="2809178" y="88900"/>
                  </a:lnTo>
                  <a:lnTo>
                    <a:pt x="2668153" y="50800"/>
                  </a:lnTo>
                  <a:close/>
                </a:path>
                <a:path w="4359909" h="4356100">
                  <a:moveTo>
                    <a:pt x="2947016" y="139700"/>
                  </a:moveTo>
                  <a:lnTo>
                    <a:pt x="2332592" y="139700"/>
                  </a:lnTo>
                  <a:lnTo>
                    <a:pt x="2383010" y="152400"/>
                  </a:lnTo>
                  <a:lnTo>
                    <a:pt x="2433169" y="152400"/>
                  </a:lnTo>
                  <a:lnTo>
                    <a:pt x="2483049" y="165100"/>
                  </a:lnTo>
                  <a:lnTo>
                    <a:pt x="2532634" y="165100"/>
                  </a:lnTo>
                  <a:lnTo>
                    <a:pt x="2870002" y="254000"/>
                  </a:lnTo>
                  <a:lnTo>
                    <a:pt x="2916600" y="279400"/>
                  </a:lnTo>
                  <a:lnTo>
                    <a:pt x="2962747" y="292100"/>
                  </a:lnTo>
                  <a:lnTo>
                    <a:pt x="3008425" y="317500"/>
                  </a:lnTo>
                  <a:lnTo>
                    <a:pt x="3053618" y="330200"/>
                  </a:lnTo>
                  <a:lnTo>
                    <a:pt x="3142475" y="381000"/>
                  </a:lnTo>
                  <a:lnTo>
                    <a:pt x="3229181" y="431800"/>
                  </a:lnTo>
                  <a:lnTo>
                    <a:pt x="3313597" y="482600"/>
                  </a:lnTo>
                  <a:lnTo>
                    <a:pt x="3395584" y="533400"/>
                  </a:lnTo>
                  <a:lnTo>
                    <a:pt x="3435623" y="571500"/>
                  </a:lnTo>
                  <a:lnTo>
                    <a:pt x="3475003" y="596900"/>
                  </a:lnTo>
                  <a:lnTo>
                    <a:pt x="3513707" y="635000"/>
                  </a:lnTo>
                  <a:lnTo>
                    <a:pt x="3551717" y="660400"/>
                  </a:lnTo>
                  <a:lnTo>
                    <a:pt x="3589015" y="698500"/>
                  </a:lnTo>
                  <a:lnTo>
                    <a:pt x="3625585" y="736600"/>
                  </a:lnTo>
                  <a:lnTo>
                    <a:pt x="3661278" y="774700"/>
                  </a:lnTo>
                  <a:lnTo>
                    <a:pt x="3695947" y="812800"/>
                  </a:lnTo>
                  <a:lnTo>
                    <a:pt x="3729585" y="850900"/>
                  </a:lnTo>
                  <a:lnTo>
                    <a:pt x="3762185" y="889000"/>
                  </a:lnTo>
                  <a:lnTo>
                    <a:pt x="3793740" y="927100"/>
                  </a:lnTo>
                  <a:lnTo>
                    <a:pt x="3824242" y="965200"/>
                  </a:lnTo>
                  <a:lnTo>
                    <a:pt x="3853685" y="1003300"/>
                  </a:lnTo>
                  <a:lnTo>
                    <a:pt x="3882060" y="1054100"/>
                  </a:lnTo>
                  <a:lnTo>
                    <a:pt x="3909362" y="1092200"/>
                  </a:lnTo>
                  <a:lnTo>
                    <a:pt x="3935583" y="1130300"/>
                  </a:lnTo>
                  <a:lnTo>
                    <a:pt x="3960716" y="1181100"/>
                  </a:lnTo>
                  <a:lnTo>
                    <a:pt x="3984753" y="1219200"/>
                  </a:lnTo>
                  <a:lnTo>
                    <a:pt x="4007688" y="1270000"/>
                  </a:lnTo>
                  <a:lnTo>
                    <a:pt x="4029512" y="1308100"/>
                  </a:lnTo>
                  <a:lnTo>
                    <a:pt x="4050220" y="1358900"/>
                  </a:lnTo>
                  <a:lnTo>
                    <a:pt x="4069804" y="1397000"/>
                  </a:lnTo>
                  <a:lnTo>
                    <a:pt x="4088256" y="1447800"/>
                  </a:lnTo>
                  <a:lnTo>
                    <a:pt x="4105570" y="1498600"/>
                  </a:lnTo>
                  <a:lnTo>
                    <a:pt x="4121738" y="1536700"/>
                  </a:lnTo>
                  <a:lnTo>
                    <a:pt x="4136753" y="1587500"/>
                  </a:lnTo>
                  <a:lnTo>
                    <a:pt x="4150608" y="1638300"/>
                  </a:lnTo>
                  <a:lnTo>
                    <a:pt x="4163297" y="1689100"/>
                  </a:lnTo>
                  <a:lnTo>
                    <a:pt x="4174810" y="1727200"/>
                  </a:lnTo>
                  <a:lnTo>
                    <a:pt x="4185143" y="1778000"/>
                  </a:lnTo>
                  <a:lnTo>
                    <a:pt x="4194286" y="1828800"/>
                  </a:lnTo>
                  <a:lnTo>
                    <a:pt x="4202234" y="1879600"/>
                  </a:lnTo>
                  <a:lnTo>
                    <a:pt x="4208978" y="1930400"/>
                  </a:lnTo>
                  <a:lnTo>
                    <a:pt x="4214513" y="1981200"/>
                  </a:lnTo>
                  <a:lnTo>
                    <a:pt x="4218830" y="2032000"/>
                  </a:lnTo>
                  <a:lnTo>
                    <a:pt x="4221922" y="2082800"/>
                  </a:lnTo>
                  <a:lnTo>
                    <a:pt x="4223783" y="2133600"/>
                  </a:lnTo>
                  <a:lnTo>
                    <a:pt x="4224405" y="2184400"/>
                  </a:lnTo>
                  <a:lnTo>
                    <a:pt x="4223783" y="2235200"/>
                  </a:lnTo>
                  <a:lnTo>
                    <a:pt x="4221922" y="2286000"/>
                  </a:lnTo>
                  <a:lnTo>
                    <a:pt x="4218830" y="2336800"/>
                  </a:lnTo>
                  <a:lnTo>
                    <a:pt x="4214513" y="2387600"/>
                  </a:lnTo>
                  <a:lnTo>
                    <a:pt x="4208978" y="2438400"/>
                  </a:lnTo>
                  <a:lnTo>
                    <a:pt x="4202234" y="2489200"/>
                  </a:lnTo>
                  <a:lnTo>
                    <a:pt x="4194286" y="2540000"/>
                  </a:lnTo>
                  <a:lnTo>
                    <a:pt x="4185143" y="2590800"/>
                  </a:lnTo>
                  <a:lnTo>
                    <a:pt x="4174810" y="2628900"/>
                  </a:lnTo>
                  <a:lnTo>
                    <a:pt x="4163297" y="2679700"/>
                  </a:lnTo>
                  <a:lnTo>
                    <a:pt x="4150608" y="2730500"/>
                  </a:lnTo>
                  <a:lnTo>
                    <a:pt x="4136753" y="2781300"/>
                  </a:lnTo>
                  <a:lnTo>
                    <a:pt x="4121738" y="2819400"/>
                  </a:lnTo>
                  <a:lnTo>
                    <a:pt x="4105570" y="2870200"/>
                  </a:lnTo>
                  <a:lnTo>
                    <a:pt x="4088256" y="2921000"/>
                  </a:lnTo>
                  <a:lnTo>
                    <a:pt x="4069804" y="2959100"/>
                  </a:lnTo>
                  <a:lnTo>
                    <a:pt x="4050220" y="3009900"/>
                  </a:lnTo>
                  <a:lnTo>
                    <a:pt x="4029512" y="3060700"/>
                  </a:lnTo>
                  <a:lnTo>
                    <a:pt x="4007688" y="3098800"/>
                  </a:lnTo>
                  <a:lnTo>
                    <a:pt x="3984753" y="3149600"/>
                  </a:lnTo>
                  <a:lnTo>
                    <a:pt x="3960716" y="3187700"/>
                  </a:lnTo>
                  <a:lnTo>
                    <a:pt x="3935583" y="3225800"/>
                  </a:lnTo>
                  <a:lnTo>
                    <a:pt x="3909362" y="3276600"/>
                  </a:lnTo>
                  <a:lnTo>
                    <a:pt x="3882060" y="3314700"/>
                  </a:lnTo>
                  <a:lnTo>
                    <a:pt x="3853685" y="3352800"/>
                  </a:lnTo>
                  <a:lnTo>
                    <a:pt x="3824242" y="3403600"/>
                  </a:lnTo>
                  <a:lnTo>
                    <a:pt x="3793740" y="3441700"/>
                  </a:lnTo>
                  <a:lnTo>
                    <a:pt x="3762185" y="3479800"/>
                  </a:lnTo>
                  <a:lnTo>
                    <a:pt x="3729585" y="3517900"/>
                  </a:lnTo>
                  <a:lnTo>
                    <a:pt x="3695947" y="3556000"/>
                  </a:lnTo>
                  <a:lnTo>
                    <a:pt x="3661278" y="3594100"/>
                  </a:lnTo>
                  <a:lnTo>
                    <a:pt x="3625585" y="3632200"/>
                  </a:lnTo>
                  <a:lnTo>
                    <a:pt x="3589015" y="3657600"/>
                  </a:lnTo>
                  <a:lnTo>
                    <a:pt x="3551717" y="3695700"/>
                  </a:lnTo>
                  <a:lnTo>
                    <a:pt x="3513707" y="3733800"/>
                  </a:lnTo>
                  <a:lnTo>
                    <a:pt x="3475003" y="3759200"/>
                  </a:lnTo>
                  <a:lnTo>
                    <a:pt x="3435623" y="3797300"/>
                  </a:lnTo>
                  <a:lnTo>
                    <a:pt x="3395584" y="3822700"/>
                  </a:lnTo>
                  <a:lnTo>
                    <a:pt x="3354903" y="3860800"/>
                  </a:lnTo>
                  <a:lnTo>
                    <a:pt x="3271684" y="3911600"/>
                  </a:lnTo>
                  <a:lnTo>
                    <a:pt x="3186106" y="3962400"/>
                  </a:lnTo>
                  <a:lnTo>
                    <a:pt x="3098307" y="4013200"/>
                  </a:lnTo>
                  <a:lnTo>
                    <a:pt x="3053618" y="4025900"/>
                  </a:lnTo>
                  <a:lnTo>
                    <a:pt x="2962747" y="4076700"/>
                  </a:lnTo>
                  <a:lnTo>
                    <a:pt x="2870002" y="4102100"/>
                  </a:lnTo>
                  <a:lnTo>
                    <a:pt x="2822970" y="4127500"/>
                  </a:lnTo>
                  <a:lnTo>
                    <a:pt x="2581906" y="4191000"/>
                  </a:lnTo>
                  <a:lnTo>
                    <a:pt x="2532634" y="4191000"/>
                  </a:lnTo>
                  <a:lnTo>
                    <a:pt x="2433169" y="4216400"/>
                  </a:lnTo>
                  <a:lnTo>
                    <a:pt x="2332592" y="4216400"/>
                  </a:lnTo>
                  <a:lnTo>
                    <a:pt x="2281929" y="4229100"/>
                  </a:lnTo>
                  <a:lnTo>
                    <a:pt x="2947016" y="4229100"/>
                  </a:lnTo>
                  <a:lnTo>
                    <a:pt x="2992188" y="4203700"/>
                  </a:lnTo>
                  <a:lnTo>
                    <a:pt x="3036950" y="4191000"/>
                  </a:lnTo>
                  <a:lnTo>
                    <a:pt x="3081286" y="4165600"/>
                  </a:lnTo>
                  <a:lnTo>
                    <a:pt x="3125184" y="4152900"/>
                  </a:lnTo>
                  <a:lnTo>
                    <a:pt x="3254103" y="4076700"/>
                  </a:lnTo>
                  <a:lnTo>
                    <a:pt x="3337597" y="4025900"/>
                  </a:lnTo>
                  <a:lnTo>
                    <a:pt x="3418996" y="3975100"/>
                  </a:lnTo>
                  <a:lnTo>
                    <a:pt x="3498188" y="3924300"/>
                  </a:lnTo>
                  <a:lnTo>
                    <a:pt x="3536921" y="3886200"/>
                  </a:lnTo>
                  <a:lnTo>
                    <a:pt x="3575061" y="3860800"/>
                  </a:lnTo>
                  <a:lnTo>
                    <a:pt x="3612592" y="3822700"/>
                  </a:lnTo>
                  <a:lnTo>
                    <a:pt x="3649500" y="3797300"/>
                  </a:lnTo>
                  <a:lnTo>
                    <a:pt x="3685772" y="3759200"/>
                  </a:lnTo>
                  <a:lnTo>
                    <a:pt x="3721394" y="3721100"/>
                  </a:lnTo>
                  <a:lnTo>
                    <a:pt x="3756232" y="3683000"/>
                  </a:lnTo>
                  <a:lnTo>
                    <a:pt x="3790157" y="3657600"/>
                  </a:lnTo>
                  <a:lnTo>
                    <a:pt x="3823165" y="3619500"/>
                  </a:lnTo>
                  <a:lnTo>
                    <a:pt x="3855250" y="3581400"/>
                  </a:lnTo>
                  <a:lnTo>
                    <a:pt x="3886405" y="3543300"/>
                  </a:lnTo>
                  <a:lnTo>
                    <a:pt x="3916624" y="3505200"/>
                  </a:lnTo>
                  <a:lnTo>
                    <a:pt x="3945903" y="3467100"/>
                  </a:lnTo>
                  <a:lnTo>
                    <a:pt x="3974235" y="3416300"/>
                  </a:lnTo>
                  <a:lnTo>
                    <a:pt x="4001613" y="3378200"/>
                  </a:lnTo>
                  <a:lnTo>
                    <a:pt x="4028033" y="3340100"/>
                  </a:lnTo>
                  <a:lnTo>
                    <a:pt x="4053489" y="3302000"/>
                  </a:lnTo>
                  <a:lnTo>
                    <a:pt x="4077974" y="3251200"/>
                  </a:lnTo>
                  <a:lnTo>
                    <a:pt x="4101483" y="3213100"/>
                  </a:lnTo>
                  <a:lnTo>
                    <a:pt x="4124010" y="3175000"/>
                  </a:lnTo>
                  <a:lnTo>
                    <a:pt x="4145549" y="3124200"/>
                  </a:lnTo>
                  <a:lnTo>
                    <a:pt x="4166095" y="3086100"/>
                  </a:lnTo>
                  <a:lnTo>
                    <a:pt x="4185640" y="3035300"/>
                  </a:lnTo>
                  <a:lnTo>
                    <a:pt x="4204181" y="2997200"/>
                  </a:lnTo>
                  <a:lnTo>
                    <a:pt x="4221710" y="2946400"/>
                  </a:lnTo>
                  <a:lnTo>
                    <a:pt x="4238222" y="2908300"/>
                  </a:lnTo>
                  <a:lnTo>
                    <a:pt x="4253711" y="2857500"/>
                  </a:lnTo>
                  <a:lnTo>
                    <a:pt x="4268171" y="2806700"/>
                  </a:lnTo>
                  <a:lnTo>
                    <a:pt x="4281597" y="2768600"/>
                  </a:lnTo>
                  <a:lnTo>
                    <a:pt x="4293982" y="2717800"/>
                  </a:lnTo>
                  <a:lnTo>
                    <a:pt x="4305321" y="2667000"/>
                  </a:lnTo>
                  <a:lnTo>
                    <a:pt x="4315608" y="2628900"/>
                  </a:lnTo>
                  <a:lnTo>
                    <a:pt x="4324837" y="2578100"/>
                  </a:lnTo>
                  <a:lnTo>
                    <a:pt x="4333002" y="2527300"/>
                  </a:lnTo>
                  <a:lnTo>
                    <a:pt x="4340097" y="2476500"/>
                  </a:lnTo>
                  <a:lnTo>
                    <a:pt x="4346116" y="2425700"/>
                  </a:lnTo>
                  <a:lnTo>
                    <a:pt x="4351055" y="2374900"/>
                  </a:lnTo>
                  <a:lnTo>
                    <a:pt x="4354906" y="2336800"/>
                  </a:lnTo>
                  <a:lnTo>
                    <a:pt x="4357664" y="2286000"/>
                  </a:lnTo>
                  <a:lnTo>
                    <a:pt x="4359323" y="2235200"/>
                  </a:lnTo>
                  <a:lnTo>
                    <a:pt x="4359877" y="2184400"/>
                  </a:lnTo>
                  <a:lnTo>
                    <a:pt x="4359323" y="2133600"/>
                  </a:lnTo>
                  <a:lnTo>
                    <a:pt x="4357664" y="2082800"/>
                  </a:lnTo>
                  <a:lnTo>
                    <a:pt x="4354906" y="2032000"/>
                  </a:lnTo>
                  <a:lnTo>
                    <a:pt x="4351055" y="1981200"/>
                  </a:lnTo>
                  <a:lnTo>
                    <a:pt x="4346116" y="1930400"/>
                  </a:lnTo>
                  <a:lnTo>
                    <a:pt x="4340097" y="1892300"/>
                  </a:lnTo>
                  <a:lnTo>
                    <a:pt x="4333002" y="1841500"/>
                  </a:lnTo>
                  <a:lnTo>
                    <a:pt x="4324837" y="1790700"/>
                  </a:lnTo>
                  <a:lnTo>
                    <a:pt x="4315608" y="1739900"/>
                  </a:lnTo>
                  <a:lnTo>
                    <a:pt x="4305321" y="1689100"/>
                  </a:lnTo>
                  <a:lnTo>
                    <a:pt x="4293982" y="1651000"/>
                  </a:lnTo>
                  <a:lnTo>
                    <a:pt x="4281597" y="1600200"/>
                  </a:lnTo>
                  <a:lnTo>
                    <a:pt x="4268171" y="1549400"/>
                  </a:lnTo>
                  <a:lnTo>
                    <a:pt x="4253711" y="1511300"/>
                  </a:lnTo>
                  <a:lnTo>
                    <a:pt x="4238222" y="1460500"/>
                  </a:lnTo>
                  <a:lnTo>
                    <a:pt x="4221710" y="1409700"/>
                  </a:lnTo>
                  <a:lnTo>
                    <a:pt x="4204181" y="1371600"/>
                  </a:lnTo>
                  <a:lnTo>
                    <a:pt x="4185640" y="1320800"/>
                  </a:lnTo>
                  <a:lnTo>
                    <a:pt x="4166095" y="1282700"/>
                  </a:lnTo>
                  <a:lnTo>
                    <a:pt x="4145549" y="1231900"/>
                  </a:lnTo>
                  <a:lnTo>
                    <a:pt x="4124010" y="1193800"/>
                  </a:lnTo>
                  <a:lnTo>
                    <a:pt x="4101483" y="1155700"/>
                  </a:lnTo>
                  <a:lnTo>
                    <a:pt x="4077974" y="1104900"/>
                  </a:lnTo>
                  <a:lnTo>
                    <a:pt x="4053489" y="1066800"/>
                  </a:lnTo>
                  <a:lnTo>
                    <a:pt x="4028033" y="1028700"/>
                  </a:lnTo>
                  <a:lnTo>
                    <a:pt x="4001613" y="977900"/>
                  </a:lnTo>
                  <a:lnTo>
                    <a:pt x="3974235" y="939800"/>
                  </a:lnTo>
                  <a:lnTo>
                    <a:pt x="3945903" y="901700"/>
                  </a:lnTo>
                  <a:lnTo>
                    <a:pt x="3916624" y="863600"/>
                  </a:lnTo>
                  <a:lnTo>
                    <a:pt x="3886405" y="825500"/>
                  </a:lnTo>
                  <a:lnTo>
                    <a:pt x="3855250" y="787400"/>
                  </a:lnTo>
                  <a:lnTo>
                    <a:pt x="3823165" y="749300"/>
                  </a:lnTo>
                  <a:lnTo>
                    <a:pt x="3790157" y="711200"/>
                  </a:lnTo>
                  <a:lnTo>
                    <a:pt x="3756232" y="673100"/>
                  </a:lnTo>
                  <a:lnTo>
                    <a:pt x="3721394" y="635000"/>
                  </a:lnTo>
                  <a:lnTo>
                    <a:pt x="3685772" y="609600"/>
                  </a:lnTo>
                  <a:lnTo>
                    <a:pt x="3649500" y="571500"/>
                  </a:lnTo>
                  <a:lnTo>
                    <a:pt x="3612592" y="533400"/>
                  </a:lnTo>
                  <a:lnTo>
                    <a:pt x="3575061" y="508000"/>
                  </a:lnTo>
                  <a:lnTo>
                    <a:pt x="3536921" y="469900"/>
                  </a:lnTo>
                  <a:lnTo>
                    <a:pt x="3458875" y="419100"/>
                  </a:lnTo>
                  <a:lnTo>
                    <a:pt x="3418996" y="393700"/>
                  </a:lnTo>
                  <a:lnTo>
                    <a:pt x="3378565" y="355600"/>
                  </a:lnTo>
                  <a:lnTo>
                    <a:pt x="3296105" y="304800"/>
                  </a:lnTo>
                  <a:lnTo>
                    <a:pt x="3254103" y="279400"/>
                  </a:lnTo>
                  <a:lnTo>
                    <a:pt x="3211607" y="266700"/>
                  </a:lnTo>
                  <a:lnTo>
                    <a:pt x="3081286" y="190500"/>
                  </a:lnTo>
                  <a:lnTo>
                    <a:pt x="3036950" y="177800"/>
                  </a:lnTo>
                  <a:lnTo>
                    <a:pt x="2992188" y="152400"/>
                  </a:lnTo>
                  <a:lnTo>
                    <a:pt x="2947016" y="139700"/>
                  </a:lnTo>
                  <a:close/>
                </a:path>
                <a:path w="4359909" h="4356100">
                  <a:moveTo>
                    <a:pt x="2524322" y="25400"/>
                  </a:moveTo>
                  <a:lnTo>
                    <a:pt x="1835561" y="25400"/>
                  </a:lnTo>
                  <a:lnTo>
                    <a:pt x="1739379" y="50800"/>
                  </a:lnTo>
                  <a:lnTo>
                    <a:pt x="2620502" y="50800"/>
                  </a:lnTo>
                  <a:lnTo>
                    <a:pt x="2524322" y="25400"/>
                  </a:lnTo>
                  <a:close/>
                </a:path>
                <a:path w="4359909" h="4356100">
                  <a:moveTo>
                    <a:pt x="2427063" y="12700"/>
                  </a:moveTo>
                  <a:lnTo>
                    <a:pt x="1932820" y="12700"/>
                  </a:lnTo>
                  <a:lnTo>
                    <a:pt x="1884063" y="25400"/>
                  </a:lnTo>
                  <a:lnTo>
                    <a:pt x="2475820" y="25400"/>
                  </a:lnTo>
                  <a:lnTo>
                    <a:pt x="2427063" y="12700"/>
                  </a:lnTo>
                  <a:close/>
                </a:path>
                <a:path w="4359909" h="4356100">
                  <a:moveTo>
                    <a:pt x="2279402" y="0"/>
                  </a:moveTo>
                  <a:lnTo>
                    <a:pt x="2080483" y="0"/>
                  </a:lnTo>
                  <a:lnTo>
                    <a:pt x="2031044" y="12700"/>
                  </a:lnTo>
                  <a:lnTo>
                    <a:pt x="2328840" y="12700"/>
                  </a:lnTo>
                  <a:lnTo>
                    <a:pt x="2279402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3637" y="4432750"/>
              <a:ext cx="1714500" cy="3656329"/>
            </a:xfrm>
            <a:custGeom>
              <a:avLst/>
              <a:gdLst/>
              <a:ahLst/>
              <a:cxnLst/>
              <a:rect l="l" t="t" r="r" b="b"/>
              <a:pathLst>
                <a:path w="1714500" h="3656329">
                  <a:moveTo>
                    <a:pt x="1713941" y="627799"/>
                  </a:moveTo>
                  <a:lnTo>
                    <a:pt x="1713750" y="516318"/>
                  </a:lnTo>
                  <a:lnTo>
                    <a:pt x="1713128" y="407289"/>
                  </a:lnTo>
                  <a:lnTo>
                    <a:pt x="1712048" y="302742"/>
                  </a:lnTo>
                  <a:lnTo>
                    <a:pt x="1710512" y="204711"/>
                  </a:lnTo>
                  <a:lnTo>
                    <a:pt x="1708505" y="115176"/>
                  </a:lnTo>
                  <a:lnTo>
                    <a:pt x="1707311" y="74244"/>
                  </a:lnTo>
                  <a:lnTo>
                    <a:pt x="352005" y="0"/>
                  </a:lnTo>
                  <a:lnTo>
                    <a:pt x="350291" y="31292"/>
                  </a:lnTo>
                  <a:lnTo>
                    <a:pt x="348653" y="66548"/>
                  </a:lnTo>
                  <a:lnTo>
                    <a:pt x="345490" y="147789"/>
                  </a:lnTo>
                  <a:lnTo>
                    <a:pt x="340956" y="291896"/>
                  </a:lnTo>
                  <a:lnTo>
                    <a:pt x="329768" y="689559"/>
                  </a:lnTo>
                  <a:lnTo>
                    <a:pt x="326034" y="808075"/>
                  </a:lnTo>
                  <a:lnTo>
                    <a:pt x="321906" y="924331"/>
                  </a:lnTo>
                  <a:lnTo>
                    <a:pt x="317296" y="1035900"/>
                  </a:lnTo>
                  <a:lnTo>
                    <a:pt x="314782" y="1089177"/>
                  </a:lnTo>
                  <a:lnTo>
                    <a:pt x="312127" y="1140358"/>
                  </a:lnTo>
                  <a:lnTo>
                    <a:pt x="309295" y="1189177"/>
                  </a:lnTo>
                  <a:lnTo>
                    <a:pt x="306298" y="1235303"/>
                  </a:lnTo>
                  <a:lnTo>
                    <a:pt x="267208" y="2011908"/>
                  </a:lnTo>
                  <a:lnTo>
                    <a:pt x="233768" y="2745930"/>
                  </a:lnTo>
                  <a:lnTo>
                    <a:pt x="210451" y="3292551"/>
                  </a:lnTo>
                  <a:lnTo>
                    <a:pt x="201688" y="3506940"/>
                  </a:lnTo>
                  <a:lnTo>
                    <a:pt x="0" y="3656228"/>
                  </a:lnTo>
                  <a:lnTo>
                    <a:pt x="314794" y="3656228"/>
                  </a:lnTo>
                  <a:lnTo>
                    <a:pt x="834859" y="1235303"/>
                  </a:lnTo>
                  <a:lnTo>
                    <a:pt x="981163" y="527392"/>
                  </a:lnTo>
                  <a:lnTo>
                    <a:pt x="1073848" y="529170"/>
                  </a:lnTo>
                  <a:lnTo>
                    <a:pt x="1136116" y="1235303"/>
                  </a:lnTo>
                  <a:lnTo>
                    <a:pt x="1386281" y="3656228"/>
                  </a:lnTo>
                  <a:lnTo>
                    <a:pt x="1701076" y="3656228"/>
                  </a:lnTo>
                  <a:lnTo>
                    <a:pt x="1521942" y="3520059"/>
                  </a:lnTo>
                  <a:lnTo>
                    <a:pt x="1614182" y="2850553"/>
                  </a:lnTo>
                  <a:lnTo>
                    <a:pt x="1664208" y="2389390"/>
                  </a:lnTo>
                  <a:lnTo>
                    <a:pt x="1689392" y="1922373"/>
                  </a:lnTo>
                  <a:lnTo>
                    <a:pt x="1707057" y="1235303"/>
                  </a:lnTo>
                  <a:lnTo>
                    <a:pt x="1709077" y="1151458"/>
                  </a:lnTo>
                  <a:lnTo>
                    <a:pt x="1710766" y="1057960"/>
                  </a:lnTo>
                  <a:lnTo>
                    <a:pt x="1712125" y="956818"/>
                  </a:lnTo>
                  <a:lnTo>
                    <a:pt x="1713471" y="795223"/>
                  </a:lnTo>
                  <a:lnTo>
                    <a:pt x="1713941" y="627799"/>
                  </a:lnTo>
                  <a:close/>
                </a:path>
              </a:pathLst>
            </a:custGeom>
            <a:solidFill>
              <a:srgbClr val="3231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04443" y="4558340"/>
              <a:ext cx="104775" cy="318135"/>
            </a:xfrm>
            <a:custGeom>
              <a:avLst/>
              <a:gdLst/>
              <a:ahLst/>
              <a:cxnLst/>
              <a:rect l="l" t="t" r="r" b="b"/>
              <a:pathLst>
                <a:path w="104775" h="318135">
                  <a:moveTo>
                    <a:pt x="16187" y="0"/>
                  </a:moveTo>
                  <a:lnTo>
                    <a:pt x="3664" y="3256"/>
                  </a:lnTo>
                  <a:lnTo>
                    <a:pt x="0" y="9654"/>
                  </a:lnTo>
                  <a:lnTo>
                    <a:pt x="81631" y="314629"/>
                  </a:lnTo>
                  <a:lnTo>
                    <a:pt x="86321" y="318032"/>
                  </a:lnTo>
                  <a:lnTo>
                    <a:pt x="91442" y="318032"/>
                  </a:lnTo>
                  <a:lnTo>
                    <a:pt x="93431" y="317896"/>
                  </a:lnTo>
                  <a:lnTo>
                    <a:pt x="100646" y="315990"/>
                  </a:lnTo>
                  <a:lnTo>
                    <a:pt x="104310" y="309603"/>
                  </a:lnTo>
                  <a:lnTo>
                    <a:pt x="22407" y="3622"/>
                  </a:lnTo>
                  <a:lnTo>
                    <a:pt x="16187" y="0"/>
                  </a:lnTo>
                  <a:close/>
                </a:path>
              </a:pathLst>
            </a:custGeom>
            <a:solidFill>
              <a:srgbClr val="404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78582" y="2786965"/>
              <a:ext cx="340360" cy="1537970"/>
            </a:xfrm>
            <a:custGeom>
              <a:avLst/>
              <a:gdLst/>
              <a:ahLst/>
              <a:cxnLst/>
              <a:rect l="l" t="t" r="r" b="b"/>
              <a:pathLst>
                <a:path w="340359" h="1537970">
                  <a:moveTo>
                    <a:pt x="292700" y="0"/>
                  </a:moveTo>
                  <a:lnTo>
                    <a:pt x="248954" y="66589"/>
                  </a:lnTo>
                  <a:lnTo>
                    <a:pt x="224717" y="112537"/>
                  </a:lnTo>
                  <a:lnTo>
                    <a:pt x="199652" y="164711"/>
                  </a:lnTo>
                  <a:lnTo>
                    <a:pt x="174317" y="221453"/>
                  </a:lnTo>
                  <a:lnTo>
                    <a:pt x="149273" y="281109"/>
                  </a:lnTo>
                  <a:lnTo>
                    <a:pt x="125079" y="342019"/>
                  </a:lnTo>
                  <a:lnTo>
                    <a:pt x="102294" y="402528"/>
                  </a:lnTo>
                  <a:lnTo>
                    <a:pt x="81480" y="460979"/>
                  </a:lnTo>
                  <a:lnTo>
                    <a:pt x="63194" y="515715"/>
                  </a:lnTo>
                  <a:lnTo>
                    <a:pt x="47998" y="565078"/>
                  </a:lnTo>
                  <a:lnTo>
                    <a:pt x="36451" y="607412"/>
                  </a:lnTo>
                  <a:lnTo>
                    <a:pt x="26541" y="664367"/>
                  </a:lnTo>
                  <a:lnTo>
                    <a:pt x="25915" y="681702"/>
                  </a:lnTo>
                  <a:lnTo>
                    <a:pt x="24201" y="708360"/>
                  </a:lnTo>
                  <a:lnTo>
                    <a:pt x="14963" y="833357"/>
                  </a:lnTo>
                  <a:lnTo>
                    <a:pt x="11331" y="886390"/>
                  </a:lnTo>
                  <a:lnTo>
                    <a:pt x="7830" y="943287"/>
                  </a:lnTo>
                  <a:lnTo>
                    <a:pt x="4702" y="1002955"/>
                  </a:lnTo>
                  <a:lnTo>
                    <a:pt x="2192" y="1064302"/>
                  </a:lnTo>
                  <a:lnTo>
                    <a:pt x="543" y="1126237"/>
                  </a:lnTo>
                  <a:lnTo>
                    <a:pt x="0" y="1187668"/>
                  </a:lnTo>
                  <a:lnTo>
                    <a:pt x="805" y="1247502"/>
                  </a:lnTo>
                  <a:lnTo>
                    <a:pt x="3203" y="1304648"/>
                  </a:lnTo>
                  <a:lnTo>
                    <a:pt x="7438" y="1358013"/>
                  </a:lnTo>
                  <a:lnTo>
                    <a:pt x="13753" y="1406505"/>
                  </a:lnTo>
                  <a:lnTo>
                    <a:pt x="22391" y="1449033"/>
                  </a:lnTo>
                  <a:lnTo>
                    <a:pt x="47616" y="1511828"/>
                  </a:lnTo>
                  <a:lnTo>
                    <a:pt x="85063" y="1537659"/>
                  </a:lnTo>
                  <a:lnTo>
                    <a:pt x="187039" y="1514369"/>
                  </a:lnTo>
                  <a:lnTo>
                    <a:pt x="267704" y="1448715"/>
                  </a:lnTo>
                  <a:lnTo>
                    <a:pt x="320737" y="1380288"/>
                  </a:lnTo>
                  <a:lnTo>
                    <a:pt x="339819" y="1348681"/>
                  </a:lnTo>
                  <a:lnTo>
                    <a:pt x="292700" y="0"/>
                  </a:lnTo>
                  <a:close/>
                </a:path>
              </a:pathLst>
            </a:custGeom>
            <a:solidFill>
              <a:srgbClr val="EBDB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57410" y="2243276"/>
              <a:ext cx="1927860" cy="2381250"/>
            </a:xfrm>
            <a:custGeom>
              <a:avLst/>
              <a:gdLst/>
              <a:ahLst/>
              <a:cxnLst/>
              <a:rect l="l" t="t" r="r" b="b"/>
              <a:pathLst>
                <a:path w="1927859" h="2381250">
                  <a:moveTo>
                    <a:pt x="1834153" y="611929"/>
                  </a:moveTo>
                  <a:lnTo>
                    <a:pt x="1636078" y="611929"/>
                  </a:lnTo>
                  <a:lnTo>
                    <a:pt x="1543264" y="2290757"/>
                  </a:lnTo>
                  <a:lnTo>
                    <a:pt x="1720505" y="2380775"/>
                  </a:lnTo>
                  <a:lnTo>
                    <a:pt x="1744266" y="2304508"/>
                  </a:lnTo>
                  <a:lnTo>
                    <a:pt x="1800878" y="2117057"/>
                  </a:lnTo>
                  <a:lnTo>
                    <a:pt x="1868333" y="1880447"/>
                  </a:lnTo>
                  <a:lnTo>
                    <a:pt x="1924624" y="1656703"/>
                  </a:lnTo>
                  <a:lnTo>
                    <a:pt x="1927782" y="1616909"/>
                  </a:lnTo>
                  <a:lnTo>
                    <a:pt x="1927859" y="1586022"/>
                  </a:lnTo>
                  <a:lnTo>
                    <a:pt x="1927003" y="1548645"/>
                  </a:lnTo>
                  <a:lnTo>
                    <a:pt x="1925268" y="1505405"/>
                  </a:lnTo>
                  <a:lnTo>
                    <a:pt x="1922705" y="1456928"/>
                  </a:lnTo>
                  <a:lnTo>
                    <a:pt x="1919366" y="1403843"/>
                  </a:lnTo>
                  <a:lnTo>
                    <a:pt x="1915305" y="1346776"/>
                  </a:lnTo>
                  <a:lnTo>
                    <a:pt x="1910572" y="1286354"/>
                  </a:lnTo>
                  <a:lnTo>
                    <a:pt x="1905220" y="1223203"/>
                  </a:lnTo>
                  <a:lnTo>
                    <a:pt x="1899302" y="1157953"/>
                  </a:lnTo>
                  <a:lnTo>
                    <a:pt x="1892869" y="1091228"/>
                  </a:lnTo>
                  <a:lnTo>
                    <a:pt x="1885973" y="1023657"/>
                  </a:lnTo>
                  <a:lnTo>
                    <a:pt x="1878668" y="955866"/>
                  </a:lnTo>
                  <a:lnTo>
                    <a:pt x="1871005" y="888482"/>
                  </a:lnTo>
                  <a:lnTo>
                    <a:pt x="1863036" y="822133"/>
                  </a:lnTo>
                  <a:lnTo>
                    <a:pt x="1854813" y="757446"/>
                  </a:lnTo>
                  <a:lnTo>
                    <a:pt x="1846389" y="695048"/>
                  </a:lnTo>
                  <a:lnTo>
                    <a:pt x="1837816" y="635565"/>
                  </a:lnTo>
                  <a:lnTo>
                    <a:pt x="1834153" y="611929"/>
                  </a:lnTo>
                  <a:close/>
                </a:path>
                <a:path w="1927859" h="2381250">
                  <a:moveTo>
                    <a:pt x="859599" y="0"/>
                  </a:moveTo>
                  <a:lnTo>
                    <a:pt x="803261" y="10223"/>
                  </a:lnTo>
                  <a:lnTo>
                    <a:pt x="763268" y="23643"/>
                  </a:lnTo>
                  <a:lnTo>
                    <a:pt x="717120" y="41680"/>
                  </a:lnTo>
                  <a:lnTo>
                    <a:pt x="666111" y="63646"/>
                  </a:lnTo>
                  <a:lnTo>
                    <a:pt x="611536" y="88850"/>
                  </a:lnTo>
                  <a:lnTo>
                    <a:pt x="554689" y="116603"/>
                  </a:lnTo>
                  <a:lnTo>
                    <a:pt x="496867" y="146215"/>
                  </a:lnTo>
                  <a:lnTo>
                    <a:pt x="439363" y="176996"/>
                  </a:lnTo>
                  <a:lnTo>
                    <a:pt x="383473" y="208255"/>
                  </a:lnTo>
                  <a:lnTo>
                    <a:pt x="330492" y="239304"/>
                  </a:lnTo>
                  <a:lnTo>
                    <a:pt x="281713" y="269452"/>
                  </a:lnTo>
                  <a:lnTo>
                    <a:pt x="238434" y="298009"/>
                  </a:lnTo>
                  <a:lnTo>
                    <a:pt x="201947" y="324285"/>
                  </a:lnTo>
                  <a:lnTo>
                    <a:pt x="154534" y="367237"/>
                  </a:lnTo>
                  <a:lnTo>
                    <a:pt x="138699" y="420029"/>
                  </a:lnTo>
                  <a:lnTo>
                    <a:pt x="109344" y="566291"/>
                  </a:lnTo>
                  <a:lnTo>
                    <a:pt x="98239" y="621970"/>
                  </a:lnTo>
                  <a:lnTo>
                    <a:pt x="86957" y="678946"/>
                  </a:lnTo>
                  <a:lnTo>
                    <a:pt x="75789" y="735919"/>
                  </a:lnTo>
                  <a:lnTo>
                    <a:pt x="65025" y="791590"/>
                  </a:lnTo>
                  <a:lnTo>
                    <a:pt x="54954" y="844659"/>
                  </a:lnTo>
                  <a:lnTo>
                    <a:pt x="45866" y="893826"/>
                  </a:lnTo>
                  <a:lnTo>
                    <a:pt x="38052" y="937792"/>
                  </a:lnTo>
                  <a:lnTo>
                    <a:pt x="24515" y="1024611"/>
                  </a:lnTo>
                  <a:lnTo>
                    <a:pt x="18245" y="1074472"/>
                  </a:lnTo>
                  <a:lnTo>
                    <a:pt x="12957" y="1124791"/>
                  </a:lnTo>
                  <a:lnTo>
                    <a:pt x="8619" y="1175521"/>
                  </a:lnTo>
                  <a:lnTo>
                    <a:pt x="5196" y="1226616"/>
                  </a:lnTo>
                  <a:lnTo>
                    <a:pt x="2657" y="1278027"/>
                  </a:lnTo>
                  <a:lnTo>
                    <a:pt x="966" y="1329707"/>
                  </a:lnTo>
                  <a:lnTo>
                    <a:pt x="92" y="1381608"/>
                  </a:lnTo>
                  <a:lnTo>
                    <a:pt x="0" y="1433684"/>
                  </a:lnTo>
                  <a:lnTo>
                    <a:pt x="656" y="1485886"/>
                  </a:lnTo>
                  <a:lnTo>
                    <a:pt x="2029" y="1538167"/>
                  </a:lnTo>
                  <a:lnTo>
                    <a:pt x="4084" y="1590480"/>
                  </a:lnTo>
                  <a:lnTo>
                    <a:pt x="6787" y="1642777"/>
                  </a:lnTo>
                  <a:lnTo>
                    <a:pt x="10106" y="1695010"/>
                  </a:lnTo>
                  <a:lnTo>
                    <a:pt x="14007" y="1747133"/>
                  </a:lnTo>
                  <a:lnTo>
                    <a:pt x="18457" y="1799097"/>
                  </a:lnTo>
                  <a:lnTo>
                    <a:pt x="23422" y="1850855"/>
                  </a:lnTo>
                  <a:lnTo>
                    <a:pt x="28868" y="1902361"/>
                  </a:lnTo>
                  <a:lnTo>
                    <a:pt x="34763" y="1953565"/>
                  </a:lnTo>
                  <a:lnTo>
                    <a:pt x="41073" y="2004421"/>
                  </a:lnTo>
                  <a:lnTo>
                    <a:pt x="47765" y="2054881"/>
                  </a:lnTo>
                  <a:lnTo>
                    <a:pt x="54805" y="2104898"/>
                  </a:lnTo>
                  <a:lnTo>
                    <a:pt x="62160" y="2154424"/>
                  </a:lnTo>
                  <a:lnTo>
                    <a:pt x="69796" y="2203412"/>
                  </a:lnTo>
                  <a:lnTo>
                    <a:pt x="77681" y="2251815"/>
                  </a:lnTo>
                  <a:lnTo>
                    <a:pt x="85779" y="2299584"/>
                  </a:lnTo>
                  <a:lnTo>
                    <a:pt x="258235" y="2189472"/>
                  </a:lnTo>
                  <a:lnTo>
                    <a:pt x="1548863" y="2189472"/>
                  </a:lnTo>
                  <a:lnTo>
                    <a:pt x="1636078" y="611929"/>
                  </a:lnTo>
                  <a:lnTo>
                    <a:pt x="1834153" y="611929"/>
                  </a:lnTo>
                  <a:lnTo>
                    <a:pt x="1829146" y="579625"/>
                  </a:lnTo>
                  <a:lnTo>
                    <a:pt x="1820432" y="527854"/>
                  </a:lnTo>
                  <a:lnTo>
                    <a:pt x="1811724" y="480881"/>
                  </a:lnTo>
                  <a:lnTo>
                    <a:pt x="1803077" y="439332"/>
                  </a:lnTo>
                  <a:lnTo>
                    <a:pt x="1786169" y="375013"/>
                  </a:lnTo>
                  <a:lnTo>
                    <a:pt x="1770126" y="339916"/>
                  </a:lnTo>
                  <a:lnTo>
                    <a:pt x="1721001" y="294733"/>
                  </a:lnTo>
                  <a:lnTo>
                    <a:pt x="1685338" y="268540"/>
                  </a:lnTo>
                  <a:lnTo>
                    <a:pt x="1643738" y="240814"/>
                  </a:lnTo>
                  <a:lnTo>
                    <a:pt x="1597298" y="212203"/>
                  </a:lnTo>
                  <a:lnTo>
                    <a:pt x="1547113" y="183357"/>
                  </a:lnTo>
                  <a:lnTo>
                    <a:pt x="1494281" y="154927"/>
                  </a:lnTo>
                  <a:lnTo>
                    <a:pt x="1439898" y="127561"/>
                  </a:lnTo>
                  <a:lnTo>
                    <a:pt x="1385062" y="101911"/>
                  </a:lnTo>
                  <a:lnTo>
                    <a:pt x="1330867" y="78625"/>
                  </a:lnTo>
                  <a:lnTo>
                    <a:pt x="1278412" y="58354"/>
                  </a:lnTo>
                  <a:lnTo>
                    <a:pt x="1228794" y="41747"/>
                  </a:lnTo>
                  <a:lnTo>
                    <a:pt x="1183107" y="29454"/>
                  </a:lnTo>
                  <a:lnTo>
                    <a:pt x="1118439" y="16164"/>
                  </a:lnTo>
                  <a:lnTo>
                    <a:pt x="1065024" y="8069"/>
                  </a:lnTo>
                  <a:lnTo>
                    <a:pt x="1019801" y="3868"/>
                  </a:lnTo>
                  <a:lnTo>
                    <a:pt x="979709" y="2261"/>
                  </a:lnTo>
                  <a:lnTo>
                    <a:pt x="902669" y="1627"/>
                  </a:lnTo>
                  <a:lnTo>
                    <a:pt x="859599" y="0"/>
                  </a:lnTo>
                  <a:close/>
                </a:path>
                <a:path w="1927859" h="2381250">
                  <a:moveTo>
                    <a:pt x="1548863" y="2189472"/>
                  </a:moveTo>
                  <a:lnTo>
                    <a:pt x="258235" y="2189472"/>
                  </a:lnTo>
                  <a:lnTo>
                    <a:pt x="1543264" y="2290757"/>
                  </a:lnTo>
                  <a:lnTo>
                    <a:pt x="1548863" y="2189472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40916" y="2578614"/>
              <a:ext cx="950594" cy="1757680"/>
            </a:xfrm>
            <a:custGeom>
              <a:avLst/>
              <a:gdLst/>
              <a:ahLst/>
              <a:cxnLst/>
              <a:rect l="l" t="t" r="r" b="b"/>
              <a:pathLst>
                <a:path w="950595" h="1757679">
                  <a:moveTo>
                    <a:pt x="124472" y="511136"/>
                  </a:moveTo>
                  <a:lnTo>
                    <a:pt x="124282" y="455739"/>
                  </a:lnTo>
                  <a:lnTo>
                    <a:pt x="122809" y="399262"/>
                  </a:lnTo>
                  <a:lnTo>
                    <a:pt x="119900" y="342519"/>
                  </a:lnTo>
                  <a:lnTo>
                    <a:pt x="115379" y="286334"/>
                  </a:lnTo>
                  <a:lnTo>
                    <a:pt x="109067" y="231546"/>
                  </a:lnTo>
                  <a:lnTo>
                    <a:pt x="100799" y="178968"/>
                  </a:lnTo>
                  <a:lnTo>
                    <a:pt x="90385" y="129425"/>
                  </a:lnTo>
                  <a:lnTo>
                    <a:pt x="77673" y="83769"/>
                  </a:lnTo>
                  <a:lnTo>
                    <a:pt x="62484" y="42786"/>
                  </a:lnTo>
                  <a:lnTo>
                    <a:pt x="44627" y="7340"/>
                  </a:lnTo>
                  <a:lnTo>
                    <a:pt x="34277" y="0"/>
                  </a:lnTo>
                  <a:lnTo>
                    <a:pt x="23241" y="6553"/>
                  </a:lnTo>
                  <a:lnTo>
                    <a:pt x="21412" y="13665"/>
                  </a:lnTo>
                  <a:lnTo>
                    <a:pt x="24701" y="19177"/>
                  </a:lnTo>
                  <a:lnTo>
                    <a:pt x="41948" y="53530"/>
                  </a:lnTo>
                  <a:lnTo>
                    <a:pt x="56616" y="93395"/>
                  </a:lnTo>
                  <a:lnTo>
                    <a:pt x="68872" y="137947"/>
                  </a:lnTo>
                  <a:lnTo>
                    <a:pt x="78879" y="186359"/>
                  </a:lnTo>
                  <a:lnTo>
                    <a:pt x="86829" y="237820"/>
                  </a:lnTo>
                  <a:lnTo>
                    <a:pt x="92862" y="291515"/>
                  </a:lnTo>
                  <a:lnTo>
                    <a:pt x="97167" y="346621"/>
                  </a:lnTo>
                  <a:lnTo>
                    <a:pt x="99910" y="402323"/>
                  </a:lnTo>
                  <a:lnTo>
                    <a:pt x="101257" y="457809"/>
                  </a:lnTo>
                  <a:lnTo>
                    <a:pt x="101371" y="512254"/>
                  </a:lnTo>
                  <a:lnTo>
                    <a:pt x="100431" y="564845"/>
                  </a:lnTo>
                  <a:lnTo>
                    <a:pt x="98602" y="614768"/>
                  </a:lnTo>
                  <a:lnTo>
                    <a:pt x="96050" y="661200"/>
                  </a:lnTo>
                  <a:lnTo>
                    <a:pt x="92951" y="703326"/>
                  </a:lnTo>
                  <a:lnTo>
                    <a:pt x="88633" y="754354"/>
                  </a:lnTo>
                  <a:lnTo>
                    <a:pt x="75311" y="905078"/>
                  </a:lnTo>
                  <a:lnTo>
                    <a:pt x="30035" y="1391615"/>
                  </a:lnTo>
                  <a:lnTo>
                    <a:pt x="16865" y="1541056"/>
                  </a:lnTo>
                  <a:lnTo>
                    <a:pt x="8458" y="1642376"/>
                  </a:lnTo>
                  <a:lnTo>
                    <a:pt x="0" y="1751533"/>
                  </a:lnTo>
                  <a:lnTo>
                    <a:pt x="4800" y="1757095"/>
                  </a:lnTo>
                  <a:lnTo>
                    <a:pt x="12065" y="1757603"/>
                  </a:lnTo>
                  <a:lnTo>
                    <a:pt x="18072" y="1757603"/>
                  </a:lnTo>
                  <a:lnTo>
                    <a:pt x="23152" y="1752968"/>
                  </a:lnTo>
                  <a:lnTo>
                    <a:pt x="31597" y="1644205"/>
                  </a:lnTo>
                  <a:lnTo>
                    <a:pt x="39992" y="1542973"/>
                  </a:lnTo>
                  <a:lnTo>
                    <a:pt x="53149" y="1393647"/>
                  </a:lnTo>
                  <a:lnTo>
                    <a:pt x="102920" y="857250"/>
                  </a:lnTo>
                  <a:lnTo>
                    <a:pt x="116078" y="705281"/>
                  </a:lnTo>
                  <a:lnTo>
                    <a:pt x="119214" y="662508"/>
                  </a:lnTo>
                  <a:lnTo>
                    <a:pt x="121767" y="615340"/>
                  </a:lnTo>
                  <a:lnTo>
                    <a:pt x="123583" y="564616"/>
                  </a:lnTo>
                  <a:lnTo>
                    <a:pt x="124472" y="511136"/>
                  </a:lnTo>
                  <a:close/>
                </a:path>
                <a:path w="950595" h="1757679">
                  <a:moveTo>
                    <a:pt x="808355" y="966216"/>
                  </a:moveTo>
                  <a:lnTo>
                    <a:pt x="807427" y="958913"/>
                  </a:lnTo>
                  <a:lnTo>
                    <a:pt x="797306" y="951179"/>
                  </a:lnTo>
                  <a:lnTo>
                    <a:pt x="790054" y="952068"/>
                  </a:lnTo>
                  <a:lnTo>
                    <a:pt x="754468" y="996899"/>
                  </a:lnTo>
                  <a:lnTo>
                    <a:pt x="721766" y="1035799"/>
                  </a:lnTo>
                  <a:lnTo>
                    <a:pt x="687984" y="1073759"/>
                  </a:lnTo>
                  <a:lnTo>
                    <a:pt x="653173" y="1110767"/>
                  </a:lnTo>
                  <a:lnTo>
                    <a:pt x="617347" y="1146759"/>
                  </a:lnTo>
                  <a:lnTo>
                    <a:pt x="580567" y="1181722"/>
                  </a:lnTo>
                  <a:lnTo>
                    <a:pt x="542861" y="1215631"/>
                  </a:lnTo>
                  <a:lnTo>
                    <a:pt x="504278" y="1248435"/>
                  </a:lnTo>
                  <a:lnTo>
                    <a:pt x="464832" y="1280109"/>
                  </a:lnTo>
                  <a:lnTo>
                    <a:pt x="424586" y="1310627"/>
                  </a:lnTo>
                  <a:lnTo>
                    <a:pt x="383565" y="1339938"/>
                  </a:lnTo>
                  <a:lnTo>
                    <a:pt x="341807" y="1368044"/>
                  </a:lnTo>
                  <a:lnTo>
                    <a:pt x="299364" y="1394879"/>
                  </a:lnTo>
                  <a:lnTo>
                    <a:pt x="256247" y="1420418"/>
                  </a:lnTo>
                  <a:lnTo>
                    <a:pt x="206883" y="1447685"/>
                  </a:lnTo>
                  <a:lnTo>
                    <a:pt x="204736" y="1454708"/>
                  </a:lnTo>
                  <a:lnTo>
                    <a:pt x="209867" y="1464271"/>
                  </a:lnTo>
                  <a:lnTo>
                    <a:pt x="213868" y="1466481"/>
                  </a:lnTo>
                  <a:lnTo>
                    <a:pt x="217995" y="1466481"/>
                  </a:lnTo>
                  <a:lnTo>
                    <a:pt x="219862" y="1466481"/>
                  </a:lnTo>
                  <a:lnTo>
                    <a:pt x="267766" y="1440586"/>
                  </a:lnTo>
                  <a:lnTo>
                    <a:pt x="311442" y="1414703"/>
                  </a:lnTo>
                  <a:lnTo>
                    <a:pt x="354444" y="1387513"/>
                  </a:lnTo>
                  <a:lnTo>
                    <a:pt x="396735" y="1359052"/>
                  </a:lnTo>
                  <a:lnTo>
                    <a:pt x="438289" y="1329359"/>
                  </a:lnTo>
                  <a:lnTo>
                    <a:pt x="479069" y="1298448"/>
                  </a:lnTo>
                  <a:lnTo>
                    <a:pt x="519023" y="1266355"/>
                  </a:lnTo>
                  <a:lnTo>
                    <a:pt x="558114" y="1233131"/>
                  </a:lnTo>
                  <a:lnTo>
                    <a:pt x="596303" y="1198791"/>
                  </a:lnTo>
                  <a:lnTo>
                    <a:pt x="633564" y="1163370"/>
                  </a:lnTo>
                  <a:lnTo>
                    <a:pt x="669848" y="1126909"/>
                  </a:lnTo>
                  <a:lnTo>
                    <a:pt x="705116" y="1089444"/>
                  </a:lnTo>
                  <a:lnTo>
                    <a:pt x="739343" y="1050988"/>
                  </a:lnTo>
                  <a:lnTo>
                    <a:pt x="772464" y="1011593"/>
                  </a:lnTo>
                  <a:lnTo>
                    <a:pt x="808355" y="966216"/>
                  </a:lnTo>
                  <a:close/>
                </a:path>
                <a:path w="950595" h="1757679">
                  <a:moveTo>
                    <a:pt x="950379" y="1033945"/>
                  </a:moveTo>
                  <a:lnTo>
                    <a:pt x="947102" y="1027366"/>
                  </a:lnTo>
                  <a:lnTo>
                    <a:pt x="934885" y="1023289"/>
                  </a:lnTo>
                  <a:lnTo>
                    <a:pt x="928331" y="1026642"/>
                  </a:lnTo>
                  <a:lnTo>
                    <a:pt x="926338" y="1032713"/>
                  </a:lnTo>
                  <a:lnTo>
                    <a:pt x="909396" y="1080935"/>
                  </a:lnTo>
                  <a:lnTo>
                    <a:pt x="891146" y="1127556"/>
                  </a:lnTo>
                  <a:lnTo>
                    <a:pt x="871575" y="1172819"/>
                  </a:lnTo>
                  <a:lnTo>
                    <a:pt x="850658" y="1216939"/>
                  </a:lnTo>
                  <a:lnTo>
                    <a:pt x="828395" y="1260144"/>
                  </a:lnTo>
                  <a:lnTo>
                    <a:pt x="804748" y="1302639"/>
                  </a:lnTo>
                  <a:lnTo>
                    <a:pt x="779703" y="1344663"/>
                  </a:lnTo>
                  <a:lnTo>
                    <a:pt x="753249" y="1386446"/>
                  </a:lnTo>
                  <a:lnTo>
                    <a:pt x="725373" y="1428178"/>
                  </a:lnTo>
                  <a:lnTo>
                    <a:pt x="696048" y="1470113"/>
                  </a:lnTo>
                  <a:lnTo>
                    <a:pt x="665264" y="1512443"/>
                  </a:lnTo>
                  <a:lnTo>
                    <a:pt x="633006" y="1555419"/>
                  </a:lnTo>
                  <a:lnTo>
                    <a:pt x="595299" y="1604276"/>
                  </a:lnTo>
                  <a:lnTo>
                    <a:pt x="596201" y="1611566"/>
                  </a:lnTo>
                  <a:lnTo>
                    <a:pt x="603377" y="1617141"/>
                  </a:lnTo>
                  <a:lnTo>
                    <a:pt x="605904" y="1617954"/>
                  </a:lnTo>
                  <a:lnTo>
                    <a:pt x="608393" y="1617954"/>
                  </a:lnTo>
                  <a:lnTo>
                    <a:pt x="611835" y="1617954"/>
                  </a:lnTo>
                  <a:lnTo>
                    <a:pt x="651662" y="1569212"/>
                  </a:lnTo>
                  <a:lnTo>
                    <a:pt x="684263" y="1525803"/>
                  </a:lnTo>
                  <a:lnTo>
                    <a:pt x="715365" y="1483017"/>
                  </a:lnTo>
                  <a:lnTo>
                    <a:pt x="744994" y="1440637"/>
                  </a:lnTo>
                  <a:lnTo>
                    <a:pt x="773176" y="1398422"/>
                  </a:lnTo>
                  <a:lnTo>
                    <a:pt x="799909" y="1356169"/>
                  </a:lnTo>
                  <a:lnTo>
                    <a:pt x="825220" y="1313637"/>
                  </a:lnTo>
                  <a:lnTo>
                    <a:pt x="849147" y="1270596"/>
                  </a:lnTo>
                  <a:lnTo>
                    <a:pt x="871677" y="1226832"/>
                  </a:lnTo>
                  <a:lnTo>
                    <a:pt x="892848" y="1182128"/>
                  </a:lnTo>
                  <a:lnTo>
                    <a:pt x="912672" y="1136230"/>
                  </a:lnTo>
                  <a:lnTo>
                    <a:pt x="931176" y="1088936"/>
                  </a:lnTo>
                  <a:lnTo>
                    <a:pt x="950379" y="1033945"/>
                  </a:lnTo>
                  <a:close/>
                </a:path>
              </a:pathLst>
            </a:custGeom>
            <a:solidFill>
              <a:srgbClr val="1C1A19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9239" y="1366894"/>
              <a:ext cx="691515" cy="1075690"/>
            </a:xfrm>
            <a:custGeom>
              <a:avLst/>
              <a:gdLst/>
              <a:ahLst/>
              <a:cxnLst/>
              <a:rect l="l" t="t" r="r" b="b"/>
              <a:pathLst>
                <a:path w="691515" h="1075689">
                  <a:moveTo>
                    <a:pt x="691324" y="502158"/>
                  </a:moveTo>
                  <a:lnTo>
                    <a:pt x="688289" y="463715"/>
                  </a:lnTo>
                  <a:lnTo>
                    <a:pt x="658660" y="435991"/>
                  </a:lnTo>
                  <a:lnTo>
                    <a:pt x="644639" y="433298"/>
                  </a:lnTo>
                  <a:lnTo>
                    <a:pt x="650163" y="393255"/>
                  </a:lnTo>
                  <a:lnTo>
                    <a:pt x="654037" y="352463"/>
                  </a:lnTo>
                  <a:lnTo>
                    <a:pt x="655789" y="311467"/>
                  </a:lnTo>
                  <a:lnTo>
                    <a:pt x="654939" y="270827"/>
                  </a:lnTo>
                  <a:lnTo>
                    <a:pt x="651027" y="231051"/>
                  </a:lnTo>
                  <a:lnTo>
                    <a:pt x="643559" y="192684"/>
                  </a:lnTo>
                  <a:lnTo>
                    <a:pt x="632079" y="156286"/>
                  </a:lnTo>
                  <a:lnTo>
                    <a:pt x="595172" y="91490"/>
                  </a:lnTo>
                  <a:lnTo>
                    <a:pt x="536524" y="40970"/>
                  </a:lnTo>
                  <a:lnTo>
                    <a:pt x="497878" y="22415"/>
                  </a:lnTo>
                  <a:lnTo>
                    <a:pt x="452361" y="9042"/>
                  </a:lnTo>
                  <a:lnTo>
                    <a:pt x="399529" y="1384"/>
                  </a:lnTo>
                  <a:lnTo>
                    <a:pt x="338899" y="0"/>
                  </a:lnTo>
                  <a:lnTo>
                    <a:pt x="289560" y="5689"/>
                  </a:lnTo>
                  <a:lnTo>
                    <a:pt x="246545" y="19126"/>
                  </a:lnTo>
                  <a:lnTo>
                    <a:pt x="209423" y="39598"/>
                  </a:lnTo>
                  <a:lnTo>
                    <a:pt x="177812" y="66344"/>
                  </a:lnTo>
                  <a:lnTo>
                    <a:pt x="151295" y="98653"/>
                  </a:lnTo>
                  <a:lnTo>
                    <a:pt x="129451" y="135763"/>
                  </a:lnTo>
                  <a:lnTo>
                    <a:pt x="111874" y="176961"/>
                  </a:lnTo>
                  <a:lnTo>
                    <a:pt x="98171" y="221500"/>
                  </a:lnTo>
                  <a:lnTo>
                    <a:pt x="87922" y="268643"/>
                  </a:lnTo>
                  <a:lnTo>
                    <a:pt x="80708" y="317652"/>
                  </a:lnTo>
                  <a:lnTo>
                    <a:pt x="76149" y="367804"/>
                  </a:lnTo>
                  <a:lnTo>
                    <a:pt x="67513" y="364439"/>
                  </a:lnTo>
                  <a:lnTo>
                    <a:pt x="57429" y="362864"/>
                  </a:lnTo>
                  <a:lnTo>
                    <a:pt x="45745" y="363397"/>
                  </a:lnTo>
                  <a:lnTo>
                    <a:pt x="32334" y="366356"/>
                  </a:lnTo>
                  <a:lnTo>
                    <a:pt x="8013" y="387350"/>
                  </a:lnTo>
                  <a:lnTo>
                    <a:pt x="0" y="424954"/>
                  </a:lnTo>
                  <a:lnTo>
                    <a:pt x="5791" y="471106"/>
                  </a:lnTo>
                  <a:lnTo>
                    <a:pt x="22898" y="517753"/>
                  </a:lnTo>
                  <a:lnTo>
                    <a:pt x="48818" y="556806"/>
                  </a:lnTo>
                  <a:lnTo>
                    <a:pt x="81026" y="580224"/>
                  </a:lnTo>
                  <a:lnTo>
                    <a:pt x="91871" y="634301"/>
                  </a:lnTo>
                  <a:lnTo>
                    <a:pt x="107251" y="683564"/>
                  </a:lnTo>
                  <a:lnTo>
                    <a:pt x="126936" y="727697"/>
                  </a:lnTo>
                  <a:lnTo>
                    <a:pt x="131381" y="734936"/>
                  </a:lnTo>
                  <a:lnTo>
                    <a:pt x="131381" y="900430"/>
                  </a:lnTo>
                  <a:lnTo>
                    <a:pt x="261048" y="1030986"/>
                  </a:lnTo>
                  <a:lnTo>
                    <a:pt x="348005" y="1075067"/>
                  </a:lnTo>
                  <a:lnTo>
                    <a:pt x="431634" y="1033183"/>
                  </a:lnTo>
                  <a:lnTo>
                    <a:pt x="551281" y="905840"/>
                  </a:lnTo>
                  <a:lnTo>
                    <a:pt x="540816" y="741375"/>
                  </a:lnTo>
                  <a:lnTo>
                    <a:pt x="541883" y="739940"/>
                  </a:lnTo>
                  <a:lnTo>
                    <a:pt x="567778" y="695248"/>
                  </a:lnTo>
                  <a:lnTo>
                    <a:pt x="590372" y="645541"/>
                  </a:lnTo>
                  <a:lnTo>
                    <a:pt x="625475" y="626719"/>
                  </a:lnTo>
                  <a:lnTo>
                    <a:pt x="656361" y="591400"/>
                  </a:lnTo>
                  <a:lnTo>
                    <a:pt x="679488" y="547306"/>
                  </a:lnTo>
                  <a:lnTo>
                    <a:pt x="691324" y="502158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337074" y="2133826"/>
              <a:ext cx="370205" cy="113030"/>
            </a:xfrm>
            <a:custGeom>
              <a:avLst/>
              <a:gdLst/>
              <a:ahLst/>
              <a:cxnLst/>
              <a:rect l="l" t="t" r="r" b="b"/>
              <a:pathLst>
                <a:path w="370204" h="113030">
                  <a:moveTo>
                    <a:pt x="10669" y="0"/>
                  </a:moveTo>
                  <a:lnTo>
                    <a:pt x="764" y="8073"/>
                  </a:lnTo>
                  <a:lnTo>
                    <a:pt x="0" y="15392"/>
                  </a:lnTo>
                  <a:lnTo>
                    <a:pt x="4052" y="20344"/>
                  </a:lnTo>
                  <a:lnTo>
                    <a:pt x="40148" y="57094"/>
                  </a:lnTo>
                  <a:lnTo>
                    <a:pt x="81112" y="84827"/>
                  </a:lnTo>
                  <a:lnTo>
                    <a:pt x="126340" y="103218"/>
                  </a:lnTo>
                  <a:lnTo>
                    <a:pt x="175230" y="111944"/>
                  </a:lnTo>
                  <a:lnTo>
                    <a:pt x="191512" y="112562"/>
                  </a:lnTo>
                  <a:lnTo>
                    <a:pt x="238557" y="107250"/>
                  </a:lnTo>
                  <a:lnTo>
                    <a:pt x="283552" y="91465"/>
                  </a:lnTo>
                  <a:lnTo>
                    <a:pt x="325982" y="65437"/>
                  </a:lnTo>
                  <a:lnTo>
                    <a:pt x="365329" y="29391"/>
                  </a:lnTo>
                  <a:lnTo>
                    <a:pt x="369653" y="24679"/>
                  </a:lnTo>
                  <a:lnTo>
                    <a:pt x="369360" y="17339"/>
                  </a:lnTo>
                  <a:lnTo>
                    <a:pt x="359936" y="8701"/>
                  </a:lnTo>
                  <a:lnTo>
                    <a:pt x="352596" y="8973"/>
                  </a:lnTo>
                  <a:lnTo>
                    <a:pt x="348240" y="13706"/>
                  </a:lnTo>
                  <a:lnTo>
                    <a:pt x="309251" y="49124"/>
                  </a:lnTo>
                  <a:lnTo>
                    <a:pt x="267613" y="73482"/>
                  </a:lnTo>
                  <a:lnTo>
                    <a:pt x="223468" y="86723"/>
                  </a:lnTo>
                  <a:lnTo>
                    <a:pt x="176957" y="88793"/>
                  </a:lnTo>
                  <a:lnTo>
                    <a:pt x="132782" y="80890"/>
                  </a:lnTo>
                  <a:lnTo>
                    <a:pt x="91882" y="64212"/>
                  </a:lnTo>
                  <a:lnTo>
                    <a:pt x="54790" y="39053"/>
                  </a:lnTo>
                  <a:lnTo>
                    <a:pt x="22041" y="5706"/>
                  </a:lnTo>
                  <a:lnTo>
                    <a:pt x="18020" y="680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BD6E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43194" y="4432744"/>
              <a:ext cx="252729" cy="391160"/>
            </a:xfrm>
            <a:custGeom>
              <a:avLst/>
              <a:gdLst/>
              <a:ahLst/>
              <a:cxnLst/>
              <a:rect l="l" t="t" r="r" b="b"/>
              <a:pathLst>
                <a:path w="252729" h="391160">
                  <a:moveTo>
                    <a:pt x="172455" y="0"/>
                  </a:moveTo>
                  <a:lnTo>
                    <a:pt x="0" y="110111"/>
                  </a:lnTo>
                  <a:lnTo>
                    <a:pt x="102741" y="306088"/>
                  </a:lnTo>
                  <a:lnTo>
                    <a:pt x="161679" y="390867"/>
                  </a:lnTo>
                  <a:lnTo>
                    <a:pt x="199035" y="381958"/>
                  </a:lnTo>
                  <a:lnTo>
                    <a:pt x="237029" y="296870"/>
                  </a:lnTo>
                  <a:lnTo>
                    <a:pt x="252657" y="184484"/>
                  </a:lnTo>
                  <a:lnTo>
                    <a:pt x="227603" y="89768"/>
                  </a:lnTo>
                  <a:lnTo>
                    <a:pt x="191117" y="24385"/>
                  </a:lnTo>
                  <a:lnTo>
                    <a:pt x="172455" y="0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21749" y="1284275"/>
              <a:ext cx="678180" cy="551180"/>
            </a:xfrm>
            <a:custGeom>
              <a:avLst/>
              <a:gdLst/>
              <a:ahLst/>
              <a:cxnLst/>
              <a:rect l="l" t="t" r="r" b="b"/>
              <a:pathLst>
                <a:path w="678179" h="551180">
                  <a:moveTo>
                    <a:pt x="389629" y="0"/>
                  </a:moveTo>
                  <a:lnTo>
                    <a:pt x="300243" y="23157"/>
                  </a:lnTo>
                  <a:lnTo>
                    <a:pt x="237265" y="44598"/>
                  </a:lnTo>
                  <a:lnTo>
                    <a:pt x="179145" y="70704"/>
                  </a:lnTo>
                  <a:lnTo>
                    <a:pt x="127086" y="100109"/>
                  </a:lnTo>
                  <a:lnTo>
                    <a:pt x="82292" y="131441"/>
                  </a:lnTo>
                  <a:lnTo>
                    <a:pt x="45963" y="163331"/>
                  </a:lnTo>
                  <a:lnTo>
                    <a:pt x="19305" y="194410"/>
                  </a:lnTo>
                  <a:lnTo>
                    <a:pt x="0" y="285719"/>
                  </a:lnTo>
                  <a:lnTo>
                    <a:pt x="14880" y="360798"/>
                  </a:lnTo>
                  <a:lnTo>
                    <a:pt x="34111" y="423910"/>
                  </a:lnTo>
                  <a:lnTo>
                    <a:pt x="43643" y="450422"/>
                  </a:lnTo>
                  <a:lnTo>
                    <a:pt x="84742" y="516420"/>
                  </a:lnTo>
                  <a:lnTo>
                    <a:pt x="128384" y="516420"/>
                  </a:lnTo>
                  <a:lnTo>
                    <a:pt x="128384" y="403146"/>
                  </a:lnTo>
                  <a:lnTo>
                    <a:pt x="160262" y="369913"/>
                  </a:lnTo>
                  <a:lnTo>
                    <a:pt x="177218" y="346413"/>
                  </a:lnTo>
                  <a:lnTo>
                    <a:pt x="184951" y="321467"/>
                  </a:lnTo>
                  <a:lnTo>
                    <a:pt x="189157" y="283893"/>
                  </a:lnTo>
                  <a:lnTo>
                    <a:pt x="518770" y="307432"/>
                  </a:lnTo>
                  <a:lnTo>
                    <a:pt x="513094" y="354881"/>
                  </a:lnTo>
                  <a:lnTo>
                    <a:pt x="512826" y="382480"/>
                  </a:lnTo>
                  <a:lnTo>
                    <a:pt x="519424" y="400835"/>
                  </a:lnTo>
                  <a:lnTo>
                    <a:pt x="534351" y="420549"/>
                  </a:lnTo>
                  <a:lnTo>
                    <a:pt x="534351" y="551089"/>
                  </a:lnTo>
                  <a:lnTo>
                    <a:pt x="574957" y="551089"/>
                  </a:lnTo>
                  <a:lnTo>
                    <a:pt x="612129" y="515917"/>
                  </a:lnTo>
                  <a:lnTo>
                    <a:pt x="657852" y="347297"/>
                  </a:lnTo>
                  <a:lnTo>
                    <a:pt x="678042" y="253357"/>
                  </a:lnTo>
                  <a:lnTo>
                    <a:pt x="677151" y="200141"/>
                  </a:lnTo>
                  <a:lnTo>
                    <a:pt x="659635" y="153688"/>
                  </a:lnTo>
                  <a:lnTo>
                    <a:pt x="630444" y="115842"/>
                  </a:lnTo>
                  <a:lnTo>
                    <a:pt x="597873" y="103289"/>
                  </a:lnTo>
                  <a:lnTo>
                    <a:pt x="571387" y="104333"/>
                  </a:lnTo>
                  <a:lnTo>
                    <a:pt x="560455" y="107281"/>
                  </a:lnTo>
                  <a:lnTo>
                    <a:pt x="495341" y="34175"/>
                  </a:lnTo>
                  <a:lnTo>
                    <a:pt x="446530" y="1043"/>
                  </a:lnTo>
                  <a:lnTo>
                    <a:pt x="389629" y="0"/>
                  </a:lnTo>
                  <a:close/>
                </a:path>
              </a:pathLst>
            </a:custGeom>
            <a:solidFill>
              <a:srgbClr val="3F3E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60788" y="4534033"/>
              <a:ext cx="317500" cy="327025"/>
            </a:xfrm>
            <a:custGeom>
              <a:avLst/>
              <a:gdLst/>
              <a:ahLst/>
              <a:cxnLst/>
              <a:rect l="l" t="t" r="r" b="b"/>
              <a:pathLst>
                <a:path w="317500" h="327025">
                  <a:moveTo>
                    <a:pt x="139883" y="0"/>
                  </a:moveTo>
                  <a:lnTo>
                    <a:pt x="41750" y="113139"/>
                  </a:lnTo>
                  <a:lnTo>
                    <a:pt x="0" y="183292"/>
                  </a:lnTo>
                  <a:lnTo>
                    <a:pt x="6495" y="239655"/>
                  </a:lnTo>
                  <a:lnTo>
                    <a:pt x="53100" y="311425"/>
                  </a:lnTo>
                  <a:lnTo>
                    <a:pt x="130320" y="327011"/>
                  </a:lnTo>
                  <a:lnTo>
                    <a:pt x="217082" y="245327"/>
                  </a:lnTo>
                  <a:lnTo>
                    <a:pt x="287859" y="141340"/>
                  </a:lnTo>
                  <a:lnTo>
                    <a:pt x="317123" y="90018"/>
                  </a:lnTo>
                  <a:lnTo>
                    <a:pt x="228091" y="39036"/>
                  </a:lnTo>
                  <a:lnTo>
                    <a:pt x="179951" y="12665"/>
                  </a:lnTo>
                  <a:lnTo>
                    <a:pt x="156087" y="2466"/>
                  </a:lnTo>
                  <a:lnTo>
                    <a:pt x="139883" y="0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72329" y="2608049"/>
              <a:ext cx="144145" cy="1903095"/>
            </a:xfrm>
            <a:custGeom>
              <a:avLst/>
              <a:gdLst/>
              <a:ahLst/>
              <a:cxnLst/>
              <a:rect l="l" t="t" r="r" b="b"/>
              <a:pathLst>
                <a:path w="144145" h="1903095">
                  <a:moveTo>
                    <a:pt x="127514" y="0"/>
                  </a:moveTo>
                  <a:lnTo>
                    <a:pt x="116160" y="51602"/>
                  </a:lnTo>
                  <a:lnTo>
                    <a:pt x="113754" y="133338"/>
                  </a:lnTo>
                  <a:lnTo>
                    <a:pt x="112901" y="188499"/>
                  </a:lnTo>
                  <a:lnTo>
                    <a:pt x="112202" y="252766"/>
                  </a:lnTo>
                  <a:lnTo>
                    <a:pt x="109534" y="598747"/>
                  </a:lnTo>
                  <a:lnTo>
                    <a:pt x="107944" y="729214"/>
                  </a:lnTo>
                  <a:lnTo>
                    <a:pt x="106859" y="792364"/>
                  </a:lnTo>
                  <a:lnTo>
                    <a:pt x="105533" y="852815"/>
                  </a:lnTo>
                  <a:lnTo>
                    <a:pt x="103928" y="909586"/>
                  </a:lnTo>
                  <a:lnTo>
                    <a:pt x="102008" y="961694"/>
                  </a:lnTo>
                  <a:lnTo>
                    <a:pt x="99736" y="1008158"/>
                  </a:lnTo>
                  <a:lnTo>
                    <a:pt x="97075" y="1047994"/>
                  </a:lnTo>
                  <a:lnTo>
                    <a:pt x="90441" y="1103859"/>
                  </a:lnTo>
                  <a:lnTo>
                    <a:pt x="86395" y="1117924"/>
                  </a:lnTo>
                  <a:lnTo>
                    <a:pt x="79692" y="1142824"/>
                  </a:lnTo>
                  <a:lnTo>
                    <a:pt x="80082" y="1171684"/>
                  </a:lnTo>
                  <a:lnTo>
                    <a:pt x="85398" y="1204019"/>
                  </a:lnTo>
                  <a:lnTo>
                    <a:pt x="103018" y="1281204"/>
                  </a:lnTo>
                  <a:lnTo>
                    <a:pt x="110129" y="1324058"/>
                  </a:lnTo>
                  <a:lnTo>
                    <a:pt x="111941" y="1367082"/>
                  </a:lnTo>
                  <a:lnTo>
                    <a:pt x="105588" y="1409453"/>
                  </a:lnTo>
                  <a:lnTo>
                    <a:pt x="88202" y="1450347"/>
                  </a:lnTo>
                  <a:lnTo>
                    <a:pt x="56919" y="1488938"/>
                  </a:lnTo>
                  <a:lnTo>
                    <a:pt x="19660" y="1535832"/>
                  </a:lnTo>
                  <a:lnTo>
                    <a:pt x="2188" y="1583368"/>
                  </a:lnTo>
                  <a:lnTo>
                    <a:pt x="0" y="1630246"/>
                  </a:lnTo>
                  <a:lnTo>
                    <a:pt x="8593" y="1675167"/>
                  </a:lnTo>
                  <a:lnTo>
                    <a:pt x="23465" y="1716834"/>
                  </a:lnTo>
                  <a:lnTo>
                    <a:pt x="40113" y="1753946"/>
                  </a:lnTo>
                  <a:lnTo>
                    <a:pt x="49211" y="1773774"/>
                  </a:lnTo>
                  <a:lnTo>
                    <a:pt x="56808" y="1792122"/>
                  </a:lnTo>
                  <a:lnTo>
                    <a:pt x="61654" y="1808073"/>
                  </a:lnTo>
                  <a:lnTo>
                    <a:pt x="62500" y="1820708"/>
                  </a:lnTo>
                  <a:lnTo>
                    <a:pt x="54178" y="1850804"/>
                  </a:lnTo>
                  <a:lnTo>
                    <a:pt x="42821" y="1868876"/>
                  </a:lnTo>
                  <a:lnTo>
                    <a:pt x="32637" y="1877753"/>
                  </a:lnTo>
                  <a:lnTo>
                    <a:pt x="27831" y="1880267"/>
                  </a:lnTo>
                  <a:lnTo>
                    <a:pt x="21716" y="1882162"/>
                  </a:lnTo>
                  <a:lnTo>
                    <a:pt x="18313" y="1888644"/>
                  </a:lnTo>
                  <a:lnTo>
                    <a:pt x="21779" y="1899753"/>
                  </a:lnTo>
                  <a:lnTo>
                    <a:pt x="26355" y="1902926"/>
                  </a:lnTo>
                  <a:lnTo>
                    <a:pt x="31297" y="1902926"/>
                  </a:lnTo>
                  <a:lnTo>
                    <a:pt x="32428" y="1902926"/>
                  </a:lnTo>
                  <a:lnTo>
                    <a:pt x="73805" y="1863535"/>
                  </a:lnTo>
                  <a:lnTo>
                    <a:pt x="85484" y="1824070"/>
                  </a:lnTo>
                  <a:lnTo>
                    <a:pt x="85133" y="1807311"/>
                  </a:lnTo>
                  <a:lnTo>
                    <a:pt x="80212" y="1788525"/>
                  </a:lnTo>
                  <a:lnTo>
                    <a:pt x="71843" y="1767522"/>
                  </a:lnTo>
                  <a:lnTo>
                    <a:pt x="44741" y="1707707"/>
                  </a:lnTo>
                  <a:lnTo>
                    <a:pt x="30718" y="1669093"/>
                  </a:lnTo>
                  <a:lnTo>
                    <a:pt x="22801" y="1628934"/>
                  </a:lnTo>
                  <a:lnTo>
                    <a:pt x="24710" y="1587892"/>
                  </a:lnTo>
                  <a:lnTo>
                    <a:pt x="40165" y="1546629"/>
                  </a:lnTo>
                  <a:lnTo>
                    <a:pt x="72887" y="1505807"/>
                  </a:lnTo>
                  <a:lnTo>
                    <a:pt x="108058" y="1462490"/>
                  </a:lnTo>
                  <a:lnTo>
                    <a:pt x="127673" y="1416842"/>
                  </a:lnTo>
                  <a:lnTo>
                    <a:pt x="135006" y="1370015"/>
                  </a:lnTo>
                  <a:lnTo>
                    <a:pt x="133330" y="1323161"/>
                  </a:lnTo>
                  <a:lnTo>
                    <a:pt x="125919" y="1277429"/>
                  </a:lnTo>
                  <a:lnTo>
                    <a:pt x="108643" y="1201829"/>
                  </a:lnTo>
                  <a:lnTo>
                    <a:pt x="103542" y="1172855"/>
                  </a:lnTo>
                  <a:lnTo>
                    <a:pt x="102503" y="1147943"/>
                  </a:lnTo>
                  <a:lnTo>
                    <a:pt x="107284" y="1127986"/>
                  </a:lnTo>
                  <a:lnTo>
                    <a:pt x="111471" y="1114960"/>
                  </a:lnTo>
                  <a:lnTo>
                    <a:pt x="115169" y="1094567"/>
                  </a:lnTo>
                  <a:lnTo>
                    <a:pt x="121240" y="1033134"/>
                  </a:lnTo>
                  <a:lnTo>
                    <a:pt x="123683" y="992822"/>
                  </a:lnTo>
                  <a:lnTo>
                    <a:pt x="125778" y="946596"/>
                  </a:lnTo>
                  <a:lnTo>
                    <a:pt x="127560" y="894820"/>
                  </a:lnTo>
                  <a:lnTo>
                    <a:pt x="129064" y="837859"/>
                  </a:lnTo>
                  <a:lnTo>
                    <a:pt x="130326" y="776074"/>
                  </a:lnTo>
                  <a:lnTo>
                    <a:pt x="131380" y="709830"/>
                  </a:lnTo>
                  <a:lnTo>
                    <a:pt x="133007" y="565417"/>
                  </a:lnTo>
                  <a:lnTo>
                    <a:pt x="135871" y="207605"/>
                  </a:lnTo>
                  <a:lnTo>
                    <a:pt x="136667" y="150632"/>
                  </a:lnTo>
                  <a:lnTo>
                    <a:pt x="137679" y="101245"/>
                  </a:lnTo>
                  <a:lnTo>
                    <a:pt x="138963" y="61094"/>
                  </a:lnTo>
                  <a:lnTo>
                    <a:pt x="142571" y="15109"/>
                  </a:lnTo>
                  <a:lnTo>
                    <a:pt x="143953" y="8858"/>
                  </a:lnTo>
                  <a:lnTo>
                    <a:pt x="140006" y="2670"/>
                  </a:lnTo>
                  <a:lnTo>
                    <a:pt x="127514" y="0"/>
                  </a:lnTo>
                  <a:close/>
                </a:path>
              </a:pathLst>
            </a:custGeom>
            <a:solidFill>
              <a:srgbClr val="1C1A19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7747" y="4507712"/>
              <a:ext cx="110489" cy="339090"/>
            </a:xfrm>
            <a:custGeom>
              <a:avLst/>
              <a:gdLst/>
              <a:ahLst/>
              <a:cxnLst/>
              <a:rect l="l" t="t" r="r" b="b"/>
              <a:pathLst>
                <a:path w="110490" h="339089">
                  <a:moveTo>
                    <a:pt x="15119" y="0"/>
                  </a:moveTo>
                  <a:lnTo>
                    <a:pt x="7821" y="952"/>
                  </a:lnTo>
                  <a:lnTo>
                    <a:pt x="0" y="11151"/>
                  </a:lnTo>
                  <a:lnTo>
                    <a:pt x="952" y="18439"/>
                  </a:lnTo>
                  <a:lnTo>
                    <a:pt x="6031" y="22344"/>
                  </a:lnTo>
                  <a:lnTo>
                    <a:pt x="36114" y="50890"/>
                  </a:lnTo>
                  <a:lnTo>
                    <a:pt x="60118" y="85022"/>
                  </a:lnTo>
                  <a:lnTo>
                    <a:pt x="77133" y="123133"/>
                  </a:lnTo>
                  <a:lnTo>
                    <a:pt x="86248" y="163618"/>
                  </a:lnTo>
                  <a:lnTo>
                    <a:pt x="86815" y="205104"/>
                  </a:lnTo>
                  <a:lnTo>
                    <a:pt x="79137" y="246126"/>
                  </a:lnTo>
                  <a:lnTo>
                    <a:pt x="63730" y="284905"/>
                  </a:lnTo>
                  <a:lnTo>
                    <a:pt x="41108" y="319665"/>
                  </a:lnTo>
                  <a:lnTo>
                    <a:pt x="37077" y="324649"/>
                  </a:lnTo>
                  <a:lnTo>
                    <a:pt x="37841" y="331948"/>
                  </a:lnTo>
                  <a:lnTo>
                    <a:pt x="44993" y="337706"/>
                  </a:lnTo>
                  <a:lnTo>
                    <a:pt x="47548" y="338565"/>
                  </a:lnTo>
                  <a:lnTo>
                    <a:pt x="50134" y="338565"/>
                  </a:lnTo>
                  <a:lnTo>
                    <a:pt x="53506" y="338565"/>
                  </a:lnTo>
                  <a:lnTo>
                    <a:pt x="84533" y="295463"/>
                  </a:lnTo>
                  <a:lnTo>
                    <a:pt x="101646" y="252624"/>
                  </a:lnTo>
                  <a:lnTo>
                    <a:pt x="110041" y="207263"/>
                  </a:lnTo>
                  <a:lnTo>
                    <a:pt x="109274" y="160895"/>
                  </a:lnTo>
                  <a:lnTo>
                    <a:pt x="99223" y="115626"/>
                  </a:lnTo>
                  <a:lnTo>
                    <a:pt x="80506" y="73463"/>
                  </a:lnTo>
                  <a:lnTo>
                    <a:pt x="53899" y="35777"/>
                  </a:lnTo>
                  <a:lnTo>
                    <a:pt x="20177" y="3937"/>
                  </a:lnTo>
                  <a:lnTo>
                    <a:pt x="15119" y="0"/>
                  </a:lnTo>
                  <a:close/>
                </a:path>
              </a:pathLst>
            </a:custGeom>
            <a:solidFill>
              <a:srgbClr val="404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0405" y="4898173"/>
              <a:ext cx="188496" cy="11779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910846" y="2349176"/>
              <a:ext cx="258445" cy="875665"/>
            </a:xfrm>
            <a:custGeom>
              <a:avLst/>
              <a:gdLst/>
              <a:ahLst/>
              <a:cxnLst/>
              <a:rect l="l" t="t" r="r" b="b"/>
              <a:pathLst>
                <a:path w="258445" h="875664">
                  <a:moveTo>
                    <a:pt x="222935" y="0"/>
                  </a:moveTo>
                  <a:lnTo>
                    <a:pt x="0" y="119786"/>
                  </a:lnTo>
                  <a:lnTo>
                    <a:pt x="31599" y="254794"/>
                  </a:lnTo>
                  <a:lnTo>
                    <a:pt x="43640" y="445401"/>
                  </a:lnTo>
                  <a:lnTo>
                    <a:pt x="44627" y="615544"/>
                  </a:lnTo>
                  <a:lnTo>
                    <a:pt x="43066" y="689162"/>
                  </a:lnTo>
                  <a:lnTo>
                    <a:pt x="43066" y="875575"/>
                  </a:lnTo>
                  <a:lnTo>
                    <a:pt x="184907" y="595230"/>
                  </a:lnTo>
                  <a:lnTo>
                    <a:pt x="250924" y="410576"/>
                  </a:lnTo>
                  <a:lnTo>
                    <a:pt x="257979" y="239528"/>
                  </a:lnTo>
                  <a:lnTo>
                    <a:pt x="222935" y="0"/>
                  </a:lnTo>
                  <a:close/>
                </a:path>
              </a:pathLst>
            </a:custGeom>
            <a:solidFill>
              <a:srgbClr val="EBDB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84240" y="4795410"/>
              <a:ext cx="1212215" cy="3284220"/>
            </a:xfrm>
            <a:custGeom>
              <a:avLst/>
              <a:gdLst/>
              <a:ahLst/>
              <a:cxnLst/>
              <a:rect l="l" t="t" r="r" b="b"/>
              <a:pathLst>
                <a:path w="1212215" h="3284220">
                  <a:moveTo>
                    <a:pt x="5863" y="0"/>
                  </a:moveTo>
                  <a:lnTo>
                    <a:pt x="0" y="3283941"/>
                  </a:lnTo>
                  <a:lnTo>
                    <a:pt x="155869" y="3283941"/>
                  </a:lnTo>
                  <a:lnTo>
                    <a:pt x="674942" y="188549"/>
                  </a:lnTo>
                  <a:lnTo>
                    <a:pt x="722135" y="3283941"/>
                  </a:lnTo>
                  <a:lnTo>
                    <a:pt x="878004" y="3283941"/>
                  </a:lnTo>
                  <a:lnTo>
                    <a:pt x="978963" y="2567653"/>
                  </a:lnTo>
                  <a:lnTo>
                    <a:pt x="1031977" y="2188416"/>
                  </a:lnTo>
                  <a:lnTo>
                    <a:pt x="1054472" y="2019802"/>
                  </a:lnTo>
                  <a:lnTo>
                    <a:pt x="1063873" y="1935386"/>
                  </a:lnTo>
                  <a:lnTo>
                    <a:pt x="1077582" y="1815993"/>
                  </a:lnTo>
                  <a:lnTo>
                    <a:pt x="1096492" y="1663119"/>
                  </a:lnTo>
                  <a:lnTo>
                    <a:pt x="1120458" y="1475305"/>
                  </a:lnTo>
                  <a:lnTo>
                    <a:pt x="1211722" y="24648"/>
                  </a:lnTo>
                  <a:lnTo>
                    <a:pt x="681508" y="114499"/>
                  </a:lnTo>
                  <a:lnTo>
                    <a:pt x="5863" y="0"/>
                  </a:lnTo>
                  <a:close/>
                </a:path>
              </a:pathLst>
            </a:custGeom>
            <a:solidFill>
              <a:srgbClr val="E480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20048" y="8079365"/>
              <a:ext cx="1158240" cy="197485"/>
            </a:xfrm>
            <a:custGeom>
              <a:avLst/>
              <a:gdLst/>
              <a:ahLst/>
              <a:cxnLst/>
              <a:rect l="l" t="t" r="r" b="b"/>
              <a:pathLst>
                <a:path w="1158240" h="197484">
                  <a:moveTo>
                    <a:pt x="320052" y="0"/>
                  </a:moveTo>
                  <a:lnTo>
                    <a:pt x="164185" y="0"/>
                  </a:lnTo>
                  <a:lnTo>
                    <a:pt x="135775" y="98628"/>
                  </a:lnTo>
                  <a:lnTo>
                    <a:pt x="0" y="197256"/>
                  </a:lnTo>
                  <a:lnTo>
                    <a:pt x="271551" y="197256"/>
                  </a:lnTo>
                  <a:lnTo>
                    <a:pt x="320052" y="0"/>
                  </a:lnTo>
                  <a:close/>
                </a:path>
                <a:path w="1158240" h="197484">
                  <a:moveTo>
                    <a:pt x="1157884" y="197256"/>
                  </a:moveTo>
                  <a:lnTo>
                    <a:pt x="1022096" y="98628"/>
                  </a:lnTo>
                  <a:lnTo>
                    <a:pt x="1042187" y="0"/>
                  </a:lnTo>
                  <a:lnTo>
                    <a:pt x="886307" y="0"/>
                  </a:lnTo>
                  <a:lnTo>
                    <a:pt x="886307" y="197256"/>
                  </a:lnTo>
                  <a:lnTo>
                    <a:pt x="1157884" y="197256"/>
                  </a:lnTo>
                  <a:close/>
                </a:path>
              </a:pathLst>
            </a:custGeom>
            <a:solidFill>
              <a:srgbClr val="3231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930227" y="863384"/>
              <a:ext cx="2688590" cy="2688590"/>
            </a:xfrm>
            <a:custGeom>
              <a:avLst/>
              <a:gdLst/>
              <a:ahLst/>
              <a:cxnLst/>
              <a:rect l="l" t="t" r="r" b="b"/>
              <a:pathLst>
                <a:path w="2688590" h="2688590">
                  <a:moveTo>
                    <a:pt x="1344126" y="0"/>
                  </a:moveTo>
                  <a:lnTo>
                    <a:pt x="1295916" y="848"/>
                  </a:lnTo>
                  <a:lnTo>
                    <a:pt x="1248132" y="3374"/>
                  </a:lnTo>
                  <a:lnTo>
                    <a:pt x="1200805" y="7550"/>
                  </a:lnTo>
                  <a:lnTo>
                    <a:pt x="1153961" y="13347"/>
                  </a:lnTo>
                  <a:lnTo>
                    <a:pt x="1107629" y="20737"/>
                  </a:lnTo>
                  <a:lnTo>
                    <a:pt x="1061838" y="29691"/>
                  </a:lnTo>
                  <a:lnTo>
                    <a:pt x="1016617" y="40180"/>
                  </a:lnTo>
                  <a:lnTo>
                    <a:pt x="971993" y="52178"/>
                  </a:lnTo>
                  <a:lnTo>
                    <a:pt x="927995" y="65653"/>
                  </a:lnTo>
                  <a:lnTo>
                    <a:pt x="884651" y="80580"/>
                  </a:lnTo>
                  <a:lnTo>
                    <a:pt x="841991" y="96929"/>
                  </a:lnTo>
                  <a:lnTo>
                    <a:pt x="800042" y="114671"/>
                  </a:lnTo>
                  <a:lnTo>
                    <a:pt x="758832" y="133778"/>
                  </a:lnTo>
                  <a:lnTo>
                    <a:pt x="718391" y="154222"/>
                  </a:lnTo>
                  <a:lnTo>
                    <a:pt x="678746" y="175975"/>
                  </a:lnTo>
                  <a:lnTo>
                    <a:pt x="639927" y="199007"/>
                  </a:lnTo>
                  <a:lnTo>
                    <a:pt x="601961" y="223291"/>
                  </a:lnTo>
                  <a:lnTo>
                    <a:pt x="564877" y="248798"/>
                  </a:lnTo>
                  <a:lnTo>
                    <a:pt x="528703" y="275500"/>
                  </a:lnTo>
                  <a:lnTo>
                    <a:pt x="493468" y="303368"/>
                  </a:lnTo>
                  <a:lnTo>
                    <a:pt x="459200" y="332373"/>
                  </a:lnTo>
                  <a:lnTo>
                    <a:pt x="425928" y="362488"/>
                  </a:lnTo>
                  <a:lnTo>
                    <a:pt x="393680" y="393684"/>
                  </a:lnTo>
                  <a:lnTo>
                    <a:pt x="362484" y="425932"/>
                  </a:lnTo>
                  <a:lnTo>
                    <a:pt x="332370" y="459204"/>
                  </a:lnTo>
                  <a:lnTo>
                    <a:pt x="303364" y="493472"/>
                  </a:lnTo>
                  <a:lnTo>
                    <a:pt x="275497" y="528707"/>
                  </a:lnTo>
                  <a:lnTo>
                    <a:pt x="248795" y="564881"/>
                  </a:lnTo>
                  <a:lnTo>
                    <a:pt x="223288" y="601966"/>
                  </a:lnTo>
                  <a:lnTo>
                    <a:pt x="199005" y="639932"/>
                  </a:lnTo>
                  <a:lnTo>
                    <a:pt x="175973" y="678751"/>
                  </a:lnTo>
                  <a:lnTo>
                    <a:pt x="154220" y="718396"/>
                  </a:lnTo>
                  <a:lnTo>
                    <a:pt x="133776" y="758837"/>
                  </a:lnTo>
                  <a:lnTo>
                    <a:pt x="114669" y="800046"/>
                  </a:lnTo>
                  <a:lnTo>
                    <a:pt x="96927" y="841995"/>
                  </a:lnTo>
                  <a:lnTo>
                    <a:pt x="80579" y="884656"/>
                  </a:lnTo>
                  <a:lnTo>
                    <a:pt x="65653" y="927999"/>
                  </a:lnTo>
                  <a:lnTo>
                    <a:pt x="52177" y="971996"/>
                  </a:lnTo>
                  <a:lnTo>
                    <a:pt x="40180" y="1016620"/>
                  </a:lnTo>
                  <a:lnTo>
                    <a:pt x="29690" y="1061841"/>
                  </a:lnTo>
                  <a:lnTo>
                    <a:pt x="20737" y="1107632"/>
                  </a:lnTo>
                  <a:lnTo>
                    <a:pt x="13347" y="1153963"/>
                  </a:lnTo>
                  <a:lnTo>
                    <a:pt x="7550" y="1200806"/>
                  </a:lnTo>
                  <a:lnTo>
                    <a:pt x="3374" y="1248134"/>
                  </a:lnTo>
                  <a:lnTo>
                    <a:pt x="848" y="1295916"/>
                  </a:lnTo>
                  <a:lnTo>
                    <a:pt x="0" y="1344126"/>
                  </a:lnTo>
                  <a:lnTo>
                    <a:pt x="848" y="1392336"/>
                  </a:lnTo>
                  <a:lnTo>
                    <a:pt x="3374" y="1440119"/>
                  </a:lnTo>
                  <a:lnTo>
                    <a:pt x="7550" y="1487446"/>
                  </a:lnTo>
                  <a:lnTo>
                    <a:pt x="13347" y="1534289"/>
                  </a:lnTo>
                  <a:lnTo>
                    <a:pt x="20737" y="1580620"/>
                  </a:lnTo>
                  <a:lnTo>
                    <a:pt x="29690" y="1626411"/>
                  </a:lnTo>
                  <a:lnTo>
                    <a:pt x="40180" y="1671632"/>
                  </a:lnTo>
                  <a:lnTo>
                    <a:pt x="52177" y="1716256"/>
                  </a:lnTo>
                  <a:lnTo>
                    <a:pt x="65653" y="1760253"/>
                  </a:lnTo>
                  <a:lnTo>
                    <a:pt x="80579" y="1803597"/>
                  </a:lnTo>
                  <a:lnTo>
                    <a:pt x="96927" y="1846257"/>
                  </a:lnTo>
                  <a:lnTo>
                    <a:pt x="114669" y="1888206"/>
                  </a:lnTo>
                  <a:lnTo>
                    <a:pt x="133776" y="1929415"/>
                  </a:lnTo>
                  <a:lnTo>
                    <a:pt x="154220" y="1969857"/>
                  </a:lnTo>
                  <a:lnTo>
                    <a:pt x="175973" y="2009501"/>
                  </a:lnTo>
                  <a:lnTo>
                    <a:pt x="199005" y="2048321"/>
                  </a:lnTo>
                  <a:lnTo>
                    <a:pt x="223288" y="2086287"/>
                  </a:lnTo>
                  <a:lnTo>
                    <a:pt x="248795" y="2123371"/>
                  </a:lnTo>
                  <a:lnTo>
                    <a:pt x="275497" y="2159545"/>
                  </a:lnTo>
                  <a:lnTo>
                    <a:pt x="303364" y="2194780"/>
                  </a:lnTo>
                  <a:lnTo>
                    <a:pt x="332370" y="2229048"/>
                  </a:lnTo>
                  <a:lnTo>
                    <a:pt x="362484" y="2262320"/>
                  </a:lnTo>
                  <a:lnTo>
                    <a:pt x="393680" y="2294568"/>
                  </a:lnTo>
                  <a:lnTo>
                    <a:pt x="425928" y="2325764"/>
                  </a:lnTo>
                  <a:lnTo>
                    <a:pt x="459200" y="2355879"/>
                  </a:lnTo>
                  <a:lnTo>
                    <a:pt x="493468" y="2384885"/>
                  </a:lnTo>
                  <a:lnTo>
                    <a:pt x="528703" y="2412752"/>
                  </a:lnTo>
                  <a:lnTo>
                    <a:pt x="564877" y="2439454"/>
                  </a:lnTo>
                  <a:lnTo>
                    <a:pt x="601961" y="2464961"/>
                  </a:lnTo>
                  <a:lnTo>
                    <a:pt x="639927" y="2489245"/>
                  </a:lnTo>
                  <a:lnTo>
                    <a:pt x="678746" y="2512277"/>
                  </a:lnTo>
                  <a:lnTo>
                    <a:pt x="718391" y="2534030"/>
                  </a:lnTo>
                  <a:lnTo>
                    <a:pt x="758832" y="2554474"/>
                  </a:lnTo>
                  <a:lnTo>
                    <a:pt x="800042" y="2573582"/>
                  </a:lnTo>
                  <a:lnTo>
                    <a:pt x="841991" y="2591324"/>
                  </a:lnTo>
                  <a:lnTo>
                    <a:pt x="884651" y="2607672"/>
                  </a:lnTo>
                  <a:lnTo>
                    <a:pt x="927995" y="2622599"/>
                  </a:lnTo>
                  <a:lnTo>
                    <a:pt x="971993" y="2636075"/>
                  </a:lnTo>
                  <a:lnTo>
                    <a:pt x="1016617" y="2648072"/>
                  </a:lnTo>
                  <a:lnTo>
                    <a:pt x="1061838" y="2658561"/>
                  </a:lnTo>
                  <a:lnTo>
                    <a:pt x="1107629" y="2667515"/>
                  </a:lnTo>
                  <a:lnTo>
                    <a:pt x="1153961" y="2674905"/>
                  </a:lnTo>
                  <a:lnTo>
                    <a:pt x="1200805" y="2680702"/>
                  </a:lnTo>
                  <a:lnTo>
                    <a:pt x="1248132" y="2684878"/>
                  </a:lnTo>
                  <a:lnTo>
                    <a:pt x="1295916" y="2687404"/>
                  </a:lnTo>
                  <a:lnTo>
                    <a:pt x="1344126" y="2688253"/>
                  </a:lnTo>
                  <a:lnTo>
                    <a:pt x="1392335" y="2687404"/>
                  </a:lnTo>
                  <a:lnTo>
                    <a:pt x="1440117" y="2684878"/>
                  </a:lnTo>
                  <a:lnTo>
                    <a:pt x="1487444" y="2680702"/>
                  </a:lnTo>
                  <a:lnTo>
                    <a:pt x="1534287" y="2674905"/>
                  </a:lnTo>
                  <a:lnTo>
                    <a:pt x="1580618" y="2667515"/>
                  </a:lnTo>
                  <a:lnTo>
                    <a:pt x="1626408" y="2658561"/>
                  </a:lnTo>
                  <a:lnTo>
                    <a:pt x="1671629" y="2648072"/>
                  </a:lnTo>
                  <a:lnTo>
                    <a:pt x="1716252" y="2636075"/>
                  </a:lnTo>
                  <a:lnTo>
                    <a:pt x="1760249" y="2622599"/>
                  </a:lnTo>
                  <a:lnTo>
                    <a:pt x="1803592" y="2607672"/>
                  </a:lnTo>
                  <a:lnTo>
                    <a:pt x="1846253" y="2591324"/>
                  </a:lnTo>
                  <a:lnTo>
                    <a:pt x="1888202" y="2573582"/>
                  </a:lnTo>
                  <a:lnTo>
                    <a:pt x="1929411" y="2554474"/>
                  </a:lnTo>
                  <a:lnTo>
                    <a:pt x="1969852" y="2534030"/>
                  </a:lnTo>
                  <a:lnTo>
                    <a:pt x="2009496" y="2512277"/>
                  </a:lnTo>
                  <a:lnTo>
                    <a:pt x="2048316" y="2489245"/>
                  </a:lnTo>
                  <a:lnTo>
                    <a:pt x="2086282" y="2464961"/>
                  </a:lnTo>
                  <a:lnTo>
                    <a:pt x="2123366" y="2439454"/>
                  </a:lnTo>
                  <a:lnTo>
                    <a:pt x="2159540" y="2412752"/>
                  </a:lnTo>
                  <a:lnTo>
                    <a:pt x="2194775" y="2384885"/>
                  </a:lnTo>
                  <a:lnTo>
                    <a:pt x="2229044" y="2355879"/>
                  </a:lnTo>
                  <a:lnTo>
                    <a:pt x="2262316" y="2325764"/>
                  </a:lnTo>
                  <a:lnTo>
                    <a:pt x="2294564" y="2294568"/>
                  </a:lnTo>
                  <a:lnTo>
                    <a:pt x="2325760" y="2262320"/>
                  </a:lnTo>
                  <a:lnTo>
                    <a:pt x="2355876" y="2229048"/>
                  </a:lnTo>
                  <a:lnTo>
                    <a:pt x="2384881" y="2194780"/>
                  </a:lnTo>
                  <a:lnTo>
                    <a:pt x="2412749" y="2159545"/>
                  </a:lnTo>
                  <a:lnTo>
                    <a:pt x="2439451" y="2123371"/>
                  </a:lnTo>
                  <a:lnTo>
                    <a:pt x="2464958" y="2086287"/>
                  </a:lnTo>
                  <a:lnTo>
                    <a:pt x="2489243" y="2048321"/>
                  </a:lnTo>
                  <a:lnTo>
                    <a:pt x="2512275" y="2009501"/>
                  </a:lnTo>
                  <a:lnTo>
                    <a:pt x="2534028" y="1969857"/>
                  </a:lnTo>
                  <a:lnTo>
                    <a:pt x="2554472" y="1929415"/>
                  </a:lnTo>
                  <a:lnTo>
                    <a:pt x="2573580" y="1888206"/>
                  </a:lnTo>
                  <a:lnTo>
                    <a:pt x="2591322" y="1846257"/>
                  </a:lnTo>
                  <a:lnTo>
                    <a:pt x="2607671" y="1803597"/>
                  </a:lnTo>
                  <a:lnTo>
                    <a:pt x="2622598" y="1760253"/>
                  </a:lnTo>
                  <a:lnTo>
                    <a:pt x="2636074" y="1716256"/>
                  </a:lnTo>
                  <a:lnTo>
                    <a:pt x="2648071" y="1671632"/>
                  </a:lnTo>
                  <a:lnTo>
                    <a:pt x="2658561" y="1626411"/>
                  </a:lnTo>
                  <a:lnTo>
                    <a:pt x="2667515" y="1580620"/>
                  </a:lnTo>
                  <a:lnTo>
                    <a:pt x="2674905" y="1534289"/>
                  </a:lnTo>
                  <a:lnTo>
                    <a:pt x="2680702" y="1487446"/>
                  </a:lnTo>
                  <a:lnTo>
                    <a:pt x="2684878" y="1440119"/>
                  </a:lnTo>
                  <a:lnTo>
                    <a:pt x="2687404" y="1392336"/>
                  </a:lnTo>
                  <a:lnTo>
                    <a:pt x="2688253" y="1344126"/>
                  </a:lnTo>
                  <a:lnTo>
                    <a:pt x="2687404" y="1295916"/>
                  </a:lnTo>
                  <a:lnTo>
                    <a:pt x="2684878" y="1248134"/>
                  </a:lnTo>
                  <a:lnTo>
                    <a:pt x="2680702" y="1200806"/>
                  </a:lnTo>
                  <a:lnTo>
                    <a:pt x="2674905" y="1153963"/>
                  </a:lnTo>
                  <a:lnTo>
                    <a:pt x="2667515" y="1107632"/>
                  </a:lnTo>
                  <a:lnTo>
                    <a:pt x="2658561" y="1061841"/>
                  </a:lnTo>
                  <a:lnTo>
                    <a:pt x="2648071" y="1016620"/>
                  </a:lnTo>
                  <a:lnTo>
                    <a:pt x="2636074" y="971996"/>
                  </a:lnTo>
                  <a:lnTo>
                    <a:pt x="2622598" y="927999"/>
                  </a:lnTo>
                  <a:lnTo>
                    <a:pt x="2607671" y="884656"/>
                  </a:lnTo>
                  <a:lnTo>
                    <a:pt x="2591322" y="841995"/>
                  </a:lnTo>
                  <a:lnTo>
                    <a:pt x="2573580" y="800046"/>
                  </a:lnTo>
                  <a:lnTo>
                    <a:pt x="2554472" y="758837"/>
                  </a:lnTo>
                  <a:lnTo>
                    <a:pt x="2534028" y="718396"/>
                  </a:lnTo>
                  <a:lnTo>
                    <a:pt x="2512275" y="678751"/>
                  </a:lnTo>
                  <a:lnTo>
                    <a:pt x="2489243" y="639932"/>
                  </a:lnTo>
                  <a:lnTo>
                    <a:pt x="2464958" y="601966"/>
                  </a:lnTo>
                  <a:lnTo>
                    <a:pt x="2439451" y="564881"/>
                  </a:lnTo>
                  <a:lnTo>
                    <a:pt x="2412749" y="528707"/>
                  </a:lnTo>
                  <a:lnTo>
                    <a:pt x="2384881" y="493472"/>
                  </a:lnTo>
                  <a:lnTo>
                    <a:pt x="2355876" y="459204"/>
                  </a:lnTo>
                  <a:lnTo>
                    <a:pt x="2325760" y="425932"/>
                  </a:lnTo>
                  <a:lnTo>
                    <a:pt x="2294564" y="393684"/>
                  </a:lnTo>
                  <a:lnTo>
                    <a:pt x="2262316" y="362488"/>
                  </a:lnTo>
                  <a:lnTo>
                    <a:pt x="2229044" y="332373"/>
                  </a:lnTo>
                  <a:lnTo>
                    <a:pt x="2194775" y="303368"/>
                  </a:lnTo>
                  <a:lnTo>
                    <a:pt x="2159540" y="275500"/>
                  </a:lnTo>
                  <a:lnTo>
                    <a:pt x="2123366" y="248798"/>
                  </a:lnTo>
                  <a:lnTo>
                    <a:pt x="2086282" y="223291"/>
                  </a:lnTo>
                  <a:lnTo>
                    <a:pt x="2048316" y="199007"/>
                  </a:lnTo>
                  <a:lnTo>
                    <a:pt x="2009496" y="175975"/>
                  </a:lnTo>
                  <a:lnTo>
                    <a:pt x="1969852" y="154222"/>
                  </a:lnTo>
                  <a:lnTo>
                    <a:pt x="1929411" y="133778"/>
                  </a:lnTo>
                  <a:lnTo>
                    <a:pt x="1888202" y="114671"/>
                  </a:lnTo>
                  <a:lnTo>
                    <a:pt x="1846253" y="96929"/>
                  </a:lnTo>
                  <a:lnTo>
                    <a:pt x="1803592" y="80580"/>
                  </a:lnTo>
                  <a:lnTo>
                    <a:pt x="1760249" y="65653"/>
                  </a:lnTo>
                  <a:lnTo>
                    <a:pt x="1716252" y="52178"/>
                  </a:lnTo>
                  <a:lnTo>
                    <a:pt x="1671629" y="40180"/>
                  </a:lnTo>
                  <a:lnTo>
                    <a:pt x="1626408" y="29691"/>
                  </a:lnTo>
                  <a:lnTo>
                    <a:pt x="1580618" y="20737"/>
                  </a:lnTo>
                  <a:lnTo>
                    <a:pt x="1534287" y="13347"/>
                  </a:lnTo>
                  <a:lnTo>
                    <a:pt x="1487444" y="7550"/>
                  </a:lnTo>
                  <a:lnTo>
                    <a:pt x="1440117" y="3374"/>
                  </a:lnTo>
                  <a:lnTo>
                    <a:pt x="1392335" y="848"/>
                  </a:lnTo>
                  <a:lnTo>
                    <a:pt x="134412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10" dirty="0"/>
              <a:t>1</a:t>
            </a:r>
            <a:r>
              <a:rPr lang="es-ES" spc="-1610" dirty="0"/>
              <a:t>2</a:t>
            </a:r>
            <a:endParaRPr spc="-1610" dirty="0"/>
          </a:p>
        </p:txBody>
      </p:sp>
      <p:sp>
        <p:nvSpPr>
          <p:cNvPr id="31" name="object 31"/>
          <p:cNvSpPr txBox="1"/>
          <p:nvPr/>
        </p:nvSpPr>
        <p:spPr>
          <a:xfrm>
            <a:off x="11477086" y="2581461"/>
            <a:ext cx="1595120" cy="546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35940">
              <a:lnSpc>
                <a:spcPct val="100000"/>
              </a:lnSpc>
              <a:spcBef>
                <a:spcPts val="105"/>
              </a:spcBef>
            </a:pPr>
            <a:r>
              <a:rPr sz="1700" b="1" spc="225" dirty="0">
                <a:solidFill>
                  <a:srgbClr val="FFFFFF"/>
                </a:solidFill>
                <a:latin typeface="Calibri"/>
                <a:cs typeface="Calibri"/>
              </a:rPr>
              <a:t>R&amp;D </a:t>
            </a:r>
            <a:r>
              <a:rPr sz="1700" b="1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54" dirty="0">
                <a:solidFill>
                  <a:srgbClr val="FFFFFF"/>
                </a:solidFill>
                <a:latin typeface="Calibri"/>
                <a:cs typeface="Calibri"/>
              </a:rPr>
              <a:t>TECHNICIANS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249559" y="4046533"/>
            <a:ext cx="2688590" cy="2688590"/>
          </a:xfrm>
          <a:custGeom>
            <a:avLst/>
            <a:gdLst/>
            <a:ahLst/>
            <a:cxnLst/>
            <a:rect l="l" t="t" r="r" b="b"/>
            <a:pathLst>
              <a:path w="2688590" h="2688590">
                <a:moveTo>
                  <a:pt x="1344126" y="0"/>
                </a:moveTo>
                <a:lnTo>
                  <a:pt x="1295916" y="848"/>
                </a:lnTo>
                <a:lnTo>
                  <a:pt x="1248132" y="3374"/>
                </a:lnTo>
                <a:lnTo>
                  <a:pt x="1200805" y="7550"/>
                </a:lnTo>
                <a:lnTo>
                  <a:pt x="1153961" y="13347"/>
                </a:lnTo>
                <a:lnTo>
                  <a:pt x="1107629" y="20737"/>
                </a:lnTo>
                <a:lnTo>
                  <a:pt x="1061838" y="29691"/>
                </a:lnTo>
                <a:lnTo>
                  <a:pt x="1016617" y="40180"/>
                </a:lnTo>
                <a:lnTo>
                  <a:pt x="971993" y="52178"/>
                </a:lnTo>
                <a:lnTo>
                  <a:pt x="927995" y="65653"/>
                </a:lnTo>
                <a:lnTo>
                  <a:pt x="884651" y="80580"/>
                </a:lnTo>
                <a:lnTo>
                  <a:pt x="841991" y="96929"/>
                </a:lnTo>
                <a:lnTo>
                  <a:pt x="800042" y="114671"/>
                </a:lnTo>
                <a:lnTo>
                  <a:pt x="758832" y="133778"/>
                </a:lnTo>
                <a:lnTo>
                  <a:pt x="718391" y="154222"/>
                </a:lnTo>
                <a:lnTo>
                  <a:pt x="678746" y="175975"/>
                </a:lnTo>
                <a:lnTo>
                  <a:pt x="639927" y="199007"/>
                </a:lnTo>
                <a:lnTo>
                  <a:pt x="601961" y="223291"/>
                </a:lnTo>
                <a:lnTo>
                  <a:pt x="564877" y="248798"/>
                </a:lnTo>
                <a:lnTo>
                  <a:pt x="528703" y="275500"/>
                </a:lnTo>
                <a:lnTo>
                  <a:pt x="493468" y="303368"/>
                </a:lnTo>
                <a:lnTo>
                  <a:pt x="459200" y="332373"/>
                </a:lnTo>
                <a:lnTo>
                  <a:pt x="425928" y="362488"/>
                </a:lnTo>
                <a:lnTo>
                  <a:pt x="393680" y="393684"/>
                </a:lnTo>
                <a:lnTo>
                  <a:pt x="362484" y="425932"/>
                </a:lnTo>
                <a:lnTo>
                  <a:pt x="332370" y="459204"/>
                </a:lnTo>
                <a:lnTo>
                  <a:pt x="303364" y="493472"/>
                </a:lnTo>
                <a:lnTo>
                  <a:pt x="275497" y="528707"/>
                </a:lnTo>
                <a:lnTo>
                  <a:pt x="248795" y="564881"/>
                </a:lnTo>
                <a:lnTo>
                  <a:pt x="223288" y="601966"/>
                </a:lnTo>
                <a:lnTo>
                  <a:pt x="199005" y="639932"/>
                </a:lnTo>
                <a:lnTo>
                  <a:pt x="175973" y="678751"/>
                </a:lnTo>
                <a:lnTo>
                  <a:pt x="154220" y="718396"/>
                </a:lnTo>
                <a:lnTo>
                  <a:pt x="133776" y="758837"/>
                </a:lnTo>
                <a:lnTo>
                  <a:pt x="114669" y="800046"/>
                </a:lnTo>
                <a:lnTo>
                  <a:pt x="96927" y="841995"/>
                </a:lnTo>
                <a:lnTo>
                  <a:pt x="80579" y="884656"/>
                </a:lnTo>
                <a:lnTo>
                  <a:pt x="65653" y="927999"/>
                </a:lnTo>
                <a:lnTo>
                  <a:pt x="52177" y="971996"/>
                </a:lnTo>
                <a:lnTo>
                  <a:pt x="40180" y="1016620"/>
                </a:lnTo>
                <a:lnTo>
                  <a:pt x="29690" y="1061841"/>
                </a:lnTo>
                <a:lnTo>
                  <a:pt x="20737" y="1107632"/>
                </a:lnTo>
                <a:lnTo>
                  <a:pt x="13347" y="1153963"/>
                </a:lnTo>
                <a:lnTo>
                  <a:pt x="7550" y="1200806"/>
                </a:lnTo>
                <a:lnTo>
                  <a:pt x="3374" y="1248134"/>
                </a:lnTo>
                <a:lnTo>
                  <a:pt x="848" y="1295916"/>
                </a:lnTo>
                <a:lnTo>
                  <a:pt x="0" y="1344126"/>
                </a:lnTo>
                <a:lnTo>
                  <a:pt x="848" y="1392336"/>
                </a:lnTo>
                <a:lnTo>
                  <a:pt x="3374" y="1440119"/>
                </a:lnTo>
                <a:lnTo>
                  <a:pt x="7550" y="1487446"/>
                </a:lnTo>
                <a:lnTo>
                  <a:pt x="13347" y="1534289"/>
                </a:lnTo>
                <a:lnTo>
                  <a:pt x="20737" y="1580620"/>
                </a:lnTo>
                <a:lnTo>
                  <a:pt x="29690" y="1626411"/>
                </a:lnTo>
                <a:lnTo>
                  <a:pt x="40180" y="1671632"/>
                </a:lnTo>
                <a:lnTo>
                  <a:pt x="52177" y="1716256"/>
                </a:lnTo>
                <a:lnTo>
                  <a:pt x="65653" y="1760253"/>
                </a:lnTo>
                <a:lnTo>
                  <a:pt x="80579" y="1803597"/>
                </a:lnTo>
                <a:lnTo>
                  <a:pt x="96927" y="1846257"/>
                </a:lnTo>
                <a:lnTo>
                  <a:pt x="114669" y="1888206"/>
                </a:lnTo>
                <a:lnTo>
                  <a:pt x="133776" y="1929415"/>
                </a:lnTo>
                <a:lnTo>
                  <a:pt x="154220" y="1969857"/>
                </a:lnTo>
                <a:lnTo>
                  <a:pt x="175973" y="2009501"/>
                </a:lnTo>
                <a:lnTo>
                  <a:pt x="199005" y="2048321"/>
                </a:lnTo>
                <a:lnTo>
                  <a:pt x="223288" y="2086287"/>
                </a:lnTo>
                <a:lnTo>
                  <a:pt x="248795" y="2123371"/>
                </a:lnTo>
                <a:lnTo>
                  <a:pt x="275497" y="2159545"/>
                </a:lnTo>
                <a:lnTo>
                  <a:pt x="303364" y="2194780"/>
                </a:lnTo>
                <a:lnTo>
                  <a:pt x="332370" y="2229048"/>
                </a:lnTo>
                <a:lnTo>
                  <a:pt x="362484" y="2262320"/>
                </a:lnTo>
                <a:lnTo>
                  <a:pt x="393680" y="2294568"/>
                </a:lnTo>
                <a:lnTo>
                  <a:pt x="425928" y="2325764"/>
                </a:lnTo>
                <a:lnTo>
                  <a:pt x="459200" y="2355879"/>
                </a:lnTo>
                <a:lnTo>
                  <a:pt x="493468" y="2384885"/>
                </a:lnTo>
                <a:lnTo>
                  <a:pt x="528703" y="2412752"/>
                </a:lnTo>
                <a:lnTo>
                  <a:pt x="564877" y="2439454"/>
                </a:lnTo>
                <a:lnTo>
                  <a:pt x="601961" y="2464961"/>
                </a:lnTo>
                <a:lnTo>
                  <a:pt x="639927" y="2489245"/>
                </a:lnTo>
                <a:lnTo>
                  <a:pt x="678746" y="2512277"/>
                </a:lnTo>
                <a:lnTo>
                  <a:pt x="718391" y="2534030"/>
                </a:lnTo>
                <a:lnTo>
                  <a:pt x="758832" y="2554474"/>
                </a:lnTo>
                <a:lnTo>
                  <a:pt x="800042" y="2573582"/>
                </a:lnTo>
                <a:lnTo>
                  <a:pt x="841991" y="2591324"/>
                </a:lnTo>
                <a:lnTo>
                  <a:pt x="884651" y="2607672"/>
                </a:lnTo>
                <a:lnTo>
                  <a:pt x="927995" y="2622599"/>
                </a:lnTo>
                <a:lnTo>
                  <a:pt x="971993" y="2636075"/>
                </a:lnTo>
                <a:lnTo>
                  <a:pt x="1016617" y="2648072"/>
                </a:lnTo>
                <a:lnTo>
                  <a:pt x="1061838" y="2658561"/>
                </a:lnTo>
                <a:lnTo>
                  <a:pt x="1107629" y="2667515"/>
                </a:lnTo>
                <a:lnTo>
                  <a:pt x="1153961" y="2674905"/>
                </a:lnTo>
                <a:lnTo>
                  <a:pt x="1200805" y="2680702"/>
                </a:lnTo>
                <a:lnTo>
                  <a:pt x="1248132" y="2684878"/>
                </a:lnTo>
                <a:lnTo>
                  <a:pt x="1295916" y="2687404"/>
                </a:lnTo>
                <a:lnTo>
                  <a:pt x="1344126" y="2688253"/>
                </a:lnTo>
                <a:lnTo>
                  <a:pt x="1392335" y="2687404"/>
                </a:lnTo>
                <a:lnTo>
                  <a:pt x="1440117" y="2684878"/>
                </a:lnTo>
                <a:lnTo>
                  <a:pt x="1487444" y="2680702"/>
                </a:lnTo>
                <a:lnTo>
                  <a:pt x="1534287" y="2674905"/>
                </a:lnTo>
                <a:lnTo>
                  <a:pt x="1580618" y="2667515"/>
                </a:lnTo>
                <a:lnTo>
                  <a:pt x="1626408" y="2658561"/>
                </a:lnTo>
                <a:lnTo>
                  <a:pt x="1671629" y="2648072"/>
                </a:lnTo>
                <a:lnTo>
                  <a:pt x="1716252" y="2636075"/>
                </a:lnTo>
                <a:lnTo>
                  <a:pt x="1760249" y="2622599"/>
                </a:lnTo>
                <a:lnTo>
                  <a:pt x="1803592" y="2607672"/>
                </a:lnTo>
                <a:lnTo>
                  <a:pt x="1846253" y="2591324"/>
                </a:lnTo>
                <a:lnTo>
                  <a:pt x="1888202" y="2573582"/>
                </a:lnTo>
                <a:lnTo>
                  <a:pt x="1929411" y="2554474"/>
                </a:lnTo>
                <a:lnTo>
                  <a:pt x="1969852" y="2534030"/>
                </a:lnTo>
                <a:lnTo>
                  <a:pt x="2009496" y="2512277"/>
                </a:lnTo>
                <a:lnTo>
                  <a:pt x="2048316" y="2489245"/>
                </a:lnTo>
                <a:lnTo>
                  <a:pt x="2086282" y="2464961"/>
                </a:lnTo>
                <a:lnTo>
                  <a:pt x="2123366" y="2439454"/>
                </a:lnTo>
                <a:lnTo>
                  <a:pt x="2159540" y="2412752"/>
                </a:lnTo>
                <a:lnTo>
                  <a:pt x="2194775" y="2384885"/>
                </a:lnTo>
                <a:lnTo>
                  <a:pt x="2229044" y="2355879"/>
                </a:lnTo>
                <a:lnTo>
                  <a:pt x="2262316" y="2325764"/>
                </a:lnTo>
                <a:lnTo>
                  <a:pt x="2294564" y="2294568"/>
                </a:lnTo>
                <a:lnTo>
                  <a:pt x="2325760" y="2262320"/>
                </a:lnTo>
                <a:lnTo>
                  <a:pt x="2355876" y="2229048"/>
                </a:lnTo>
                <a:lnTo>
                  <a:pt x="2384881" y="2194780"/>
                </a:lnTo>
                <a:lnTo>
                  <a:pt x="2412749" y="2159545"/>
                </a:lnTo>
                <a:lnTo>
                  <a:pt x="2439451" y="2123371"/>
                </a:lnTo>
                <a:lnTo>
                  <a:pt x="2464958" y="2086287"/>
                </a:lnTo>
                <a:lnTo>
                  <a:pt x="2489243" y="2048321"/>
                </a:lnTo>
                <a:lnTo>
                  <a:pt x="2512275" y="2009501"/>
                </a:lnTo>
                <a:lnTo>
                  <a:pt x="2534028" y="1969857"/>
                </a:lnTo>
                <a:lnTo>
                  <a:pt x="2554472" y="1929415"/>
                </a:lnTo>
                <a:lnTo>
                  <a:pt x="2573580" y="1888206"/>
                </a:lnTo>
                <a:lnTo>
                  <a:pt x="2591322" y="1846257"/>
                </a:lnTo>
                <a:lnTo>
                  <a:pt x="2607671" y="1803597"/>
                </a:lnTo>
                <a:lnTo>
                  <a:pt x="2622598" y="1760253"/>
                </a:lnTo>
                <a:lnTo>
                  <a:pt x="2636074" y="1716256"/>
                </a:lnTo>
                <a:lnTo>
                  <a:pt x="2648071" y="1671632"/>
                </a:lnTo>
                <a:lnTo>
                  <a:pt x="2658561" y="1626411"/>
                </a:lnTo>
                <a:lnTo>
                  <a:pt x="2667515" y="1580620"/>
                </a:lnTo>
                <a:lnTo>
                  <a:pt x="2674905" y="1534289"/>
                </a:lnTo>
                <a:lnTo>
                  <a:pt x="2680702" y="1487446"/>
                </a:lnTo>
                <a:lnTo>
                  <a:pt x="2684878" y="1440119"/>
                </a:lnTo>
                <a:lnTo>
                  <a:pt x="2687404" y="1392336"/>
                </a:lnTo>
                <a:lnTo>
                  <a:pt x="2688253" y="1344126"/>
                </a:lnTo>
                <a:lnTo>
                  <a:pt x="2687404" y="1295916"/>
                </a:lnTo>
                <a:lnTo>
                  <a:pt x="2684878" y="1248134"/>
                </a:lnTo>
                <a:lnTo>
                  <a:pt x="2680702" y="1200806"/>
                </a:lnTo>
                <a:lnTo>
                  <a:pt x="2674905" y="1153963"/>
                </a:lnTo>
                <a:lnTo>
                  <a:pt x="2667515" y="1107632"/>
                </a:lnTo>
                <a:lnTo>
                  <a:pt x="2658561" y="1061841"/>
                </a:lnTo>
                <a:lnTo>
                  <a:pt x="2648071" y="1016620"/>
                </a:lnTo>
                <a:lnTo>
                  <a:pt x="2636074" y="971996"/>
                </a:lnTo>
                <a:lnTo>
                  <a:pt x="2622598" y="927999"/>
                </a:lnTo>
                <a:lnTo>
                  <a:pt x="2607671" y="884656"/>
                </a:lnTo>
                <a:lnTo>
                  <a:pt x="2591322" y="841995"/>
                </a:lnTo>
                <a:lnTo>
                  <a:pt x="2573580" y="800046"/>
                </a:lnTo>
                <a:lnTo>
                  <a:pt x="2554472" y="758837"/>
                </a:lnTo>
                <a:lnTo>
                  <a:pt x="2534028" y="718396"/>
                </a:lnTo>
                <a:lnTo>
                  <a:pt x="2512275" y="678751"/>
                </a:lnTo>
                <a:lnTo>
                  <a:pt x="2489243" y="639932"/>
                </a:lnTo>
                <a:lnTo>
                  <a:pt x="2464958" y="601966"/>
                </a:lnTo>
                <a:lnTo>
                  <a:pt x="2439451" y="564881"/>
                </a:lnTo>
                <a:lnTo>
                  <a:pt x="2412749" y="528707"/>
                </a:lnTo>
                <a:lnTo>
                  <a:pt x="2384881" y="493472"/>
                </a:lnTo>
                <a:lnTo>
                  <a:pt x="2355876" y="459204"/>
                </a:lnTo>
                <a:lnTo>
                  <a:pt x="2325760" y="425932"/>
                </a:lnTo>
                <a:lnTo>
                  <a:pt x="2294564" y="393684"/>
                </a:lnTo>
                <a:lnTo>
                  <a:pt x="2262316" y="362488"/>
                </a:lnTo>
                <a:lnTo>
                  <a:pt x="2229044" y="332373"/>
                </a:lnTo>
                <a:lnTo>
                  <a:pt x="2194775" y="303368"/>
                </a:lnTo>
                <a:lnTo>
                  <a:pt x="2159540" y="275500"/>
                </a:lnTo>
                <a:lnTo>
                  <a:pt x="2123366" y="248798"/>
                </a:lnTo>
                <a:lnTo>
                  <a:pt x="2086282" y="223291"/>
                </a:lnTo>
                <a:lnTo>
                  <a:pt x="2048316" y="199007"/>
                </a:lnTo>
                <a:lnTo>
                  <a:pt x="2009496" y="175975"/>
                </a:lnTo>
                <a:lnTo>
                  <a:pt x="1969852" y="154222"/>
                </a:lnTo>
                <a:lnTo>
                  <a:pt x="1929411" y="133778"/>
                </a:lnTo>
                <a:lnTo>
                  <a:pt x="1888202" y="114671"/>
                </a:lnTo>
                <a:lnTo>
                  <a:pt x="1846253" y="96929"/>
                </a:lnTo>
                <a:lnTo>
                  <a:pt x="1803592" y="80580"/>
                </a:lnTo>
                <a:lnTo>
                  <a:pt x="1760249" y="65653"/>
                </a:lnTo>
                <a:lnTo>
                  <a:pt x="1716252" y="52178"/>
                </a:lnTo>
                <a:lnTo>
                  <a:pt x="1671629" y="40180"/>
                </a:lnTo>
                <a:lnTo>
                  <a:pt x="1626408" y="29691"/>
                </a:lnTo>
                <a:lnTo>
                  <a:pt x="1580618" y="20737"/>
                </a:lnTo>
                <a:lnTo>
                  <a:pt x="1534287" y="13347"/>
                </a:lnTo>
                <a:lnTo>
                  <a:pt x="1487444" y="7550"/>
                </a:lnTo>
                <a:lnTo>
                  <a:pt x="1440117" y="3374"/>
                </a:lnTo>
                <a:lnTo>
                  <a:pt x="1392335" y="848"/>
                </a:lnTo>
                <a:lnTo>
                  <a:pt x="134412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797037" y="4256216"/>
            <a:ext cx="1593850" cy="1579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200" b="1" spc="-345" dirty="0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r>
              <a:rPr sz="10200" b="1" spc="-345" dirty="0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endParaRPr sz="10200" dirty="0">
              <a:latin typeface="Lucida Sans"/>
              <a:cs typeface="Lucida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773162" y="5795144"/>
            <a:ext cx="1716405" cy="546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01345">
              <a:lnSpc>
                <a:spcPct val="100000"/>
              </a:lnSpc>
              <a:spcBef>
                <a:spcPts val="105"/>
              </a:spcBef>
            </a:pPr>
            <a:r>
              <a:rPr sz="1700" b="1" spc="315" dirty="0">
                <a:solidFill>
                  <a:srgbClr val="FFFFFF"/>
                </a:solidFill>
                <a:latin typeface="Calibri"/>
                <a:cs typeface="Calibri"/>
              </a:rPr>
              <a:t>PhD </a:t>
            </a:r>
            <a:r>
              <a:rPr sz="1700" b="1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300" dirty="0">
                <a:solidFill>
                  <a:srgbClr val="FFFFFF"/>
                </a:solidFill>
                <a:latin typeface="Calibri"/>
                <a:cs typeface="Calibri"/>
              </a:rPr>
              <a:t>RESEARCHERS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551064" y="2235070"/>
            <a:ext cx="2688590" cy="2688590"/>
          </a:xfrm>
          <a:custGeom>
            <a:avLst/>
            <a:gdLst/>
            <a:ahLst/>
            <a:cxnLst/>
            <a:rect l="l" t="t" r="r" b="b"/>
            <a:pathLst>
              <a:path w="2688590" h="2688590">
                <a:moveTo>
                  <a:pt x="1344126" y="0"/>
                </a:moveTo>
                <a:lnTo>
                  <a:pt x="1295916" y="848"/>
                </a:lnTo>
                <a:lnTo>
                  <a:pt x="1248134" y="3374"/>
                </a:lnTo>
                <a:lnTo>
                  <a:pt x="1200806" y="7550"/>
                </a:lnTo>
                <a:lnTo>
                  <a:pt x="1153963" y="13347"/>
                </a:lnTo>
                <a:lnTo>
                  <a:pt x="1107632" y="20737"/>
                </a:lnTo>
                <a:lnTo>
                  <a:pt x="1061841" y="29691"/>
                </a:lnTo>
                <a:lnTo>
                  <a:pt x="1016620" y="40180"/>
                </a:lnTo>
                <a:lnTo>
                  <a:pt x="971996" y="52178"/>
                </a:lnTo>
                <a:lnTo>
                  <a:pt x="927999" y="65653"/>
                </a:lnTo>
                <a:lnTo>
                  <a:pt x="884656" y="80580"/>
                </a:lnTo>
                <a:lnTo>
                  <a:pt x="841995" y="96929"/>
                </a:lnTo>
                <a:lnTo>
                  <a:pt x="800046" y="114671"/>
                </a:lnTo>
                <a:lnTo>
                  <a:pt x="758837" y="133778"/>
                </a:lnTo>
                <a:lnTo>
                  <a:pt x="718396" y="154222"/>
                </a:lnTo>
                <a:lnTo>
                  <a:pt x="678751" y="175975"/>
                </a:lnTo>
                <a:lnTo>
                  <a:pt x="639932" y="199007"/>
                </a:lnTo>
                <a:lnTo>
                  <a:pt x="601966" y="223291"/>
                </a:lnTo>
                <a:lnTo>
                  <a:pt x="564881" y="248798"/>
                </a:lnTo>
                <a:lnTo>
                  <a:pt x="528707" y="275500"/>
                </a:lnTo>
                <a:lnTo>
                  <a:pt x="493472" y="303368"/>
                </a:lnTo>
                <a:lnTo>
                  <a:pt x="459204" y="332373"/>
                </a:lnTo>
                <a:lnTo>
                  <a:pt x="425932" y="362488"/>
                </a:lnTo>
                <a:lnTo>
                  <a:pt x="393684" y="393684"/>
                </a:lnTo>
                <a:lnTo>
                  <a:pt x="362488" y="425932"/>
                </a:lnTo>
                <a:lnTo>
                  <a:pt x="332373" y="459204"/>
                </a:lnTo>
                <a:lnTo>
                  <a:pt x="303368" y="493472"/>
                </a:lnTo>
                <a:lnTo>
                  <a:pt x="275500" y="528707"/>
                </a:lnTo>
                <a:lnTo>
                  <a:pt x="248798" y="564881"/>
                </a:lnTo>
                <a:lnTo>
                  <a:pt x="223291" y="601966"/>
                </a:lnTo>
                <a:lnTo>
                  <a:pt x="199007" y="639932"/>
                </a:lnTo>
                <a:lnTo>
                  <a:pt x="175975" y="678751"/>
                </a:lnTo>
                <a:lnTo>
                  <a:pt x="154222" y="718396"/>
                </a:lnTo>
                <a:lnTo>
                  <a:pt x="133778" y="758837"/>
                </a:lnTo>
                <a:lnTo>
                  <a:pt x="114671" y="800046"/>
                </a:lnTo>
                <a:lnTo>
                  <a:pt x="96929" y="841995"/>
                </a:lnTo>
                <a:lnTo>
                  <a:pt x="80580" y="884656"/>
                </a:lnTo>
                <a:lnTo>
                  <a:pt x="65653" y="927999"/>
                </a:lnTo>
                <a:lnTo>
                  <a:pt x="52178" y="971996"/>
                </a:lnTo>
                <a:lnTo>
                  <a:pt x="40180" y="1016620"/>
                </a:lnTo>
                <a:lnTo>
                  <a:pt x="29691" y="1061841"/>
                </a:lnTo>
                <a:lnTo>
                  <a:pt x="20737" y="1107632"/>
                </a:lnTo>
                <a:lnTo>
                  <a:pt x="13347" y="1153963"/>
                </a:lnTo>
                <a:lnTo>
                  <a:pt x="7550" y="1200806"/>
                </a:lnTo>
                <a:lnTo>
                  <a:pt x="3374" y="1248134"/>
                </a:lnTo>
                <a:lnTo>
                  <a:pt x="848" y="1295916"/>
                </a:lnTo>
                <a:lnTo>
                  <a:pt x="0" y="1344126"/>
                </a:lnTo>
                <a:lnTo>
                  <a:pt x="848" y="1392336"/>
                </a:lnTo>
                <a:lnTo>
                  <a:pt x="3374" y="1440119"/>
                </a:lnTo>
                <a:lnTo>
                  <a:pt x="7550" y="1487446"/>
                </a:lnTo>
                <a:lnTo>
                  <a:pt x="13347" y="1534289"/>
                </a:lnTo>
                <a:lnTo>
                  <a:pt x="20737" y="1580620"/>
                </a:lnTo>
                <a:lnTo>
                  <a:pt x="29691" y="1626411"/>
                </a:lnTo>
                <a:lnTo>
                  <a:pt x="40180" y="1671632"/>
                </a:lnTo>
                <a:lnTo>
                  <a:pt x="52178" y="1716256"/>
                </a:lnTo>
                <a:lnTo>
                  <a:pt x="65653" y="1760253"/>
                </a:lnTo>
                <a:lnTo>
                  <a:pt x="80580" y="1803597"/>
                </a:lnTo>
                <a:lnTo>
                  <a:pt x="96929" y="1846257"/>
                </a:lnTo>
                <a:lnTo>
                  <a:pt x="114671" y="1888206"/>
                </a:lnTo>
                <a:lnTo>
                  <a:pt x="133778" y="1929415"/>
                </a:lnTo>
                <a:lnTo>
                  <a:pt x="154222" y="1969857"/>
                </a:lnTo>
                <a:lnTo>
                  <a:pt x="175975" y="2009501"/>
                </a:lnTo>
                <a:lnTo>
                  <a:pt x="199007" y="2048321"/>
                </a:lnTo>
                <a:lnTo>
                  <a:pt x="223291" y="2086287"/>
                </a:lnTo>
                <a:lnTo>
                  <a:pt x="248798" y="2123371"/>
                </a:lnTo>
                <a:lnTo>
                  <a:pt x="275500" y="2159545"/>
                </a:lnTo>
                <a:lnTo>
                  <a:pt x="303368" y="2194780"/>
                </a:lnTo>
                <a:lnTo>
                  <a:pt x="332373" y="2229048"/>
                </a:lnTo>
                <a:lnTo>
                  <a:pt x="362488" y="2262320"/>
                </a:lnTo>
                <a:lnTo>
                  <a:pt x="393684" y="2294568"/>
                </a:lnTo>
                <a:lnTo>
                  <a:pt x="425932" y="2325764"/>
                </a:lnTo>
                <a:lnTo>
                  <a:pt x="459204" y="2355879"/>
                </a:lnTo>
                <a:lnTo>
                  <a:pt x="493472" y="2384885"/>
                </a:lnTo>
                <a:lnTo>
                  <a:pt x="528707" y="2412752"/>
                </a:lnTo>
                <a:lnTo>
                  <a:pt x="564881" y="2439454"/>
                </a:lnTo>
                <a:lnTo>
                  <a:pt x="601966" y="2464961"/>
                </a:lnTo>
                <a:lnTo>
                  <a:pt x="639932" y="2489245"/>
                </a:lnTo>
                <a:lnTo>
                  <a:pt x="678751" y="2512277"/>
                </a:lnTo>
                <a:lnTo>
                  <a:pt x="718396" y="2534030"/>
                </a:lnTo>
                <a:lnTo>
                  <a:pt x="758837" y="2554474"/>
                </a:lnTo>
                <a:lnTo>
                  <a:pt x="800046" y="2573582"/>
                </a:lnTo>
                <a:lnTo>
                  <a:pt x="841995" y="2591324"/>
                </a:lnTo>
                <a:lnTo>
                  <a:pt x="884656" y="2607672"/>
                </a:lnTo>
                <a:lnTo>
                  <a:pt x="927999" y="2622599"/>
                </a:lnTo>
                <a:lnTo>
                  <a:pt x="971996" y="2636075"/>
                </a:lnTo>
                <a:lnTo>
                  <a:pt x="1016620" y="2648072"/>
                </a:lnTo>
                <a:lnTo>
                  <a:pt x="1061841" y="2658561"/>
                </a:lnTo>
                <a:lnTo>
                  <a:pt x="1107632" y="2667515"/>
                </a:lnTo>
                <a:lnTo>
                  <a:pt x="1153963" y="2674905"/>
                </a:lnTo>
                <a:lnTo>
                  <a:pt x="1200806" y="2680702"/>
                </a:lnTo>
                <a:lnTo>
                  <a:pt x="1248134" y="2684878"/>
                </a:lnTo>
                <a:lnTo>
                  <a:pt x="1295916" y="2687404"/>
                </a:lnTo>
                <a:lnTo>
                  <a:pt x="1344126" y="2688253"/>
                </a:lnTo>
                <a:lnTo>
                  <a:pt x="1392336" y="2687404"/>
                </a:lnTo>
                <a:lnTo>
                  <a:pt x="1440119" y="2684878"/>
                </a:lnTo>
                <a:lnTo>
                  <a:pt x="1487446" y="2680702"/>
                </a:lnTo>
                <a:lnTo>
                  <a:pt x="1534289" y="2674905"/>
                </a:lnTo>
                <a:lnTo>
                  <a:pt x="1580621" y="2667515"/>
                </a:lnTo>
                <a:lnTo>
                  <a:pt x="1626411" y="2658561"/>
                </a:lnTo>
                <a:lnTo>
                  <a:pt x="1671633" y="2648072"/>
                </a:lnTo>
                <a:lnTo>
                  <a:pt x="1716257" y="2636075"/>
                </a:lnTo>
                <a:lnTo>
                  <a:pt x="1760254" y="2622599"/>
                </a:lnTo>
                <a:lnTo>
                  <a:pt x="1803598" y="2607672"/>
                </a:lnTo>
                <a:lnTo>
                  <a:pt x="1846259" y="2591324"/>
                </a:lnTo>
                <a:lnTo>
                  <a:pt x="1888208" y="2573582"/>
                </a:lnTo>
                <a:lnTo>
                  <a:pt x="1929417" y="2554474"/>
                </a:lnTo>
                <a:lnTo>
                  <a:pt x="1969859" y="2534030"/>
                </a:lnTo>
                <a:lnTo>
                  <a:pt x="2009504" y="2512277"/>
                </a:lnTo>
                <a:lnTo>
                  <a:pt x="2048324" y="2489245"/>
                </a:lnTo>
                <a:lnTo>
                  <a:pt x="2086290" y="2464961"/>
                </a:lnTo>
                <a:lnTo>
                  <a:pt x="2123374" y="2439454"/>
                </a:lnTo>
                <a:lnTo>
                  <a:pt x="2159549" y="2412752"/>
                </a:lnTo>
                <a:lnTo>
                  <a:pt x="2194784" y="2384885"/>
                </a:lnTo>
                <a:lnTo>
                  <a:pt x="2229052" y="2355879"/>
                </a:lnTo>
                <a:lnTo>
                  <a:pt x="2262325" y="2325764"/>
                </a:lnTo>
                <a:lnTo>
                  <a:pt x="2294574" y="2294568"/>
                </a:lnTo>
                <a:lnTo>
                  <a:pt x="2325770" y="2262320"/>
                </a:lnTo>
                <a:lnTo>
                  <a:pt x="2355885" y="2229048"/>
                </a:lnTo>
                <a:lnTo>
                  <a:pt x="2384891" y="2194780"/>
                </a:lnTo>
                <a:lnTo>
                  <a:pt x="2412759" y="2159545"/>
                </a:lnTo>
                <a:lnTo>
                  <a:pt x="2439461" y="2123371"/>
                </a:lnTo>
                <a:lnTo>
                  <a:pt x="2464968" y="2086287"/>
                </a:lnTo>
                <a:lnTo>
                  <a:pt x="2489253" y="2048321"/>
                </a:lnTo>
                <a:lnTo>
                  <a:pt x="2512285" y="2009501"/>
                </a:lnTo>
                <a:lnTo>
                  <a:pt x="2534038" y="1969857"/>
                </a:lnTo>
                <a:lnTo>
                  <a:pt x="2554483" y="1929415"/>
                </a:lnTo>
                <a:lnTo>
                  <a:pt x="2573590" y="1888206"/>
                </a:lnTo>
                <a:lnTo>
                  <a:pt x="2591333" y="1846257"/>
                </a:lnTo>
                <a:lnTo>
                  <a:pt x="2607681" y="1803597"/>
                </a:lnTo>
                <a:lnTo>
                  <a:pt x="2622608" y="1760253"/>
                </a:lnTo>
                <a:lnTo>
                  <a:pt x="2636084" y="1716256"/>
                </a:lnTo>
                <a:lnTo>
                  <a:pt x="2648082" y="1671632"/>
                </a:lnTo>
                <a:lnTo>
                  <a:pt x="2658571" y="1626411"/>
                </a:lnTo>
                <a:lnTo>
                  <a:pt x="2667525" y="1580620"/>
                </a:lnTo>
                <a:lnTo>
                  <a:pt x="2674915" y="1534289"/>
                </a:lnTo>
                <a:lnTo>
                  <a:pt x="2680712" y="1487446"/>
                </a:lnTo>
                <a:lnTo>
                  <a:pt x="2684888" y="1440119"/>
                </a:lnTo>
                <a:lnTo>
                  <a:pt x="2687415" y="1392336"/>
                </a:lnTo>
                <a:lnTo>
                  <a:pt x="2688263" y="1344126"/>
                </a:lnTo>
                <a:lnTo>
                  <a:pt x="2687415" y="1295916"/>
                </a:lnTo>
                <a:lnTo>
                  <a:pt x="2684888" y="1248134"/>
                </a:lnTo>
                <a:lnTo>
                  <a:pt x="2680712" y="1200806"/>
                </a:lnTo>
                <a:lnTo>
                  <a:pt x="2674915" y="1153963"/>
                </a:lnTo>
                <a:lnTo>
                  <a:pt x="2667525" y="1107632"/>
                </a:lnTo>
                <a:lnTo>
                  <a:pt x="2658571" y="1061841"/>
                </a:lnTo>
                <a:lnTo>
                  <a:pt x="2648082" y="1016620"/>
                </a:lnTo>
                <a:lnTo>
                  <a:pt x="2636084" y="971996"/>
                </a:lnTo>
                <a:lnTo>
                  <a:pt x="2622608" y="927999"/>
                </a:lnTo>
                <a:lnTo>
                  <a:pt x="2607681" y="884656"/>
                </a:lnTo>
                <a:lnTo>
                  <a:pt x="2591333" y="841995"/>
                </a:lnTo>
                <a:lnTo>
                  <a:pt x="2573590" y="800046"/>
                </a:lnTo>
                <a:lnTo>
                  <a:pt x="2554483" y="758837"/>
                </a:lnTo>
                <a:lnTo>
                  <a:pt x="2534038" y="718396"/>
                </a:lnTo>
                <a:lnTo>
                  <a:pt x="2512285" y="678751"/>
                </a:lnTo>
                <a:lnTo>
                  <a:pt x="2489253" y="639932"/>
                </a:lnTo>
                <a:lnTo>
                  <a:pt x="2464968" y="601966"/>
                </a:lnTo>
                <a:lnTo>
                  <a:pt x="2439461" y="564881"/>
                </a:lnTo>
                <a:lnTo>
                  <a:pt x="2412759" y="528707"/>
                </a:lnTo>
                <a:lnTo>
                  <a:pt x="2384891" y="493472"/>
                </a:lnTo>
                <a:lnTo>
                  <a:pt x="2355885" y="459204"/>
                </a:lnTo>
                <a:lnTo>
                  <a:pt x="2325770" y="425932"/>
                </a:lnTo>
                <a:lnTo>
                  <a:pt x="2294574" y="393684"/>
                </a:lnTo>
                <a:lnTo>
                  <a:pt x="2262325" y="362488"/>
                </a:lnTo>
                <a:lnTo>
                  <a:pt x="2229052" y="332373"/>
                </a:lnTo>
                <a:lnTo>
                  <a:pt x="2194784" y="303368"/>
                </a:lnTo>
                <a:lnTo>
                  <a:pt x="2159549" y="275500"/>
                </a:lnTo>
                <a:lnTo>
                  <a:pt x="2123374" y="248798"/>
                </a:lnTo>
                <a:lnTo>
                  <a:pt x="2086290" y="223291"/>
                </a:lnTo>
                <a:lnTo>
                  <a:pt x="2048324" y="199007"/>
                </a:lnTo>
                <a:lnTo>
                  <a:pt x="2009504" y="175975"/>
                </a:lnTo>
                <a:lnTo>
                  <a:pt x="1969859" y="154222"/>
                </a:lnTo>
                <a:lnTo>
                  <a:pt x="1929417" y="133778"/>
                </a:lnTo>
                <a:lnTo>
                  <a:pt x="1888208" y="114671"/>
                </a:lnTo>
                <a:lnTo>
                  <a:pt x="1846259" y="96929"/>
                </a:lnTo>
                <a:lnTo>
                  <a:pt x="1803598" y="80580"/>
                </a:lnTo>
                <a:lnTo>
                  <a:pt x="1760254" y="65653"/>
                </a:lnTo>
                <a:lnTo>
                  <a:pt x="1716257" y="52178"/>
                </a:lnTo>
                <a:lnTo>
                  <a:pt x="1671633" y="40180"/>
                </a:lnTo>
                <a:lnTo>
                  <a:pt x="1626411" y="29691"/>
                </a:lnTo>
                <a:lnTo>
                  <a:pt x="1580621" y="20737"/>
                </a:lnTo>
                <a:lnTo>
                  <a:pt x="1534289" y="13347"/>
                </a:lnTo>
                <a:lnTo>
                  <a:pt x="1487446" y="7550"/>
                </a:lnTo>
                <a:lnTo>
                  <a:pt x="1440119" y="3374"/>
                </a:lnTo>
                <a:lnTo>
                  <a:pt x="1392336" y="848"/>
                </a:lnTo>
                <a:lnTo>
                  <a:pt x="134412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6822013" y="1416031"/>
            <a:ext cx="6786245" cy="8545195"/>
            <a:chOff x="6822013" y="1416031"/>
            <a:chExt cx="6786245" cy="8545195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2013" y="1416031"/>
              <a:ext cx="4007150" cy="576795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919756" y="7272716"/>
              <a:ext cx="2688590" cy="2688590"/>
            </a:xfrm>
            <a:custGeom>
              <a:avLst/>
              <a:gdLst/>
              <a:ahLst/>
              <a:cxnLst/>
              <a:rect l="l" t="t" r="r" b="b"/>
              <a:pathLst>
                <a:path w="2688590" h="2688590">
                  <a:moveTo>
                    <a:pt x="1344126" y="0"/>
                  </a:moveTo>
                  <a:lnTo>
                    <a:pt x="1295916" y="848"/>
                  </a:lnTo>
                  <a:lnTo>
                    <a:pt x="1248132" y="3374"/>
                  </a:lnTo>
                  <a:lnTo>
                    <a:pt x="1200805" y="7550"/>
                  </a:lnTo>
                  <a:lnTo>
                    <a:pt x="1153961" y="13347"/>
                  </a:lnTo>
                  <a:lnTo>
                    <a:pt x="1107629" y="20737"/>
                  </a:lnTo>
                  <a:lnTo>
                    <a:pt x="1061838" y="29691"/>
                  </a:lnTo>
                  <a:lnTo>
                    <a:pt x="1016617" y="40181"/>
                  </a:lnTo>
                  <a:lnTo>
                    <a:pt x="971993" y="52178"/>
                  </a:lnTo>
                  <a:lnTo>
                    <a:pt x="927995" y="65655"/>
                  </a:lnTo>
                  <a:lnTo>
                    <a:pt x="884651" y="80581"/>
                  </a:lnTo>
                  <a:lnTo>
                    <a:pt x="841991" y="96930"/>
                  </a:lnTo>
                  <a:lnTo>
                    <a:pt x="800042" y="114672"/>
                  </a:lnTo>
                  <a:lnTo>
                    <a:pt x="758832" y="133780"/>
                  </a:lnTo>
                  <a:lnTo>
                    <a:pt x="718391" y="154225"/>
                  </a:lnTo>
                  <a:lnTo>
                    <a:pt x="678746" y="175977"/>
                  </a:lnTo>
                  <a:lnTo>
                    <a:pt x="639927" y="199010"/>
                  </a:lnTo>
                  <a:lnTo>
                    <a:pt x="601961" y="223294"/>
                  </a:lnTo>
                  <a:lnTo>
                    <a:pt x="564877" y="248802"/>
                  </a:lnTo>
                  <a:lnTo>
                    <a:pt x="528703" y="275504"/>
                  </a:lnTo>
                  <a:lnTo>
                    <a:pt x="493468" y="303372"/>
                  </a:lnTo>
                  <a:lnTo>
                    <a:pt x="459200" y="332378"/>
                  </a:lnTo>
                  <a:lnTo>
                    <a:pt x="425928" y="362493"/>
                  </a:lnTo>
                  <a:lnTo>
                    <a:pt x="393680" y="393689"/>
                  </a:lnTo>
                  <a:lnTo>
                    <a:pt x="362484" y="425938"/>
                  </a:lnTo>
                  <a:lnTo>
                    <a:pt x="332370" y="459210"/>
                  </a:lnTo>
                  <a:lnTo>
                    <a:pt x="303364" y="493479"/>
                  </a:lnTo>
                  <a:lnTo>
                    <a:pt x="275497" y="528714"/>
                  </a:lnTo>
                  <a:lnTo>
                    <a:pt x="248795" y="564888"/>
                  </a:lnTo>
                  <a:lnTo>
                    <a:pt x="223288" y="601973"/>
                  </a:lnTo>
                  <a:lnTo>
                    <a:pt x="199005" y="639939"/>
                  </a:lnTo>
                  <a:lnTo>
                    <a:pt x="175973" y="678759"/>
                  </a:lnTo>
                  <a:lnTo>
                    <a:pt x="154220" y="718404"/>
                  </a:lnTo>
                  <a:lnTo>
                    <a:pt x="133776" y="758845"/>
                  </a:lnTo>
                  <a:lnTo>
                    <a:pt x="114669" y="800055"/>
                  </a:lnTo>
                  <a:lnTo>
                    <a:pt x="96927" y="842004"/>
                  </a:lnTo>
                  <a:lnTo>
                    <a:pt x="80579" y="884665"/>
                  </a:lnTo>
                  <a:lnTo>
                    <a:pt x="65653" y="928008"/>
                  </a:lnTo>
                  <a:lnTo>
                    <a:pt x="52177" y="972006"/>
                  </a:lnTo>
                  <a:lnTo>
                    <a:pt x="40180" y="1016630"/>
                  </a:lnTo>
                  <a:lnTo>
                    <a:pt x="29690" y="1061851"/>
                  </a:lnTo>
                  <a:lnTo>
                    <a:pt x="20737" y="1107642"/>
                  </a:lnTo>
                  <a:lnTo>
                    <a:pt x="13347" y="1153973"/>
                  </a:lnTo>
                  <a:lnTo>
                    <a:pt x="7550" y="1200817"/>
                  </a:lnTo>
                  <a:lnTo>
                    <a:pt x="3374" y="1248144"/>
                  </a:lnTo>
                  <a:lnTo>
                    <a:pt x="848" y="1295927"/>
                  </a:lnTo>
                  <a:lnTo>
                    <a:pt x="0" y="1344137"/>
                  </a:lnTo>
                  <a:lnTo>
                    <a:pt x="848" y="1392346"/>
                  </a:lnTo>
                  <a:lnTo>
                    <a:pt x="3374" y="1440129"/>
                  </a:lnTo>
                  <a:lnTo>
                    <a:pt x="7550" y="1487456"/>
                  </a:lnTo>
                  <a:lnTo>
                    <a:pt x="13347" y="1534300"/>
                  </a:lnTo>
                  <a:lnTo>
                    <a:pt x="20737" y="1580631"/>
                  </a:lnTo>
                  <a:lnTo>
                    <a:pt x="29690" y="1626421"/>
                  </a:lnTo>
                  <a:lnTo>
                    <a:pt x="40180" y="1671643"/>
                  </a:lnTo>
                  <a:lnTo>
                    <a:pt x="52177" y="1716266"/>
                  </a:lnTo>
                  <a:lnTo>
                    <a:pt x="65653" y="1760264"/>
                  </a:lnTo>
                  <a:lnTo>
                    <a:pt x="80579" y="1803607"/>
                  </a:lnTo>
                  <a:lnTo>
                    <a:pt x="96927" y="1846267"/>
                  </a:lnTo>
                  <a:lnTo>
                    <a:pt x="114669" y="1888217"/>
                  </a:lnTo>
                  <a:lnTo>
                    <a:pt x="133776" y="1929426"/>
                  </a:lnTo>
                  <a:lnTo>
                    <a:pt x="154220" y="1969867"/>
                  </a:lnTo>
                  <a:lnTo>
                    <a:pt x="175973" y="2009512"/>
                  </a:lnTo>
                  <a:lnTo>
                    <a:pt x="199005" y="2048331"/>
                  </a:lnTo>
                  <a:lnTo>
                    <a:pt x="223288" y="2086297"/>
                  </a:lnTo>
                  <a:lnTo>
                    <a:pt x="248795" y="2123381"/>
                  </a:lnTo>
                  <a:lnTo>
                    <a:pt x="275497" y="2159555"/>
                  </a:lnTo>
                  <a:lnTo>
                    <a:pt x="303364" y="2194790"/>
                  </a:lnTo>
                  <a:lnTo>
                    <a:pt x="332370" y="2229058"/>
                  </a:lnTo>
                  <a:lnTo>
                    <a:pt x="362484" y="2262331"/>
                  </a:lnTo>
                  <a:lnTo>
                    <a:pt x="393680" y="2294579"/>
                  </a:lnTo>
                  <a:lnTo>
                    <a:pt x="425928" y="2325775"/>
                  </a:lnTo>
                  <a:lnTo>
                    <a:pt x="459200" y="2355890"/>
                  </a:lnTo>
                  <a:lnTo>
                    <a:pt x="493468" y="2384895"/>
                  </a:lnTo>
                  <a:lnTo>
                    <a:pt x="528703" y="2412763"/>
                  </a:lnTo>
                  <a:lnTo>
                    <a:pt x="564877" y="2439465"/>
                  </a:lnTo>
                  <a:lnTo>
                    <a:pt x="601961" y="2464972"/>
                  </a:lnTo>
                  <a:lnTo>
                    <a:pt x="639927" y="2489255"/>
                  </a:lnTo>
                  <a:lnTo>
                    <a:pt x="678746" y="2512288"/>
                  </a:lnTo>
                  <a:lnTo>
                    <a:pt x="718391" y="2534040"/>
                  </a:lnTo>
                  <a:lnTo>
                    <a:pt x="758832" y="2554485"/>
                  </a:lnTo>
                  <a:lnTo>
                    <a:pt x="800042" y="2573592"/>
                  </a:lnTo>
                  <a:lnTo>
                    <a:pt x="841991" y="2591334"/>
                  </a:lnTo>
                  <a:lnTo>
                    <a:pt x="884651" y="2607683"/>
                  </a:lnTo>
                  <a:lnTo>
                    <a:pt x="927995" y="2622609"/>
                  </a:lnTo>
                  <a:lnTo>
                    <a:pt x="971993" y="2636085"/>
                  </a:lnTo>
                  <a:lnTo>
                    <a:pt x="1016617" y="2648082"/>
                  </a:lnTo>
                  <a:lnTo>
                    <a:pt x="1061838" y="2658572"/>
                  </a:lnTo>
                  <a:lnTo>
                    <a:pt x="1107629" y="2667526"/>
                  </a:lnTo>
                  <a:lnTo>
                    <a:pt x="1153961" y="2674915"/>
                  </a:lnTo>
                  <a:lnTo>
                    <a:pt x="1200805" y="2680712"/>
                  </a:lnTo>
                  <a:lnTo>
                    <a:pt x="1248132" y="2684888"/>
                  </a:lnTo>
                  <a:lnTo>
                    <a:pt x="1295916" y="2687415"/>
                  </a:lnTo>
                  <a:lnTo>
                    <a:pt x="1344126" y="2688263"/>
                  </a:lnTo>
                  <a:lnTo>
                    <a:pt x="1392335" y="2687415"/>
                  </a:lnTo>
                  <a:lnTo>
                    <a:pt x="1440117" y="2684888"/>
                  </a:lnTo>
                  <a:lnTo>
                    <a:pt x="1487444" y="2680712"/>
                  </a:lnTo>
                  <a:lnTo>
                    <a:pt x="1534287" y="2674915"/>
                  </a:lnTo>
                  <a:lnTo>
                    <a:pt x="1580618" y="2667526"/>
                  </a:lnTo>
                  <a:lnTo>
                    <a:pt x="1626408" y="2658572"/>
                  </a:lnTo>
                  <a:lnTo>
                    <a:pt x="1671629" y="2648082"/>
                  </a:lnTo>
                  <a:lnTo>
                    <a:pt x="1716252" y="2636085"/>
                  </a:lnTo>
                  <a:lnTo>
                    <a:pt x="1760249" y="2622609"/>
                  </a:lnTo>
                  <a:lnTo>
                    <a:pt x="1803592" y="2607683"/>
                  </a:lnTo>
                  <a:lnTo>
                    <a:pt x="1846253" y="2591334"/>
                  </a:lnTo>
                  <a:lnTo>
                    <a:pt x="1888202" y="2573592"/>
                  </a:lnTo>
                  <a:lnTo>
                    <a:pt x="1929411" y="2554485"/>
                  </a:lnTo>
                  <a:lnTo>
                    <a:pt x="1969852" y="2534040"/>
                  </a:lnTo>
                  <a:lnTo>
                    <a:pt x="2009496" y="2512288"/>
                  </a:lnTo>
                  <a:lnTo>
                    <a:pt x="2048316" y="2489255"/>
                  </a:lnTo>
                  <a:lnTo>
                    <a:pt x="2086282" y="2464972"/>
                  </a:lnTo>
                  <a:lnTo>
                    <a:pt x="2123366" y="2439465"/>
                  </a:lnTo>
                  <a:lnTo>
                    <a:pt x="2159540" y="2412763"/>
                  </a:lnTo>
                  <a:lnTo>
                    <a:pt x="2194775" y="2384895"/>
                  </a:lnTo>
                  <a:lnTo>
                    <a:pt x="2229044" y="2355890"/>
                  </a:lnTo>
                  <a:lnTo>
                    <a:pt x="2262316" y="2325775"/>
                  </a:lnTo>
                  <a:lnTo>
                    <a:pt x="2294564" y="2294579"/>
                  </a:lnTo>
                  <a:lnTo>
                    <a:pt x="2325760" y="2262331"/>
                  </a:lnTo>
                  <a:lnTo>
                    <a:pt x="2355876" y="2229058"/>
                  </a:lnTo>
                  <a:lnTo>
                    <a:pt x="2384881" y="2194790"/>
                  </a:lnTo>
                  <a:lnTo>
                    <a:pt x="2412749" y="2159555"/>
                  </a:lnTo>
                  <a:lnTo>
                    <a:pt x="2439451" y="2123381"/>
                  </a:lnTo>
                  <a:lnTo>
                    <a:pt x="2464958" y="2086297"/>
                  </a:lnTo>
                  <a:lnTo>
                    <a:pt x="2489243" y="2048331"/>
                  </a:lnTo>
                  <a:lnTo>
                    <a:pt x="2512275" y="2009512"/>
                  </a:lnTo>
                  <a:lnTo>
                    <a:pt x="2534028" y="1969867"/>
                  </a:lnTo>
                  <a:lnTo>
                    <a:pt x="2554472" y="1929426"/>
                  </a:lnTo>
                  <a:lnTo>
                    <a:pt x="2573580" y="1888217"/>
                  </a:lnTo>
                  <a:lnTo>
                    <a:pt x="2591322" y="1846267"/>
                  </a:lnTo>
                  <a:lnTo>
                    <a:pt x="2607671" y="1803607"/>
                  </a:lnTo>
                  <a:lnTo>
                    <a:pt x="2622598" y="1760264"/>
                  </a:lnTo>
                  <a:lnTo>
                    <a:pt x="2636074" y="1716266"/>
                  </a:lnTo>
                  <a:lnTo>
                    <a:pt x="2648071" y="1671643"/>
                  </a:lnTo>
                  <a:lnTo>
                    <a:pt x="2658561" y="1626421"/>
                  </a:lnTo>
                  <a:lnTo>
                    <a:pt x="2667515" y="1580631"/>
                  </a:lnTo>
                  <a:lnTo>
                    <a:pt x="2674905" y="1534300"/>
                  </a:lnTo>
                  <a:lnTo>
                    <a:pt x="2680702" y="1487456"/>
                  </a:lnTo>
                  <a:lnTo>
                    <a:pt x="2684878" y="1440129"/>
                  </a:lnTo>
                  <a:lnTo>
                    <a:pt x="2687404" y="1392346"/>
                  </a:lnTo>
                  <a:lnTo>
                    <a:pt x="2688253" y="1344137"/>
                  </a:lnTo>
                  <a:lnTo>
                    <a:pt x="2687404" y="1295927"/>
                  </a:lnTo>
                  <a:lnTo>
                    <a:pt x="2684878" y="1248144"/>
                  </a:lnTo>
                  <a:lnTo>
                    <a:pt x="2680702" y="1200817"/>
                  </a:lnTo>
                  <a:lnTo>
                    <a:pt x="2674905" y="1153973"/>
                  </a:lnTo>
                  <a:lnTo>
                    <a:pt x="2667515" y="1107642"/>
                  </a:lnTo>
                  <a:lnTo>
                    <a:pt x="2658561" y="1061851"/>
                  </a:lnTo>
                  <a:lnTo>
                    <a:pt x="2648071" y="1016630"/>
                  </a:lnTo>
                  <a:lnTo>
                    <a:pt x="2636074" y="972006"/>
                  </a:lnTo>
                  <a:lnTo>
                    <a:pt x="2622598" y="928008"/>
                  </a:lnTo>
                  <a:lnTo>
                    <a:pt x="2607671" y="884665"/>
                  </a:lnTo>
                  <a:lnTo>
                    <a:pt x="2591322" y="842004"/>
                  </a:lnTo>
                  <a:lnTo>
                    <a:pt x="2573580" y="800055"/>
                  </a:lnTo>
                  <a:lnTo>
                    <a:pt x="2554472" y="758845"/>
                  </a:lnTo>
                  <a:lnTo>
                    <a:pt x="2534028" y="718404"/>
                  </a:lnTo>
                  <a:lnTo>
                    <a:pt x="2512275" y="678759"/>
                  </a:lnTo>
                  <a:lnTo>
                    <a:pt x="2489243" y="639939"/>
                  </a:lnTo>
                  <a:lnTo>
                    <a:pt x="2464958" y="601973"/>
                  </a:lnTo>
                  <a:lnTo>
                    <a:pt x="2439451" y="564888"/>
                  </a:lnTo>
                  <a:lnTo>
                    <a:pt x="2412749" y="528714"/>
                  </a:lnTo>
                  <a:lnTo>
                    <a:pt x="2384881" y="493479"/>
                  </a:lnTo>
                  <a:lnTo>
                    <a:pt x="2355876" y="459210"/>
                  </a:lnTo>
                  <a:lnTo>
                    <a:pt x="2325760" y="425938"/>
                  </a:lnTo>
                  <a:lnTo>
                    <a:pt x="2294564" y="393689"/>
                  </a:lnTo>
                  <a:lnTo>
                    <a:pt x="2262316" y="362493"/>
                  </a:lnTo>
                  <a:lnTo>
                    <a:pt x="2229044" y="332378"/>
                  </a:lnTo>
                  <a:lnTo>
                    <a:pt x="2194775" y="303372"/>
                  </a:lnTo>
                  <a:lnTo>
                    <a:pt x="2159540" y="275504"/>
                  </a:lnTo>
                  <a:lnTo>
                    <a:pt x="2123366" y="248802"/>
                  </a:lnTo>
                  <a:lnTo>
                    <a:pt x="2086282" y="223294"/>
                  </a:lnTo>
                  <a:lnTo>
                    <a:pt x="2048316" y="199010"/>
                  </a:lnTo>
                  <a:lnTo>
                    <a:pt x="2009496" y="175977"/>
                  </a:lnTo>
                  <a:lnTo>
                    <a:pt x="1969852" y="154225"/>
                  </a:lnTo>
                  <a:lnTo>
                    <a:pt x="1929411" y="133780"/>
                  </a:lnTo>
                  <a:lnTo>
                    <a:pt x="1888202" y="114672"/>
                  </a:lnTo>
                  <a:lnTo>
                    <a:pt x="1846253" y="96930"/>
                  </a:lnTo>
                  <a:lnTo>
                    <a:pt x="1803592" y="80581"/>
                  </a:lnTo>
                  <a:lnTo>
                    <a:pt x="1760249" y="65655"/>
                  </a:lnTo>
                  <a:lnTo>
                    <a:pt x="1716252" y="52178"/>
                  </a:lnTo>
                  <a:lnTo>
                    <a:pt x="1671629" y="40181"/>
                  </a:lnTo>
                  <a:lnTo>
                    <a:pt x="1626408" y="29691"/>
                  </a:lnTo>
                  <a:lnTo>
                    <a:pt x="1580618" y="20737"/>
                  </a:lnTo>
                  <a:lnTo>
                    <a:pt x="1534287" y="13347"/>
                  </a:lnTo>
                  <a:lnTo>
                    <a:pt x="1487444" y="7550"/>
                  </a:lnTo>
                  <a:lnTo>
                    <a:pt x="1440117" y="3374"/>
                  </a:lnTo>
                  <a:lnTo>
                    <a:pt x="1392335" y="848"/>
                  </a:lnTo>
                  <a:lnTo>
                    <a:pt x="134412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259084" y="2497107"/>
            <a:ext cx="1272540" cy="1579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200" b="1" spc="-1610" dirty="0">
                <a:solidFill>
                  <a:srgbClr val="FFFFFF"/>
                </a:solidFill>
                <a:latin typeface="Lucida Sans"/>
                <a:cs typeface="Lucida Sans"/>
              </a:rPr>
              <a:t>31</a:t>
            </a:r>
            <a:endParaRPr sz="10200">
              <a:latin typeface="Lucida Sans"/>
              <a:cs typeface="Lucida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45846" y="3927183"/>
            <a:ext cx="1716405" cy="59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0050">
              <a:lnSpc>
                <a:spcPct val="110400"/>
              </a:lnSpc>
              <a:spcBef>
                <a:spcPts val="100"/>
              </a:spcBef>
            </a:pPr>
            <a:r>
              <a:rPr sz="1700" b="1" spc="254" dirty="0">
                <a:solidFill>
                  <a:srgbClr val="FFFFFF"/>
                </a:solidFill>
                <a:latin typeface="Calibri"/>
                <a:cs typeface="Calibri"/>
              </a:rPr>
              <a:t>SENIOR </a:t>
            </a:r>
            <a:r>
              <a:rPr sz="1700" b="1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300" dirty="0">
                <a:solidFill>
                  <a:srgbClr val="FFFFFF"/>
                </a:solidFill>
                <a:latin typeface="Calibri"/>
                <a:cs typeface="Calibri"/>
              </a:rPr>
              <a:t>RESEARCHERS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493504" y="7556797"/>
            <a:ext cx="1595120" cy="2095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95"/>
              </a:spcBef>
            </a:pPr>
            <a:r>
              <a:rPr sz="10200" b="1" spc="28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0200" b="1" spc="28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200" dirty="0">
              <a:latin typeface="Calibri"/>
              <a:cs typeface="Calibri"/>
            </a:endParaRPr>
          </a:p>
          <a:p>
            <a:pPr marL="12700" marR="5080" indent="-635" algn="ctr">
              <a:lnSpc>
                <a:spcPts val="1920"/>
              </a:lnSpc>
              <a:spcBef>
                <a:spcPts val="265"/>
              </a:spcBef>
            </a:pPr>
            <a:r>
              <a:rPr sz="1700" b="1" spc="285" dirty="0">
                <a:solidFill>
                  <a:srgbClr val="FFFFFF"/>
                </a:solidFill>
                <a:latin typeface="Calibri"/>
                <a:cs typeface="Calibri"/>
              </a:rPr>
              <a:t>SUPPORT </a:t>
            </a:r>
            <a:r>
              <a:rPr sz="1700" b="1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54" dirty="0">
                <a:solidFill>
                  <a:srgbClr val="FFFFFF"/>
                </a:solidFill>
                <a:latin typeface="Calibri"/>
                <a:cs typeface="Calibri"/>
              </a:rPr>
              <a:t>TECHNICIANS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51064" y="5859147"/>
            <a:ext cx="2688590" cy="2688590"/>
          </a:xfrm>
          <a:custGeom>
            <a:avLst/>
            <a:gdLst/>
            <a:ahLst/>
            <a:cxnLst/>
            <a:rect l="l" t="t" r="r" b="b"/>
            <a:pathLst>
              <a:path w="2688590" h="2688590">
                <a:moveTo>
                  <a:pt x="1344126" y="0"/>
                </a:moveTo>
                <a:lnTo>
                  <a:pt x="1295916" y="848"/>
                </a:lnTo>
                <a:lnTo>
                  <a:pt x="1248134" y="3374"/>
                </a:lnTo>
                <a:lnTo>
                  <a:pt x="1200806" y="7550"/>
                </a:lnTo>
                <a:lnTo>
                  <a:pt x="1153963" y="13347"/>
                </a:lnTo>
                <a:lnTo>
                  <a:pt x="1107632" y="20737"/>
                </a:lnTo>
                <a:lnTo>
                  <a:pt x="1061841" y="29691"/>
                </a:lnTo>
                <a:lnTo>
                  <a:pt x="1016620" y="40181"/>
                </a:lnTo>
                <a:lnTo>
                  <a:pt x="971996" y="52178"/>
                </a:lnTo>
                <a:lnTo>
                  <a:pt x="927999" y="65655"/>
                </a:lnTo>
                <a:lnTo>
                  <a:pt x="884656" y="80581"/>
                </a:lnTo>
                <a:lnTo>
                  <a:pt x="841995" y="96930"/>
                </a:lnTo>
                <a:lnTo>
                  <a:pt x="800046" y="114672"/>
                </a:lnTo>
                <a:lnTo>
                  <a:pt x="758837" y="133780"/>
                </a:lnTo>
                <a:lnTo>
                  <a:pt x="718396" y="154225"/>
                </a:lnTo>
                <a:lnTo>
                  <a:pt x="678751" y="175977"/>
                </a:lnTo>
                <a:lnTo>
                  <a:pt x="639932" y="199010"/>
                </a:lnTo>
                <a:lnTo>
                  <a:pt x="601966" y="223294"/>
                </a:lnTo>
                <a:lnTo>
                  <a:pt x="564881" y="248802"/>
                </a:lnTo>
                <a:lnTo>
                  <a:pt x="528707" y="275504"/>
                </a:lnTo>
                <a:lnTo>
                  <a:pt x="493472" y="303372"/>
                </a:lnTo>
                <a:lnTo>
                  <a:pt x="459204" y="332378"/>
                </a:lnTo>
                <a:lnTo>
                  <a:pt x="425932" y="362493"/>
                </a:lnTo>
                <a:lnTo>
                  <a:pt x="393684" y="393689"/>
                </a:lnTo>
                <a:lnTo>
                  <a:pt x="362488" y="425938"/>
                </a:lnTo>
                <a:lnTo>
                  <a:pt x="332373" y="459210"/>
                </a:lnTo>
                <a:lnTo>
                  <a:pt x="303368" y="493479"/>
                </a:lnTo>
                <a:lnTo>
                  <a:pt x="275500" y="528714"/>
                </a:lnTo>
                <a:lnTo>
                  <a:pt x="248798" y="564888"/>
                </a:lnTo>
                <a:lnTo>
                  <a:pt x="223291" y="601973"/>
                </a:lnTo>
                <a:lnTo>
                  <a:pt x="199007" y="639939"/>
                </a:lnTo>
                <a:lnTo>
                  <a:pt x="175975" y="678759"/>
                </a:lnTo>
                <a:lnTo>
                  <a:pt x="154222" y="718404"/>
                </a:lnTo>
                <a:lnTo>
                  <a:pt x="133778" y="758845"/>
                </a:lnTo>
                <a:lnTo>
                  <a:pt x="114671" y="800055"/>
                </a:lnTo>
                <a:lnTo>
                  <a:pt x="96929" y="842004"/>
                </a:lnTo>
                <a:lnTo>
                  <a:pt x="80580" y="884665"/>
                </a:lnTo>
                <a:lnTo>
                  <a:pt x="65653" y="928008"/>
                </a:lnTo>
                <a:lnTo>
                  <a:pt x="52178" y="972006"/>
                </a:lnTo>
                <a:lnTo>
                  <a:pt x="40180" y="1016630"/>
                </a:lnTo>
                <a:lnTo>
                  <a:pt x="29691" y="1061851"/>
                </a:lnTo>
                <a:lnTo>
                  <a:pt x="20737" y="1107642"/>
                </a:lnTo>
                <a:lnTo>
                  <a:pt x="13347" y="1153973"/>
                </a:lnTo>
                <a:lnTo>
                  <a:pt x="7550" y="1200817"/>
                </a:lnTo>
                <a:lnTo>
                  <a:pt x="3374" y="1248144"/>
                </a:lnTo>
                <a:lnTo>
                  <a:pt x="848" y="1295927"/>
                </a:lnTo>
                <a:lnTo>
                  <a:pt x="0" y="1344137"/>
                </a:lnTo>
                <a:lnTo>
                  <a:pt x="848" y="1392346"/>
                </a:lnTo>
                <a:lnTo>
                  <a:pt x="3374" y="1440129"/>
                </a:lnTo>
                <a:lnTo>
                  <a:pt x="7550" y="1487456"/>
                </a:lnTo>
                <a:lnTo>
                  <a:pt x="13347" y="1534300"/>
                </a:lnTo>
                <a:lnTo>
                  <a:pt x="20737" y="1580631"/>
                </a:lnTo>
                <a:lnTo>
                  <a:pt x="29691" y="1626421"/>
                </a:lnTo>
                <a:lnTo>
                  <a:pt x="40180" y="1671643"/>
                </a:lnTo>
                <a:lnTo>
                  <a:pt x="52178" y="1716266"/>
                </a:lnTo>
                <a:lnTo>
                  <a:pt x="65653" y="1760264"/>
                </a:lnTo>
                <a:lnTo>
                  <a:pt x="80580" y="1803607"/>
                </a:lnTo>
                <a:lnTo>
                  <a:pt x="96929" y="1846267"/>
                </a:lnTo>
                <a:lnTo>
                  <a:pt x="114671" y="1888217"/>
                </a:lnTo>
                <a:lnTo>
                  <a:pt x="133778" y="1929426"/>
                </a:lnTo>
                <a:lnTo>
                  <a:pt x="154222" y="1969867"/>
                </a:lnTo>
                <a:lnTo>
                  <a:pt x="175975" y="2009512"/>
                </a:lnTo>
                <a:lnTo>
                  <a:pt x="199007" y="2048331"/>
                </a:lnTo>
                <a:lnTo>
                  <a:pt x="223291" y="2086297"/>
                </a:lnTo>
                <a:lnTo>
                  <a:pt x="248798" y="2123381"/>
                </a:lnTo>
                <a:lnTo>
                  <a:pt x="275500" y="2159555"/>
                </a:lnTo>
                <a:lnTo>
                  <a:pt x="303368" y="2194790"/>
                </a:lnTo>
                <a:lnTo>
                  <a:pt x="332373" y="2229058"/>
                </a:lnTo>
                <a:lnTo>
                  <a:pt x="362488" y="2262331"/>
                </a:lnTo>
                <a:lnTo>
                  <a:pt x="393684" y="2294579"/>
                </a:lnTo>
                <a:lnTo>
                  <a:pt x="425932" y="2325775"/>
                </a:lnTo>
                <a:lnTo>
                  <a:pt x="459204" y="2355890"/>
                </a:lnTo>
                <a:lnTo>
                  <a:pt x="493472" y="2384895"/>
                </a:lnTo>
                <a:lnTo>
                  <a:pt x="528707" y="2412763"/>
                </a:lnTo>
                <a:lnTo>
                  <a:pt x="564881" y="2439465"/>
                </a:lnTo>
                <a:lnTo>
                  <a:pt x="601966" y="2464972"/>
                </a:lnTo>
                <a:lnTo>
                  <a:pt x="639932" y="2489255"/>
                </a:lnTo>
                <a:lnTo>
                  <a:pt x="678751" y="2512288"/>
                </a:lnTo>
                <a:lnTo>
                  <a:pt x="718396" y="2534040"/>
                </a:lnTo>
                <a:lnTo>
                  <a:pt x="758837" y="2554485"/>
                </a:lnTo>
                <a:lnTo>
                  <a:pt x="800046" y="2573592"/>
                </a:lnTo>
                <a:lnTo>
                  <a:pt x="841995" y="2591334"/>
                </a:lnTo>
                <a:lnTo>
                  <a:pt x="884656" y="2607683"/>
                </a:lnTo>
                <a:lnTo>
                  <a:pt x="927999" y="2622609"/>
                </a:lnTo>
                <a:lnTo>
                  <a:pt x="971996" y="2636085"/>
                </a:lnTo>
                <a:lnTo>
                  <a:pt x="1016620" y="2648082"/>
                </a:lnTo>
                <a:lnTo>
                  <a:pt x="1061841" y="2658572"/>
                </a:lnTo>
                <a:lnTo>
                  <a:pt x="1107632" y="2667526"/>
                </a:lnTo>
                <a:lnTo>
                  <a:pt x="1153963" y="2674915"/>
                </a:lnTo>
                <a:lnTo>
                  <a:pt x="1200806" y="2680712"/>
                </a:lnTo>
                <a:lnTo>
                  <a:pt x="1248134" y="2684888"/>
                </a:lnTo>
                <a:lnTo>
                  <a:pt x="1295916" y="2687415"/>
                </a:lnTo>
                <a:lnTo>
                  <a:pt x="1344126" y="2688263"/>
                </a:lnTo>
                <a:lnTo>
                  <a:pt x="1392336" y="2687415"/>
                </a:lnTo>
                <a:lnTo>
                  <a:pt x="1440119" y="2684888"/>
                </a:lnTo>
                <a:lnTo>
                  <a:pt x="1487446" y="2680712"/>
                </a:lnTo>
                <a:lnTo>
                  <a:pt x="1534289" y="2674915"/>
                </a:lnTo>
                <a:lnTo>
                  <a:pt x="1580621" y="2667526"/>
                </a:lnTo>
                <a:lnTo>
                  <a:pt x="1626411" y="2658572"/>
                </a:lnTo>
                <a:lnTo>
                  <a:pt x="1671633" y="2648082"/>
                </a:lnTo>
                <a:lnTo>
                  <a:pt x="1716257" y="2636085"/>
                </a:lnTo>
                <a:lnTo>
                  <a:pt x="1760254" y="2622609"/>
                </a:lnTo>
                <a:lnTo>
                  <a:pt x="1803598" y="2607683"/>
                </a:lnTo>
                <a:lnTo>
                  <a:pt x="1846259" y="2591334"/>
                </a:lnTo>
                <a:lnTo>
                  <a:pt x="1888208" y="2573592"/>
                </a:lnTo>
                <a:lnTo>
                  <a:pt x="1929417" y="2554485"/>
                </a:lnTo>
                <a:lnTo>
                  <a:pt x="1969859" y="2534040"/>
                </a:lnTo>
                <a:lnTo>
                  <a:pt x="2009504" y="2512288"/>
                </a:lnTo>
                <a:lnTo>
                  <a:pt x="2048324" y="2489255"/>
                </a:lnTo>
                <a:lnTo>
                  <a:pt x="2086290" y="2464972"/>
                </a:lnTo>
                <a:lnTo>
                  <a:pt x="2123374" y="2439465"/>
                </a:lnTo>
                <a:lnTo>
                  <a:pt x="2159549" y="2412763"/>
                </a:lnTo>
                <a:lnTo>
                  <a:pt x="2194784" y="2384895"/>
                </a:lnTo>
                <a:lnTo>
                  <a:pt x="2229052" y="2355890"/>
                </a:lnTo>
                <a:lnTo>
                  <a:pt x="2262325" y="2325775"/>
                </a:lnTo>
                <a:lnTo>
                  <a:pt x="2294574" y="2294579"/>
                </a:lnTo>
                <a:lnTo>
                  <a:pt x="2325770" y="2262331"/>
                </a:lnTo>
                <a:lnTo>
                  <a:pt x="2355885" y="2229058"/>
                </a:lnTo>
                <a:lnTo>
                  <a:pt x="2384891" y="2194790"/>
                </a:lnTo>
                <a:lnTo>
                  <a:pt x="2412759" y="2159555"/>
                </a:lnTo>
                <a:lnTo>
                  <a:pt x="2439461" y="2123381"/>
                </a:lnTo>
                <a:lnTo>
                  <a:pt x="2464968" y="2086297"/>
                </a:lnTo>
                <a:lnTo>
                  <a:pt x="2489253" y="2048331"/>
                </a:lnTo>
                <a:lnTo>
                  <a:pt x="2512285" y="2009512"/>
                </a:lnTo>
                <a:lnTo>
                  <a:pt x="2534038" y="1969867"/>
                </a:lnTo>
                <a:lnTo>
                  <a:pt x="2554483" y="1929426"/>
                </a:lnTo>
                <a:lnTo>
                  <a:pt x="2573590" y="1888217"/>
                </a:lnTo>
                <a:lnTo>
                  <a:pt x="2591333" y="1846267"/>
                </a:lnTo>
                <a:lnTo>
                  <a:pt x="2607681" y="1803607"/>
                </a:lnTo>
                <a:lnTo>
                  <a:pt x="2622608" y="1760264"/>
                </a:lnTo>
                <a:lnTo>
                  <a:pt x="2636084" y="1716266"/>
                </a:lnTo>
                <a:lnTo>
                  <a:pt x="2648082" y="1671643"/>
                </a:lnTo>
                <a:lnTo>
                  <a:pt x="2658571" y="1626421"/>
                </a:lnTo>
                <a:lnTo>
                  <a:pt x="2667525" y="1580631"/>
                </a:lnTo>
                <a:lnTo>
                  <a:pt x="2674915" y="1534300"/>
                </a:lnTo>
                <a:lnTo>
                  <a:pt x="2680712" y="1487456"/>
                </a:lnTo>
                <a:lnTo>
                  <a:pt x="2684888" y="1440129"/>
                </a:lnTo>
                <a:lnTo>
                  <a:pt x="2687415" y="1392346"/>
                </a:lnTo>
                <a:lnTo>
                  <a:pt x="2688263" y="1344137"/>
                </a:lnTo>
                <a:lnTo>
                  <a:pt x="2687415" y="1295927"/>
                </a:lnTo>
                <a:lnTo>
                  <a:pt x="2684888" y="1248144"/>
                </a:lnTo>
                <a:lnTo>
                  <a:pt x="2680712" y="1200817"/>
                </a:lnTo>
                <a:lnTo>
                  <a:pt x="2674915" y="1153973"/>
                </a:lnTo>
                <a:lnTo>
                  <a:pt x="2667525" y="1107642"/>
                </a:lnTo>
                <a:lnTo>
                  <a:pt x="2658571" y="1061851"/>
                </a:lnTo>
                <a:lnTo>
                  <a:pt x="2648082" y="1016630"/>
                </a:lnTo>
                <a:lnTo>
                  <a:pt x="2636084" y="972006"/>
                </a:lnTo>
                <a:lnTo>
                  <a:pt x="2622608" y="928008"/>
                </a:lnTo>
                <a:lnTo>
                  <a:pt x="2607681" y="884665"/>
                </a:lnTo>
                <a:lnTo>
                  <a:pt x="2591333" y="842004"/>
                </a:lnTo>
                <a:lnTo>
                  <a:pt x="2573590" y="800055"/>
                </a:lnTo>
                <a:lnTo>
                  <a:pt x="2554483" y="758845"/>
                </a:lnTo>
                <a:lnTo>
                  <a:pt x="2534038" y="718404"/>
                </a:lnTo>
                <a:lnTo>
                  <a:pt x="2512285" y="678759"/>
                </a:lnTo>
                <a:lnTo>
                  <a:pt x="2489253" y="639939"/>
                </a:lnTo>
                <a:lnTo>
                  <a:pt x="2464968" y="601973"/>
                </a:lnTo>
                <a:lnTo>
                  <a:pt x="2439461" y="564888"/>
                </a:lnTo>
                <a:lnTo>
                  <a:pt x="2412759" y="528714"/>
                </a:lnTo>
                <a:lnTo>
                  <a:pt x="2384891" y="493479"/>
                </a:lnTo>
                <a:lnTo>
                  <a:pt x="2355885" y="459210"/>
                </a:lnTo>
                <a:lnTo>
                  <a:pt x="2325770" y="425938"/>
                </a:lnTo>
                <a:lnTo>
                  <a:pt x="2294574" y="393689"/>
                </a:lnTo>
                <a:lnTo>
                  <a:pt x="2262325" y="362493"/>
                </a:lnTo>
                <a:lnTo>
                  <a:pt x="2229052" y="332378"/>
                </a:lnTo>
                <a:lnTo>
                  <a:pt x="2194784" y="303372"/>
                </a:lnTo>
                <a:lnTo>
                  <a:pt x="2159549" y="275504"/>
                </a:lnTo>
                <a:lnTo>
                  <a:pt x="2123374" y="248802"/>
                </a:lnTo>
                <a:lnTo>
                  <a:pt x="2086290" y="223294"/>
                </a:lnTo>
                <a:lnTo>
                  <a:pt x="2048324" y="199010"/>
                </a:lnTo>
                <a:lnTo>
                  <a:pt x="2009504" y="175977"/>
                </a:lnTo>
                <a:lnTo>
                  <a:pt x="1969859" y="154225"/>
                </a:lnTo>
                <a:lnTo>
                  <a:pt x="1929417" y="133780"/>
                </a:lnTo>
                <a:lnTo>
                  <a:pt x="1888208" y="114672"/>
                </a:lnTo>
                <a:lnTo>
                  <a:pt x="1846259" y="96930"/>
                </a:lnTo>
                <a:lnTo>
                  <a:pt x="1803598" y="80581"/>
                </a:lnTo>
                <a:lnTo>
                  <a:pt x="1760254" y="65655"/>
                </a:lnTo>
                <a:lnTo>
                  <a:pt x="1716257" y="52178"/>
                </a:lnTo>
                <a:lnTo>
                  <a:pt x="1671633" y="40181"/>
                </a:lnTo>
                <a:lnTo>
                  <a:pt x="1626411" y="29691"/>
                </a:lnTo>
                <a:lnTo>
                  <a:pt x="1580621" y="20737"/>
                </a:lnTo>
                <a:lnTo>
                  <a:pt x="1534289" y="13347"/>
                </a:lnTo>
                <a:lnTo>
                  <a:pt x="1487446" y="7550"/>
                </a:lnTo>
                <a:lnTo>
                  <a:pt x="1440119" y="3374"/>
                </a:lnTo>
                <a:lnTo>
                  <a:pt x="1392336" y="848"/>
                </a:lnTo>
                <a:lnTo>
                  <a:pt x="1344126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415343" y="5960207"/>
            <a:ext cx="850265" cy="1579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200" b="1" spc="132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02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52414" y="7326829"/>
            <a:ext cx="1933575" cy="753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685" marR="5080" indent="-134620">
              <a:lnSpc>
                <a:spcPct val="140500"/>
              </a:lnSpc>
              <a:spcBef>
                <a:spcPts val="95"/>
              </a:spcBef>
            </a:pPr>
            <a:r>
              <a:rPr sz="1700" b="1" spc="265" dirty="0">
                <a:solidFill>
                  <a:srgbClr val="FFFFFF"/>
                </a:solidFill>
                <a:latin typeface="Calibri"/>
                <a:cs typeface="Calibri"/>
              </a:rPr>
              <a:t>POSTDOCTORAL  </a:t>
            </a:r>
            <a:r>
              <a:rPr sz="1700" b="1" spc="300" dirty="0">
                <a:solidFill>
                  <a:srgbClr val="FFFFFF"/>
                </a:solidFill>
                <a:latin typeface="Calibri"/>
                <a:cs typeface="Calibri"/>
              </a:rPr>
              <a:t>RESEARCHERS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451062" y="5541917"/>
            <a:ext cx="4110354" cy="4105910"/>
          </a:xfrm>
          <a:custGeom>
            <a:avLst/>
            <a:gdLst/>
            <a:ahLst/>
            <a:cxnLst/>
            <a:rect l="l" t="t" r="r" b="b"/>
            <a:pathLst>
              <a:path w="4110354" h="4105909">
                <a:moveTo>
                  <a:pt x="1152093" y="3529444"/>
                </a:moveTo>
                <a:lnTo>
                  <a:pt x="1150416" y="3485248"/>
                </a:lnTo>
                <a:lnTo>
                  <a:pt x="1145349" y="3441268"/>
                </a:lnTo>
                <a:lnTo>
                  <a:pt x="1136916" y="3397707"/>
                </a:lnTo>
                <a:lnTo>
                  <a:pt x="1125105" y="3354768"/>
                </a:lnTo>
                <a:lnTo>
                  <a:pt x="1109916" y="3312680"/>
                </a:lnTo>
                <a:lnTo>
                  <a:pt x="1091361" y="3271634"/>
                </a:lnTo>
                <a:lnTo>
                  <a:pt x="1069428" y="3231832"/>
                </a:lnTo>
                <a:lnTo>
                  <a:pt x="1044117" y="3193516"/>
                </a:lnTo>
                <a:lnTo>
                  <a:pt x="1015441" y="3156877"/>
                </a:lnTo>
                <a:lnTo>
                  <a:pt x="983386" y="3122117"/>
                </a:lnTo>
                <a:lnTo>
                  <a:pt x="948626" y="3090049"/>
                </a:lnTo>
                <a:lnTo>
                  <a:pt x="911987" y="3061373"/>
                </a:lnTo>
                <a:lnTo>
                  <a:pt x="873658" y="3036062"/>
                </a:lnTo>
                <a:lnTo>
                  <a:pt x="833869" y="3014129"/>
                </a:lnTo>
                <a:lnTo>
                  <a:pt x="792822" y="2995574"/>
                </a:lnTo>
                <a:lnTo>
                  <a:pt x="750722" y="2980385"/>
                </a:lnTo>
                <a:lnTo>
                  <a:pt x="707796" y="2968574"/>
                </a:lnTo>
                <a:lnTo>
                  <a:pt x="664222" y="2960141"/>
                </a:lnTo>
                <a:lnTo>
                  <a:pt x="620242" y="2955074"/>
                </a:lnTo>
                <a:lnTo>
                  <a:pt x="576046" y="2953385"/>
                </a:lnTo>
                <a:lnTo>
                  <a:pt x="531863" y="2955074"/>
                </a:lnTo>
                <a:lnTo>
                  <a:pt x="487870" y="2960141"/>
                </a:lnTo>
                <a:lnTo>
                  <a:pt x="444309" y="2968574"/>
                </a:lnTo>
                <a:lnTo>
                  <a:pt x="401383" y="2980385"/>
                </a:lnTo>
                <a:lnTo>
                  <a:pt x="359283" y="2995574"/>
                </a:lnTo>
                <a:lnTo>
                  <a:pt x="318236" y="3014129"/>
                </a:lnTo>
                <a:lnTo>
                  <a:pt x="278447" y="3036062"/>
                </a:lnTo>
                <a:lnTo>
                  <a:pt x="240118" y="3061373"/>
                </a:lnTo>
                <a:lnTo>
                  <a:pt x="203479" y="3090049"/>
                </a:lnTo>
                <a:lnTo>
                  <a:pt x="168719" y="3122117"/>
                </a:lnTo>
                <a:lnTo>
                  <a:pt x="136664" y="3156877"/>
                </a:lnTo>
                <a:lnTo>
                  <a:pt x="107975" y="3193516"/>
                </a:lnTo>
                <a:lnTo>
                  <a:pt x="82664" y="3231832"/>
                </a:lnTo>
                <a:lnTo>
                  <a:pt x="60731" y="3271634"/>
                </a:lnTo>
                <a:lnTo>
                  <a:pt x="42176" y="3312680"/>
                </a:lnTo>
                <a:lnTo>
                  <a:pt x="26987" y="3354768"/>
                </a:lnTo>
                <a:lnTo>
                  <a:pt x="15189" y="3397707"/>
                </a:lnTo>
                <a:lnTo>
                  <a:pt x="6743" y="3441268"/>
                </a:lnTo>
                <a:lnTo>
                  <a:pt x="1689" y="3485248"/>
                </a:lnTo>
                <a:lnTo>
                  <a:pt x="0" y="3529444"/>
                </a:lnTo>
                <a:lnTo>
                  <a:pt x="1689" y="3573640"/>
                </a:lnTo>
                <a:lnTo>
                  <a:pt x="6743" y="3617620"/>
                </a:lnTo>
                <a:lnTo>
                  <a:pt x="15189" y="3661181"/>
                </a:lnTo>
                <a:lnTo>
                  <a:pt x="26987" y="3704120"/>
                </a:lnTo>
                <a:lnTo>
                  <a:pt x="42176" y="3746220"/>
                </a:lnTo>
                <a:lnTo>
                  <a:pt x="60731" y="3787267"/>
                </a:lnTo>
                <a:lnTo>
                  <a:pt x="82664" y="3827056"/>
                </a:lnTo>
                <a:lnTo>
                  <a:pt x="107975" y="3865372"/>
                </a:lnTo>
                <a:lnTo>
                  <a:pt x="136664" y="3902024"/>
                </a:lnTo>
                <a:lnTo>
                  <a:pt x="168719" y="3936784"/>
                </a:lnTo>
                <a:lnTo>
                  <a:pt x="203479" y="3968839"/>
                </a:lnTo>
                <a:lnTo>
                  <a:pt x="240118" y="3997515"/>
                </a:lnTo>
                <a:lnTo>
                  <a:pt x="278447" y="4022826"/>
                </a:lnTo>
                <a:lnTo>
                  <a:pt x="318236" y="4044759"/>
                </a:lnTo>
                <a:lnTo>
                  <a:pt x="359283" y="4063327"/>
                </a:lnTo>
                <a:lnTo>
                  <a:pt x="401383" y="4078503"/>
                </a:lnTo>
                <a:lnTo>
                  <a:pt x="444309" y="4090314"/>
                </a:lnTo>
                <a:lnTo>
                  <a:pt x="487870" y="4098760"/>
                </a:lnTo>
                <a:lnTo>
                  <a:pt x="531863" y="4103814"/>
                </a:lnTo>
                <a:lnTo>
                  <a:pt x="576046" y="4105503"/>
                </a:lnTo>
                <a:lnTo>
                  <a:pt x="620242" y="4103814"/>
                </a:lnTo>
                <a:lnTo>
                  <a:pt x="664222" y="4098760"/>
                </a:lnTo>
                <a:lnTo>
                  <a:pt x="707796" y="4090314"/>
                </a:lnTo>
                <a:lnTo>
                  <a:pt x="750722" y="4078503"/>
                </a:lnTo>
                <a:lnTo>
                  <a:pt x="792822" y="4063327"/>
                </a:lnTo>
                <a:lnTo>
                  <a:pt x="833869" y="4044759"/>
                </a:lnTo>
                <a:lnTo>
                  <a:pt x="873658" y="4022826"/>
                </a:lnTo>
                <a:lnTo>
                  <a:pt x="911987" y="3997515"/>
                </a:lnTo>
                <a:lnTo>
                  <a:pt x="948626" y="3968839"/>
                </a:lnTo>
                <a:lnTo>
                  <a:pt x="983386" y="3936784"/>
                </a:lnTo>
                <a:lnTo>
                  <a:pt x="1015441" y="3902024"/>
                </a:lnTo>
                <a:lnTo>
                  <a:pt x="1044117" y="3865372"/>
                </a:lnTo>
                <a:lnTo>
                  <a:pt x="1069428" y="3827056"/>
                </a:lnTo>
                <a:lnTo>
                  <a:pt x="1091361" y="3787267"/>
                </a:lnTo>
                <a:lnTo>
                  <a:pt x="1109916" y="3746220"/>
                </a:lnTo>
                <a:lnTo>
                  <a:pt x="1125105" y="3704120"/>
                </a:lnTo>
                <a:lnTo>
                  <a:pt x="1136916" y="3661181"/>
                </a:lnTo>
                <a:lnTo>
                  <a:pt x="1145349" y="3617620"/>
                </a:lnTo>
                <a:lnTo>
                  <a:pt x="1150416" y="3573640"/>
                </a:lnTo>
                <a:lnTo>
                  <a:pt x="1152093" y="3529444"/>
                </a:lnTo>
                <a:close/>
              </a:path>
              <a:path w="4110354" h="4105909">
                <a:moveTo>
                  <a:pt x="4110139" y="1663700"/>
                </a:moveTo>
                <a:lnTo>
                  <a:pt x="4109377" y="1612900"/>
                </a:lnTo>
                <a:lnTo>
                  <a:pt x="4107078" y="1562100"/>
                </a:lnTo>
                <a:lnTo>
                  <a:pt x="4103268" y="1511300"/>
                </a:lnTo>
                <a:lnTo>
                  <a:pt x="4097959" y="1460500"/>
                </a:lnTo>
                <a:lnTo>
                  <a:pt x="4091152" y="1409700"/>
                </a:lnTo>
                <a:lnTo>
                  <a:pt x="4082846" y="1358900"/>
                </a:lnTo>
                <a:lnTo>
                  <a:pt x="4073080" y="1320800"/>
                </a:lnTo>
                <a:lnTo>
                  <a:pt x="4061853" y="1270000"/>
                </a:lnTo>
                <a:lnTo>
                  <a:pt x="4049179" y="1219200"/>
                </a:lnTo>
                <a:lnTo>
                  <a:pt x="4042422" y="1194904"/>
                </a:lnTo>
                <a:lnTo>
                  <a:pt x="4042422" y="1663700"/>
                </a:lnTo>
                <a:lnTo>
                  <a:pt x="4041622" y="1714500"/>
                </a:lnTo>
                <a:lnTo>
                  <a:pt x="4039247" y="1765300"/>
                </a:lnTo>
                <a:lnTo>
                  <a:pt x="4035285" y="1816100"/>
                </a:lnTo>
                <a:lnTo>
                  <a:pt x="4029773" y="1866900"/>
                </a:lnTo>
                <a:lnTo>
                  <a:pt x="4022712" y="1917700"/>
                </a:lnTo>
                <a:lnTo>
                  <a:pt x="4014114" y="1968500"/>
                </a:lnTo>
                <a:lnTo>
                  <a:pt x="4003992" y="2019300"/>
                </a:lnTo>
                <a:lnTo>
                  <a:pt x="3992346" y="2070100"/>
                </a:lnTo>
                <a:lnTo>
                  <a:pt x="3979202" y="2120900"/>
                </a:lnTo>
                <a:lnTo>
                  <a:pt x="3964571" y="2159000"/>
                </a:lnTo>
                <a:lnTo>
                  <a:pt x="3948468" y="2209800"/>
                </a:lnTo>
                <a:lnTo>
                  <a:pt x="3930891" y="2260600"/>
                </a:lnTo>
                <a:lnTo>
                  <a:pt x="3911854" y="2298700"/>
                </a:lnTo>
                <a:lnTo>
                  <a:pt x="3891381" y="2349500"/>
                </a:lnTo>
                <a:lnTo>
                  <a:pt x="3869474" y="2387600"/>
                </a:lnTo>
                <a:lnTo>
                  <a:pt x="3846157" y="2438400"/>
                </a:lnTo>
                <a:lnTo>
                  <a:pt x="3821417" y="2476500"/>
                </a:lnTo>
                <a:lnTo>
                  <a:pt x="3795293" y="2527300"/>
                </a:lnTo>
                <a:lnTo>
                  <a:pt x="3767772" y="2565400"/>
                </a:lnTo>
                <a:lnTo>
                  <a:pt x="3738892" y="2603500"/>
                </a:lnTo>
                <a:lnTo>
                  <a:pt x="3708641" y="2641600"/>
                </a:lnTo>
                <a:lnTo>
                  <a:pt x="3677056" y="2679700"/>
                </a:lnTo>
                <a:lnTo>
                  <a:pt x="3644112" y="2717800"/>
                </a:lnTo>
                <a:lnTo>
                  <a:pt x="3609860" y="2755900"/>
                </a:lnTo>
                <a:lnTo>
                  <a:pt x="3574288" y="2794000"/>
                </a:lnTo>
                <a:lnTo>
                  <a:pt x="3537585" y="2832100"/>
                </a:lnTo>
                <a:lnTo>
                  <a:pt x="3499967" y="2870200"/>
                </a:lnTo>
                <a:lnTo>
                  <a:pt x="3461435" y="2895600"/>
                </a:lnTo>
                <a:lnTo>
                  <a:pt x="3422053" y="2933700"/>
                </a:lnTo>
                <a:lnTo>
                  <a:pt x="3381819" y="2959100"/>
                </a:lnTo>
                <a:lnTo>
                  <a:pt x="3340760" y="2997200"/>
                </a:lnTo>
                <a:lnTo>
                  <a:pt x="3298939" y="3022600"/>
                </a:lnTo>
                <a:lnTo>
                  <a:pt x="3256343" y="3048000"/>
                </a:lnTo>
                <a:lnTo>
                  <a:pt x="3169005" y="3098800"/>
                </a:lnTo>
                <a:lnTo>
                  <a:pt x="3124327" y="3111500"/>
                </a:lnTo>
                <a:lnTo>
                  <a:pt x="3078988" y="3136900"/>
                </a:lnTo>
                <a:lnTo>
                  <a:pt x="3033052" y="3149600"/>
                </a:lnTo>
                <a:lnTo>
                  <a:pt x="2986519" y="3175000"/>
                </a:lnTo>
                <a:lnTo>
                  <a:pt x="2696616" y="3251200"/>
                </a:lnTo>
                <a:lnTo>
                  <a:pt x="2646781" y="3251200"/>
                </a:lnTo>
                <a:lnTo>
                  <a:pt x="2596578" y="3263900"/>
                </a:lnTo>
                <a:lnTo>
                  <a:pt x="2291664" y="3263900"/>
                </a:lnTo>
                <a:lnTo>
                  <a:pt x="2241473" y="3251200"/>
                </a:lnTo>
                <a:lnTo>
                  <a:pt x="2191626" y="3251200"/>
                </a:lnTo>
                <a:lnTo>
                  <a:pt x="1901736" y="3175000"/>
                </a:lnTo>
                <a:lnTo>
                  <a:pt x="1855203" y="3149600"/>
                </a:lnTo>
                <a:lnTo>
                  <a:pt x="1809254" y="3136900"/>
                </a:lnTo>
                <a:lnTo>
                  <a:pt x="1763928" y="3111500"/>
                </a:lnTo>
                <a:lnTo>
                  <a:pt x="1719237" y="3098800"/>
                </a:lnTo>
                <a:lnTo>
                  <a:pt x="1631899" y="3048000"/>
                </a:lnTo>
                <a:lnTo>
                  <a:pt x="1589316" y="3022600"/>
                </a:lnTo>
                <a:lnTo>
                  <a:pt x="1547482" y="2997200"/>
                </a:lnTo>
                <a:lnTo>
                  <a:pt x="1506435" y="2959100"/>
                </a:lnTo>
                <a:lnTo>
                  <a:pt x="1466202" y="2933700"/>
                </a:lnTo>
                <a:lnTo>
                  <a:pt x="1426806" y="2895600"/>
                </a:lnTo>
                <a:lnTo>
                  <a:pt x="1388275" y="2870200"/>
                </a:lnTo>
                <a:lnTo>
                  <a:pt x="1350657" y="2832100"/>
                </a:lnTo>
                <a:lnTo>
                  <a:pt x="1313954" y="2794000"/>
                </a:lnTo>
                <a:lnTo>
                  <a:pt x="1278382" y="2755900"/>
                </a:lnTo>
                <a:lnTo>
                  <a:pt x="1244130" y="2717800"/>
                </a:lnTo>
                <a:lnTo>
                  <a:pt x="1211199" y="2679700"/>
                </a:lnTo>
                <a:lnTo>
                  <a:pt x="1179601" y="2641600"/>
                </a:lnTo>
                <a:lnTo>
                  <a:pt x="1149350" y="2603500"/>
                </a:lnTo>
                <a:lnTo>
                  <a:pt x="1120470" y="2565400"/>
                </a:lnTo>
                <a:lnTo>
                  <a:pt x="1092949" y="2527300"/>
                </a:lnTo>
                <a:lnTo>
                  <a:pt x="1066825" y="2476500"/>
                </a:lnTo>
                <a:lnTo>
                  <a:pt x="1042098" y="2438400"/>
                </a:lnTo>
                <a:lnTo>
                  <a:pt x="1018768" y="2387600"/>
                </a:lnTo>
                <a:lnTo>
                  <a:pt x="996861" y="2349500"/>
                </a:lnTo>
                <a:lnTo>
                  <a:pt x="976388" y="2298700"/>
                </a:lnTo>
                <a:lnTo>
                  <a:pt x="957364" y="2260600"/>
                </a:lnTo>
                <a:lnTo>
                  <a:pt x="939787" y="2209800"/>
                </a:lnTo>
                <a:lnTo>
                  <a:pt x="923671" y="2159000"/>
                </a:lnTo>
                <a:lnTo>
                  <a:pt x="909040" y="2120900"/>
                </a:lnTo>
                <a:lnTo>
                  <a:pt x="895908" y="2070100"/>
                </a:lnTo>
                <a:lnTo>
                  <a:pt x="884262" y="2019300"/>
                </a:lnTo>
                <a:lnTo>
                  <a:pt x="874141" y="1968500"/>
                </a:lnTo>
                <a:lnTo>
                  <a:pt x="865543" y="1917700"/>
                </a:lnTo>
                <a:lnTo>
                  <a:pt x="858481" y="1866900"/>
                </a:lnTo>
                <a:lnTo>
                  <a:pt x="852970" y="1816100"/>
                </a:lnTo>
                <a:lnTo>
                  <a:pt x="849007" y="1765300"/>
                </a:lnTo>
                <a:lnTo>
                  <a:pt x="846632" y="1714500"/>
                </a:lnTo>
                <a:lnTo>
                  <a:pt x="845832" y="1663700"/>
                </a:lnTo>
                <a:lnTo>
                  <a:pt x="846632" y="1612900"/>
                </a:lnTo>
                <a:lnTo>
                  <a:pt x="849007" y="1562100"/>
                </a:lnTo>
                <a:lnTo>
                  <a:pt x="852970" y="1511300"/>
                </a:lnTo>
                <a:lnTo>
                  <a:pt x="858481" y="1460500"/>
                </a:lnTo>
                <a:lnTo>
                  <a:pt x="865543" y="1409700"/>
                </a:lnTo>
                <a:lnTo>
                  <a:pt x="874141" y="1371600"/>
                </a:lnTo>
                <a:lnTo>
                  <a:pt x="884262" y="1320800"/>
                </a:lnTo>
                <a:lnTo>
                  <a:pt x="895908" y="1270000"/>
                </a:lnTo>
                <a:lnTo>
                  <a:pt x="909040" y="1219200"/>
                </a:lnTo>
                <a:lnTo>
                  <a:pt x="923671" y="1168400"/>
                </a:lnTo>
                <a:lnTo>
                  <a:pt x="939787" y="1130300"/>
                </a:lnTo>
                <a:lnTo>
                  <a:pt x="957364" y="1079500"/>
                </a:lnTo>
                <a:lnTo>
                  <a:pt x="976388" y="1028700"/>
                </a:lnTo>
                <a:lnTo>
                  <a:pt x="996861" y="990600"/>
                </a:lnTo>
                <a:lnTo>
                  <a:pt x="1018768" y="939800"/>
                </a:lnTo>
                <a:lnTo>
                  <a:pt x="1042098" y="901700"/>
                </a:lnTo>
                <a:lnTo>
                  <a:pt x="1066825" y="850900"/>
                </a:lnTo>
                <a:lnTo>
                  <a:pt x="1092949" y="812800"/>
                </a:lnTo>
                <a:lnTo>
                  <a:pt x="1120470" y="774700"/>
                </a:lnTo>
                <a:lnTo>
                  <a:pt x="1149350" y="723900"/>
                </a:lnTo>
                <a:lnTo>
                  <a:pt x="1179601" y="685800"/>
                </a:lnTo>
                <a:lnTo>
                  <a:pt x="1211199" y="647700"/>
                </a:lnTo>
                <a:lnTo>
                  <a:pt x="1244130" y="609600"/>
                </a:lnTo>
                <a:lnTo>
                  <a:pt x="1278382" y="571500"/>
                </a:lnTo>
                <a:lnTo>
                  <a:pt x="1313954" y="533400"/>
                </a:lnTo>
                <a:lnTo>
                  <a:pt x="1350657" y="508000"/>
                </a:lnTo>
                <a:lnTo>
                  <a:pt x="1388275" y="469900"/>
                </a:lnTo>
                <a:lnTo>
                  <a:pt x="1426806" y="431800"/>
                </a:lnTo>
                <a:lnTo>
                  <a:pt x="1466202" y="406400"/>
                </a:lnTo>
                <a:lnTo>
                  <a:pt x="1506435" y="368300"/>
                </a:lnTo>
                <a:lnTo>
                  <a:pt x="1547482" y="342900"/>
                </a:lnTo>
                <a:lnTo>
                  <a:pt x="1589316" y="317500"/>
                </a:lnTo>
                <a:lnTo>
                  <a:pt x="1631899" y="292100"/>
                </a:lnTo>
                <a:lnTo>
                  <a:pt x="1719237" y="241300"/>
                </a:lnTo>
                <a:lnTo>
                  <a:pt x="1763928" y="215900"/>
                </a:lnTo>
                <a:lnTo>
                  <a:pt x="1809254" y="203200"/>
                </a:lnTo>
                <a:lnTo>
                  <a:pt x="1855203" y="177800"/>
                </a:lnTo>
                <a:lnTo>
                  <a:pt x="1948815" y="152400"/>
                </a:lnTo>
                <a:lnTo>
                  <a:pt x="1996440" y="127000"/>
                </a:lnTo>
                <a:lnTo>
                  <a:pt x="2093150" y="101600"/>
                </a:lnTo>
                <a:lnTo>
                  <a:pt x="2142185" y="101600"/>
                </a:lnTo>
                <a:lnTo>
                  <a:pt x="2241473" y="76200"/>
                </a:lnTo>
                <a:lnTo>
                  <a:pt x="2393023" y="76200"/>
                </a:lnTo>
                <a:lnTo>
                  <a:pt x="2444127" y="63500"/>
                </a:lnTo>
                <a:lnTo>
                  <a:pt x="2495219" y="76200"/>
                </a:lnTo>
                <a:lnTo>
                  <a:pt x="2646781" y="76200"/>
                </a:lnTo>
                <a:lnTo>
                  <a:pt x="2746070" y="101600"/>
                </a:lnTo>
                <a:lnTo>
                  <a:pt x="2795105" y="101600"/>
                </a:lnTo>
                <a:lnTo>
                  <a:pt x="2891815" y="127000"/>
                </a:lnTo>
                <a:lnTo>
                  <a:pt x="2939427" y="152400"/>
                </a:lnTo>
                <a:lnTo>
                  <a:pt x="3033052" y="177800"/>
                </a:lnTo>
                <a:lnTo>
                  <a:pt x="3078988" y="203200"/>
                </a:lnTo>
                <a:lnTo>
                  <a:pt x="3124327" y="215900"/>
                </a:lnTo>
                <a:lnTo>
                  <a:pt x="3169005" y="241300"/>
                </a:lnTo>
                <a:lnTo>
                  <a:pt x="3256343" y="292100"/>
                </a:lnTo>
                <a:lnTo>
                  <a:pt x="3298939" y="317500"/>
                </a:lnTo>
                <a:lnTo>
                  <a:pt x="3340760" y="342900"/>
                </a:lnTo>
                <a:lnTo>
                  <a:pt x="3381819" y="368300"/>
                </a:lnTo>
                <a:lnTo>
                  <a:pt x="3422053" y="406400"/>
                </a:lnTo>
                <a:lnTo>
                  <a:pt x="3461435" y="431800"/>
                </a:lnTo>
                <a:lnTo>
                  <a:pt x="3499967" y="469900"/>
                </a:lnTo>
                <a:lnTo>
                  <a:pt x="3537585" y="508000"/>
                </a:lnTo>
                <a:lnTo>
                  <a:pt x="3574288" y="533400"/>
                </a:lnTo>
                <a:lnTo>
                  <a:pt x="3609860" y="571500"/>
                </a:lnTo>
                <a:lnTo>
                  <a:pt x="3644112" y="609600"/>
                </a:lnTo>
                <a:lnTo>
                  <a:pt x="3677056" y="647700"/>
                </a:lnTo>
                <a:lnTo>
                  <a:pt x="3708641" y="685800"/>
                </a:lnTo>
                <a:lnTo>
                  <a:pt x="3738892" y="723900"/>
                </a:lnTo>
                <a:lnTo>
                  <a:pt x="3767772" y="774700"/>
                </a:lnTo>
                <a:lnTo>
                  <a:pt x="3795293" y="812800"/>
                </a:lnTo>
                <a:lnTo>
                  <a:pt x="3821417" y="850900"/>
                </a:lnTo>
                <a:lnTo>
                  <a:pt x="3846157" y="901700"/>
                </a:lnTo>
                <a:lnTo>
                  <a:pt x="3869474" y="939800"/>
                </a:lnTo>
                <a:lnTo>
                  <a:pt x="3891381" y="990600"/>
                </a:lnTo>
                <a:lnTo>
                  <a:pt x="3911854" y="1028700"/>
                </a:lnTo>
                <a:lnTo>
                  <a:pt x="3930891" y="1079500"/>
                </a:lnTo>
                <a:lnTo>
                  <a:pt x="3948468" y="1130300"/>
                </a:lnTo>
                <a:lnTo>
                  <a:pt x="3964571" y="1168400"/>
                </a:lnTo>
                <a:lnTo>
                  <a:pt x="3979202" y="1219200"/>
                </a:lnTo>
                <a:lnTo>
                  <a:pt x="3992346" y="1270000"/>
                </a:lnTo>
                <a:lnTo>
                  <a:pt x="4003992" y="1320800"/>
                </a:lnTo>
                <a:lnTo>
                  <a:pt x="4014114" y="1371600"/>
                </a:lnTo>
                <a:lnTo>
                  <a:pt x="4022712" y="1409700"/>
                </a:lnTo>
                <a:lnTo>
                  <a:pt x="4029773" y="1460500"/>
                </a:lnTo>
                <a:lnTo>
                  <a:pt x="4035285" y="1511300"/>
                </a:lnTo>
                <a:lnTo>
                  <a:pt x="4039247" y="1562100"/>
                </a:lnTo>
                <a:lnTo>
                  <a:pt x="4041622" y="1612900"/>
                </a:lnTo>
                <a:lnTo>
                  <a:pt x="4042422" y="1663700"/>
                </a:lnTo>
                <a:lnTo>
                  <a:pt x="4042422" y="1194904"/>
                </a:lnTo>
                <a:lnTo>
                  <a:pt x="4035056" y="1168400"/>
                </a:lnTo>
                <a:lnTo>
                  <a:pt x="4019512" y="1117600"/>
                </a:lnTo>
                <a:lnTo>
                  <a:pt x="4002544" y="1079500"/>
                </a:lnTo>
                <a:lnTo>
                  <a:pt x="3984167" y="1028700"/>
                </a:lnTo>
                <a:lnTo>
                  <a:pt x="3964394" y="977900"/>
                </a:lnTo>
                <a:lnTo>
                  <a:pt x="3943248" y="939800"/>
                </a:lnTo>
                <a:lnTo>
                  <a:pt x="3920706" y="889000"/>
                </a:lnTo>
                <a:lnTo>
                  <a:pt x="3896817" y="850900"/>
                </a:lnTo>
                <a:lnTo>
                  <a:pt x="3871569" y="812800"/>
                </a:lnTo>
                <a:lnTo>
                  <a:pt x="3844975" y="762000"/>
                </a:lnTo>
                <a:lnTo>
                  <a:pt x="3817061" y="723900"/>
                </a:lnTo>
                <a:lnTo>
                  <a:pt x="3787813" y="685800"/>
                </a:lnTo>
                <a:lnTo>
                  <a:pt x="3757269" y="647700"/>
                </a:lnTo>
                <a:lnTo>
                  <a:pt x="3725418" y="596900"/>
                </a:lnTo>
                <a:lnTo>
                  <a:pt x="3692283" y="558800"/>
                </a:lnTo>
                <a:lnTo>
                  <a:pt x="3657866" y="520700"/>
                </a:lnTo>
                <a:lnTo>
                  <a:pt x="3622192" y="495300"/>
                </a:lnTo>
                <a:lnTo>
                  <a:pt x="3585426" y="457200"/>
                </a:lnTo>
                <a:lnTo>
                  <a:pt x="3547770" y="419100"/>
                </a:lnTo>
                <a:lnTo>
                  <a:pt x="3509238" y="381000"/>
                </a:lnTo>
                <a:lnTo>
                  <a:pt x="3469868" y="355600"/>
                </a:lnTo>
                <a:lnTo>
                  <a:pt x="3429685" y="330200"/>
                </a:lnTo>
                <a:lnTo>
                  <a:pt x="3388715" y="292100"/>
                </a:lnTo>
                <a:lnTo>
                  <a:pt x="3346983" y="266700"/>
                </a:lnTo>
                <a:lnTo>
                  <a:pt x="3261322" y="215900"/>
                </a:lnTo>
                <a:lnTo>
                  <a:pt x="3172942" y="165100"/>
                </a:lnTo>
                <a:lnTo>
                  <a:pt x="3127794" y="152400"/>
                </a:lnTo>
                <a:lnTo>
                  <a:pt x="3082036" y="127000"/>
                </a:lnTo>
                <a:lnTo>
                  <a:pt x="3035693" y="114300"/>
                </a:lnTo>
                <a:lnTo>
                  <a:pt x="2988805" y="88900"/>
                </a:lnTo>
                <a:lnTo>
                  <a:pt x="2893479" y="63500"/>
                </a:lnTo>
                <a:lnTo>
                  <a:pt x="2747010" y="25400"/>
                </a:lnTo>
                <a:lnTo>
                  <a:pt x="2697353" y="25400"/>
                </a:lnTo>
                <a:lnTo>
                  <a:pt x="2647340" y="12700"/>
                </a:lnTo>
                <a:lnTo>
                  <a:pt x="2596985" y="12700"/>
                </a:lnTo>
                <a:lnTo>
                  <a:pt x="2546312" y="0"/>
                </a:lnTo>
                <a:lnTo>
                  <a:pt x="2341930" y="0"/>
                </a:lnTo>
                <a:lnTo>
                  <a:pt x="2291257" y="12700"/>
                </a:lnTo>
                <a:lnTo>
                  <a:pt x="2240902" y="12700"/>
                </a:lnTo>
                <a:lnTo>
                  <a:pt x="2190889" y="25400"/>
                </a:lnTo>
                <a:lnTo>
                  <a:pt x="2141245" y="25400"/>
                </a:lnTo>
                <a:lnTo>
                  <a:pt x="1899437" y="88900"/>
                </a:lnTo>
                <a:lnTo>
                  <a:pt x="1852549" y="114300"/>
                </a:lnTo>
                <a:lnTo>
                  <a:pt x="1806219" y="127000"/>
                </a:lnTo>
                <a:lnTo>
                  <a:pt x="1760461" y="152400"/>
                </a:lnTo>
                <a:lnTo>
                  <a:pt x="1715300" y="165100"/>
                </a:lnTo>
                <a:lnTo>
                  <a:pt x="1626920" y="215900"/>
                </a:lnTo>
                <a:lnTo>
                  <a:pt x="1541272" y="266700"/>
                </a:lnTo>
                <a:lnTo>
                  <a:pt x="1499539" y="292100"/>
                </a:lnTo>
                <a:lnTo>
                  <a:pt x="1458556" y="330200"/>
                </a:lnTo>
                <a:lnTo>
                  <a:pt x="1418374" y="355600"/>
                </a:lnTo>
                <a:lnTo>
                  <a:pt x="1379016" y="381000"/>
                </a:lnTo>
                <a:lnTo>
                  <a:pt x="1340485" y="419100"/>
                </a:lnTo>
                <a:lnTo>
                  <a:pt x="1302829" y="457200"/>
                </a:lnTo>
                <a:lnTo>
                  <a:pt x="1266063" y="495300"/>
                </a:lnTo>
                <a:lnTo>
                  <a:pt x="1230388" y="520700"/>
                </a:lnTo>
                <a:lnTo>
                  <a:pt x="1195971" y="558800"/>
                </a:lnTo>
                <a:lnTo>
                  <a:pt x="1162837" y="596900"/>
                </a:lnTo>
                <a:lnTo>
                  <a:pt x="1130985" y="647700"/>
                </a:lnTo>
                <a:lnTo>
                  <a:pt x="1100429" y="685800"/>
                </a:lnTo>
                <a:lnTo>
                  <a:pt x="1071194" y="723900"/>
                </a:lnTo>
                <a:lnTo>
                  <a:pt x="1043266" y="762000"/>
                </a:lnTo>
                <a:lnTo>
                  <a:pt x="1016685" y="812800"/>
                </a:lnTo>
                <a:lnTo>
                  <a:pt x="991438" y="850900"/>
                </a:lnTo>
                <a:lnTo>
                  <a:pt x="967536" y="889000"/>
                </a:lnTo>
                <a:lnTo>
                  <a:pt x="945007" y="939800"/>
                </a:lnTo>
                <a:lnTo>
                  <a:pt x="923848" y="977900"/>
                </a:lnTo>
                <a:lnTo>
                  <a:pt x="904074" y="1028700"/>
                </a:lnTo>
                <a:lnTo>
                  <a:pt x="885710" y="1079500"/>
                </a:lnTo>
                <a:lnTo>
                  <a:pt x="868743" y="1117600"/>
                </a:lnTo>
                <a:lnTo>
                  <a:pt x="853186" y="1168400"/>
                </a:lnTo>
                <a:lnTo>
                  <a:pt x="839063" y="1219200"/>
                </a:lnTo>
                <a:lnTo>
                  <a:pt x="826389" y="1270000"/>
                </a:lnTo>
                <a:lnTo>
                  <a:pt x="815162" y="1320800"/>
                </a:lnTo>
                <a:lnTo>
                  <a:pt x="805395" y="1358900"/>
                </a:lnTo>
                <a:lnTo>
                  <a:pt x="797102" y="1409700"/>
                </a:lnTo>
                <a:lnTo>
                  <a:pt x="790282" y="1460500"/>
                </a:lnTo>
                <a:lnTo>
                  <a:pt x="784974" y="1511300"/>
                </a:lnTo>
                <a:lnTo>
                  <a:pt x="781164" y="1562100"/>
                </a:lnTo>
                <a:lnTo>
                  <a:pt x="778865" y="1612900"/>
                </a:lnTo>
                <a:lnTo>
                  <a:pt x="778103" y="1663700"/>
                </a:lnTo>
                <a:lnTo>
                  <a:pt x="778865" y="1714500"/>
                </a:lnTo>
                <a:lnTo>
                  <a:pt x="781164" y="1765300"/>
                </a:lnTo>
                <a:lnTo>
                  <a:pt x="784974" y="1816100"/>
                </a:lnTo>
                <a:lnTo>
                  <a:pt x="790282" y="1866900"/>
                </a:lnTo>
                <a:lnTo>
                  <a:pt x="797102" y="1917700"/>
                </a:lnTo>
                <a:lnTo>
                  <a:pt x="805395" y="1968500"/>
                </a:lnTo>
                <a:lnTo>
                  <a:pt x="815162" y="2019300"/>
                </a:lnTo>
                <a:lnTo>
                  <a:pt x="826389" y="2070100"/>
                </a:lnTo>
                <a:lnTo>
                  <a:pt x="839063" y="2120900"/>
                </a:lnTo>
                <a:lnTo>
                  <a:pt x="853186" y="2159000"/>
                </a:lnTo>
                <a:lnTo>
                  <a:pt x="868743" y="2209800"/>
                </a:lnTo>
                <a:lnTo>
                  <a:pt x="885710" y="2260600"/>
                </a:lnTo>
                <a:lnTo>
                  <a:pt x="904074" y="2311400"/>
                </a:lnTo>
                <a:lnTo>
                  <a:pt x="923848" y="2349500"/>
                </a:lnTo>
                <a:lnTo>
                  <a:pt x="945007" y="2400300"/>
                </a:lnTo>
                <a:lnTo>
                  <a:pt x="967536" y="2438400"/>
                </a:lnTo>
                <a:lnTo>
                  <a:pt x="991438" y="2489200"/>
                </a:lnTo>
                <a:lnTo>
                  <a:pt x="1016685" y="2527300"/>
                </a:lnTo>
                <a:lnTo>
                  <a:pt x="1043266" y="2565400"/>
                </a:lnTo>
                <a:lnTo>
                  <a:pt x="1071194" y="2616200"/>
                </a:lnTo>
                <a:lnTo>
                  <a:pt x="1100429" y="2654300"/>
                </a:lnTo>
                <a:lnTo>
                  <a:pt x="1130985" y="2692400"/>
                </a:lnTo>
                <a:lnTo>
                  <a:pt x="1162837" y="2730500"/>
                </a:lnTo>
                <a:lnTo>
                  <a:pt x="1195971" y="2768600"/>
                </a:lnTo>
                <a:lnTo>
                  <a:pt x="1230388" y="2806700"/>
                </a:lnTo>
                <a:lnTo>
                  <a:pt x="1266063" y="2844800"/>
                </a:lnTo>
                <a:lnTo>
                  <a:pt x="1302829" y="2882900"/>
                </a:lnTo>
                <a:lnTo>
                  <a:pt x="1340485" y="2921000"/>
                </a:lnTo>
                <a:lnTo>
                  <a:pt x="1379016" y="2946400"/>
                </a:lnTo>
                <a:lnTo>
                  <a:pt x="1418374" y="2984500"/>
                </a:lnTo>
                <a:lnTo>
                  <a:pt x="1458556" y="3009900"/>
                </a:lnTo>
                <a:lnTo>
                  <a:pt x="1499539" y="3035300"/>
                </a:lnTo>
                <a:lnTo>
                  <a:pt x="1541272" y="3073400"/>
                </a:lnTo>
                <a:lnTo>
                  <a:pt x="1583740" y="3098800"/>
                </a:lnTo>
                <a:lnTo>
                  <a:pt x="1670786" y="3149600"/>
                </a:lnTo>
                <a:lnTo>
                  <a:pt x="1715300" y="3162300"/>
                </a:lnTo>
                <a:lnTo>
                  <a:pt x="1806219" y="3213100"/>
                </a:lnTo>
                <a:lnTo>
                  <a:pt x="1899437" y="3238500"/>
                </a:lnTo>
                <a:lnTo>
                  <a:pt x="1946846" y="3263900"/>
                </a:lnTo>
                <a:lnTo>
                  <a:pt x="2091982" y="3302000"/>
                </a:lnTo>
                <a:lnTo>
                  <a:pt x="2141245" y="3302000"/>
                </a:lnTo>
                <a:lnTo>
                  <a:pt x="2240902" y="3327400"/>
                </a:lnTo>
                <a:lnTo>
                  <a:pt x="2647340" y="3327400"/>
                </a:lnTo>
                <a:lnTo>
                  <a:pt x="2747010" y="3302000"/>
                </a:lnTo>
                <a:lnTo>
                  <a:pt x="2796260" y="3302000"/>
                </a:lnTo>
                <a:lnTo>
                  <a:pt x="2941396" y="3263900"/>
                </a:lnTo>
                <a:lnTo>
                  <a:pt x="2988805" y="3238500"/>
                </a:lnTo>
                <a:lnTo>
                  <a:pt x="3082036" y="3213100"/>
                </a:lnTo>
                <a:lnTo>
                  <a:pt x="3172942" y="3162300"/>
                </a:lnTo>
                <a:lnTo>
                  <a:pt x="3217468" y="3149600"/>
                </a:lnTo>
                <a:lnTo>
                  <a:pt x="3304514" y="3098800"/>
                </a:lnTo>
                <a:lnTo>
                  <a:pt x="3346983" y="3073400"/>
                </a:lnTo>
                <a:lnTo>
                  <a:pt x="3388715" y="3035300"/>
                </a:lnTo>
                <a:lnTo>
                  <a:pt x="3429685" y="3009900"/>
                </a:lnTo>
                <a:lnTo>
                  <a:pt x="3469868" y="2984500"/>
                </a:lnTo>
                <a:lnTo>
                  <a:pt x="3509238" y="2946400"/>
                </a:lnTo>
                <a:lnTo>
                  <a:pt x="3547770" y="2921000"/>
                </a:lnTo>
                <a:lnTo>
                  <a:pt x="3585426" y="2882900"/>
                </a:lnTo>
                <a:lnTo>
                  <a:pt x="3622192" y="2844800"/>
                </a:lnTo>
                <a:lnTo>
                  <a:pt x="3657866" y="2806700"/>
                </a:lnTo>
                <a:lnTo>
                  <a:pt x="3692283" y="2768600"/>
                </a:lnTo>
                <a:lnTo>
                  <a:pt x="3725418" y="2730500"/>
                </a:lnTo>
                <a:lnTo>
                  <a:pt x="3757269" y="2692400"/>
                </a:lnTo>
                <a:lnTo>
                  <a:pt x="3787813" y="2654300"/>
                </a:lnTo>
                <a:lnTo>
                  <a:pt x="3817061" y="2616200"/>
                </a:lnTo>
                <a:lnTo>
                  <a:pt x="3844975" y="2565400"/>
                </a:lnTo>
                <a:lnTo>
                  <a:pt x="3871569" y="2527300"/>
                </a:lnTo>
                <a:lnTo>
                  <a:pt x="3896817" y="2489200"/>
                </a:lnTo>
                <a:lnTo>
                  <a:pt x="3920706" y="2438400"/>
                </a:lnTo>
                <a:lnTo>
                  <a:pt x="3943248" y="2400300"/>
                </a:lnTo>
                <a:lnTo>
                  <a:pt x="3964394" y="2349500"/>
                </a:lnTo>
                <a:lnTo>
                  <a:pt x="3984167" y="2311400"/>
                </a:lnTo>
                <a:lnTo>
                  <a:pt x="4002544" y="2260600"/>
                </a:lnTo>
                <a:lnTo>
                  <a:pt x="4019512" y="2209800"/>
                </a:lnTo>
                <a:lnTo>
                  <a:pt x="4035056" y="2159000"/>
                </a:lnTo>
                <a:lnTo>
                  <a:pt x="4049179" y="2120900"/>
                </a:lnTo>
                <a:lnTo>
                  <a:pt x="4061853" y="2070100"/>
                </a:lnTo>
                <a:lnTo>
                  <a:pt x="4073080" y="2019300"/>
                </a:lnTo>
                <a:lnTo>
                  <a:pt x="4082846" y="1968500"/>
                </a:lnTo>
                <a:lnTo>
                  <a:pt x="4091152" y="1917700"/>
                </a:lnTo>
                <a:lnTo>
                  <a:pt x="4097959" y="1866900"/>
                </a:lnTo>
                <a:lnTo>
                  <a:pt x="4103268" y="1816100"/>
                </a:lnTo>
                <a:lnTo>
                  <a:pt x="4107078" y="1765300"/>
                </a:lnTo>
                <a:lnTo>
                  <a:pt x="4109377" y="1714500"/>
                </a:lnTo>
                <a:lnTo>
                  <a:pt x="4110139" y="166370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812680" y="10431168"/>
            <a:ext cx="216535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95" dirty="0">
                <a:solidFill>
                  <a:srgbClr val="585555"/>
                </a:solidFill>
                <a:latin typeface="Lucida Sans"/>
                <a:cs typeface="Lucida Sans"/>
              </a:rPr>
              <a:t>Juan</a:t>
            </a:r>
            <a:r>
              <a:rPr sz="1900" b="1" spc="-100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spc="70" dirty="0">
                <a:solidFill>
                  <a:srgbClr val="585555"/>
                </a:solidFill>
                <a:latin typeface="Lucida Sans"/>
                <a:cs typeface="Lucida Sans"/>
              </a:rPr>
              <a:t>de</a:t>
            </a:r>
            <a:r>
              <a:rPr sz="1900" b="1" spc="-95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spc="-10" dirty="0">
                <a:solidFill>
                  <a:srgbClr val="585555"/>
                </a:solidFill>
                <a:latin typeface="Lucida Sans"/>
                <a:cs typeface="Lucida Sans"/>
              </a:rPr>
              <a:t>la</a:t>
            </a:r>
            <a:r>
              <a:rPr sz="1900" b="1" spc="-100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dirty="0">
                <a:solidFill>
                  <a:srgbClr val="585555"/>
                </a:solidFill>
                <a:latin typeface="Lucida Sans"/>
                <a:cs typeface="Lucida Sans"/>
              </a:rPr>
              <a:t>Cierva</a:t>
            </a:r>
            <a:endParaRPr sz="1900">
              <a:latin typeface="Lucida Sans"/>
              <a:cs typeface="Lucida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115632" y="8632073"/>
            <a:ext cx="1823085" cy="13404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8419" algn="ctr">
              <a:lnSpc>
                <a:spcPct val="100000"/>
              </a:lnSpc>
              <a:spcBef>
                <a:spcPts val="130"/>
              </a:spcBef>
            </a:pPr>
            <a:r>
              <a:rPr sz="5300" b="1" spc="47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675"/>
              </a:spcBef>
            </a:pPr>
            <a:r>
              <a:rPr sz="1900" b="1" spc="80" dirty="0">
                <a:solidFill>
                  <a:srgbClr val="585555"/>
                </a:solidFill>
                <a:latin typeface="Lucida Sans"/>
                <a:cs typeface="Lucida Sans"/>
              </a:rPr>
              <a:t>Ramón</a:t>
            </a:r>
            <a:r>
              <a:rPr sz="1900" b="1" spc="-120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dirty="0">
                <a:solidFill>
                  <a:srgbClr val="585555"/>
                </a:solidFill>
                <a:latin typeface="Lucida Sans"/>
                <a:cs typeface="Lucida Sans"/>
              </a:rPr>
              <a:t>y</a:t>
            </a:r>
            <a:r>
              <a:rPr sz="1900" b="1" spc="-114" dirty="0">
                <a:solidFill>
                  <a:srgbClr val="585555"/>
                </a:solidFill>
                <a:latin typeface="Lucida Sans"/>
                <a:cs typeface="Lucida Sans"/>
              </a:rPr>
              <a:t> </a:t>
            </a:r>
            <a:r>
              <a:rPr sz="1900" b="1" dirty="0">
                <a:solidFill>
                  <a:srgbClr val="585555"/>
                </a:solidFill>
                <a:latin typeface="Lucida Sans"/>
                <a:cs typeface="Lucida Sans"/>
              </a:rPr>
              <a:t>Cajal</a:t>
            </a:r>
            <a:endParaRPr sz="1900" dirty="0">
              <a:latin typeface="Lucida Sans"/>
              <a:cs typeface="Lucida San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550196" y="8166525"/>
            <a:ext cx="1921510" cy="2254885"/>
          </a:xfrm>
          <a:custGeom>
            <a:avLst/>
            <a:gdLst/>
            <a:ahLst/>
            <a:cxnLst/>
            <a:rect l="l" t="t" r="r" b="b"/>
            <a:pathLst>
              <a:path w="1921510" h="2254884">
                <a:moveTo>
                  <a:pt x="381749" y="169849"/>
                </a:moveTo>
                <a:lnTo>
                  <a:pt x="372567" y="128612"/>
                </a:lnTo>
                <a:lnTo>
                  <a:pt x="354203" y="89814"/>
                </a:lnTo>
                <a:lnTo>
                  <a:pt x="326669" y="55092"/>
                </a:lnTo>
                <a:lnTo>
                  <a:pt x="291947" y="27546"/>
                </a:lnTo>
                <a:lnTo>
                  <a:pt x="253149" y="9182"/>
                </a:lnTo>
                <a:lnTo>
                  <a:pt x="211912" y="0"/>
                </a:lnTo>
                <a:lnTo>
                  <a:pt x="169849" y="0"/>
                </a:lnTo>
                <a:lnTo>
                  <a:pt x="128612" y="9182"/>
                </a:lnTo>
                <a:lnTo>
                  <a:pt x="89827" y="27546"/>
                </a:lnTo>
                <a:lnTo>
                  <a:pt x="55105" y="55092"/>
                </a:lnTo>
                <a:lnTo>
                  <a:pt x="27559" y="89814"/>
                </a:lnTo>
                <a:lnTo>
                  <a:pt x="9182" y="128612"/>
                </a:lnTo>
                <a:lnTo>
                  <a:pt x="0" y="169849"/>
                </a:lnTo>
                <a:lnTo>
                  <a:pt x="0" y="211899"/>
                </a:lnTo>
                <a:lnTo>
                  <a:pt x="9182" y="253136"/>
                </a:lnTo>
                <a:lnTo>
                  <a:pt x="27559" y="291934"/>
                </a:lnTo>
                <a:lnTo>
                  <a:pt x="55105" y="326656"/>
                </a:lnTo>
                <a:lnTo>
                  <a:pt x="89827" y="354203"/>
                </a:lnTo>
                <a:lnTo>
                  <a:pt x="128612" y="372567"/>
                </a:lnTo>
                <a:lnTo>
                  <a:pt x="169849" y="381749"/>
                </a:lnTo>
                <a:lnTo>
                  <a:pt x="211912" y="381749"/>
                </a:lnTo>
                <a:lnTo>
                  <a:pt x="253149" y="372567"/>
                </a:lnTo>
                <a:lnTo>
                  <a:pt x="291947" y="354203"/>
                </a:lnTo>
                <a:lnTo>
                  <a:pt x="326669" y="326656"/>
                </a:lnTo>
                <a:lnTo>
                  <a:pt x="354203" y="291934"/>
                </a:lnTo>
                <a:lnTo>
                  <a:pt x="372567" y="253136"/>
                </a:lnTo>
                <a:lnTo>
                  <a:pt x="381749" y="211899"/>
                </a:lnTo>
                <a:lnTo>
                  <a:pt x="381749" y="169849"/>
                </a:lnTo>
                <a:close/>
              </a:path>
              <a:path w="1921510" h="2254884">
                <a:moveTo>
                  <a:pt x="1537017" y="668921"/>
                </a:moveTo>
                <a:lnTo>
                  <a:pt x="1531937" y="624890"/>
                </a:lnTo>
                <a:lnTo>
                  <a:pt x="1517497" y="584479"/>
                </a:lnTo>
                <a:lnTo>
                  <a:pt x="1494828" y="548817"/>
                </a:lnTo>
                <a:lnTo>
                  <a:pt x="1465084" y="519087"/>
                </a:lnTo>
                <a:lnTo>
                  <a:pt x="1429435" y="496417"/>
                </a:lnTo>
                <a:lnTo>
                  <a:pt x="1389011" y="481977"/>
                </a:lnTo>
                <a:lnTo>
                  <a:pt x="1344980" y="476910"/>
                </a:lnTo>
                <a:lnTo>
                  <a:pt x="1300962" y="481977"/>
                </a:lnTo>
                <a:lnTo>
                  <a:pt x="1260538" y="496417"/>
                </a:lnTo>
                <a:lnTo>
                  <a:pt x="1224889" y="519087"/>
                </a:lnTo>
                <a:lnTo>
                  <a:pt x="1195158" y="548817"/>
                </a:lnTo>
                <a:lnTo>
                  <a:pt x="1172489" y="584479"/>
                </a:lnTo>
                <a:lnTo>
                  <a:pt x="1158036" y="624890"/>
                </a:lnTo>
                <a:lnTo>
                  <a:pt x="1152969" y="668921"/>
                </a:lnTo>
                <a:lnTo>
                  <a:pt x="1158036" y="712952"/>
                </a:lnTo>
                <a:lnTo>
                  <a:pt x="1172489" y="753364"/>
                </a:lnTo>
                <a:lnTo>
                  <a:pt x="1195158" y="789012"/>
                </a:lnTo>
                <a:lnTo>
                  <a:pt x="1224889" y="818756"/>
                </a:lnTo>
                <a:lnTo>
                  <a:pt x="1260538" y="841413"/>
                </a:lnTo>
                <a:lnTo>
                  <a:pt x="1300962" y="855865"/>
                </a:lnTo>
                <a:lnTo>
                  <a:pt x="1344980" y="860933"/>
                </a:lnTo>
                <a:lnTo>
                  <a:pt x="1389011" y="855865"/>
                </a:lnTo>
                <a:lnTo>
                  <a:pt x="1429435" y="841413"/>
                </a:lnTo>
                <a:lnTo>
                  <a:pt x="1465084" y="818756"/>
                </a:lnTo>
                <a:lnTo>
                  <a:pt x="1494828" y="789012"/>
                </a:lnTo>
                <a:lnTo>
                  <a:pt x="1517497" y="753364"/>
                </a:lnTo>
                <a:lnTo>
                  <a:pt x="1531937" y="712952"/>
                </a:lnTo>
                <a:lnTo>
                  <a:pt x="1537017" y="668921"/>
                </a:lnTo>
                <a:close/>
              </a:path>
              <a:path w="1921510" h="2254884">
                <a:moveTo>
                  <a:pt x="1921052" y="1678622"/>
                </a:moveTo>
                <a:lnTo>
                  <a:pt x="1919147" y="1631365"/>
                </a:lnTo>
                <a:lnTo>
                  <a:pt x="1913509" y="1585175"/>
                </a:lnTo>
                <a:lnTo>
                  <a:pt x="1904314" y="1540179"/>
                </a:lnTo>
                <a:lnTo>
                  <a:pt x="1891690" y="1496542"/>
                </a:lnTo>
                <a:lnTo>
                  <a:pt x="1875790" y="1454391"/>
                </a:lnTo>
                <a:lnTo>
                  <a:pt x="1856752" y="1413891"/>
                </a:lnTo>
                <a:lnTo>
                  <a:pt x="1834743" y="1375168"/>
                </a:lnTo>
                <a:lnTo>
                  <a:pt x="1809902" y="1338402"/>
                </a:lnTo>
                <a:lnTo>
                  <a:pt x="1782381" y="1303731"/>
                </a:lnTo>
                <a:lnTo>
                  <a:pt x="1752333" y="1271282"/>
                </a:lnTo>
                <a:lnTo>
                  <a:pt x="1719884" y="1241221"/>
                </a:lnTo>
                <a:lnTo>
                  <a:pt x="1685201" y="1213700"/>
                </a:lnTo>
                <a:lnTo>
                  <a:pt x="1648434" y="1188872"/>
                </a:lnTo>
                <a:lnTo>
                  <a:pt x="1609725" y="1166863"/>
                </a:lnTo>
                <a:lnTo>
                  <a:pt x="1569224" y="1147826"/>
                </a:lnTo>
                <a:lnTo>
                  <a:pt x="1527073" y="1131925"/>
                </a:lnTo>
                <a:lnTo>
                  <a:pt x="1483423" y="1119301"/>
                </a:lnTo>
                <a:lnTo>
                  <a:pt x="1438427" y="1110094"/>
                </a:lnTo>
                <a:lnTo>
                  <a:pt x="1392237" y="1104468"/>
                </a:lnTo>
                <a:lnTo>
                  <a:pt x="1344993" y="1102563"/>
                </a:lnTo>
                <a:lnTo>
                  <a:pt x="1297736" y="1104468"/>
                </a:lnTo>
                <a:lnTo>
                  <a:pt x="1251546" y="1110094"/>
                </a:lnTo>
                <a:lnTo>
                  <a:pt x="1206550" y="1119301"/>
                </a:lnTo>
                <a:lnTo>
                  <a:pt x="1162913" y="1131925"/>
                </a:lnTo>
                <a:lnTo>
                  <a:pt x="1120762" y="1147826"/>
                </a:lnTo>
                <a:lnTo>
                  <a:pt x="1080262" y="1166863"/>
                </a:lnTo>
                <a:lnTo>
                  <a:pt x="1041539" y="1188872"/>
                </a:lnTo>
                <a:lnTo>
                  <a:pt x="1004773" y="1213700"/>
                </a:lnTo>
                <a:lnTo>
                  <a:pt x="970102" y="1241221"/>
                </a:lnTo>
                <a:lnTo>
                  <a:pt x="937653" y="1271282"/>
                </a:lnTo>
                <a:lnTo>
                  <a:pt x="907592" y="1303731"/>
                </a:lnTo>
                <a:lnTo>
                  <a:pt x="880071" y="1338402"/>
                </a:lnTo>
                <a:lnTo>
                  <a:pt x="855243" y="1375168"/>
                </a:lnTo>
                <a:lnTo>
                  <a:pt x="833234" y="1413891"/>
                </a:lnTo>
                <a:lnTo>
                  <a:pt x="814197" y="1454391"/>
                </a:lnTo>
                <a:lnTo>
                  <a:pt x="798296" y="1496542"/>
                </a:lnTo>
                <a:lnTo>
                  <a:pt x="785672" y="1540179"/>
                </a:lnTo>
                <a:lnTo>
                  <a:pt x="776465" y="1585175"/>
                </a:lnTo>
                <a:lnTo>
                  <a:pt x="770839" y="1631365"/>
                </a:lnTo>
                <a:lnTo>
                  <a:pt x="768934" y="1678622"/>
                </a:lnTo>
                <a:lnTo>
                  <a:pt x="770839" y="1725866"/>
                </a:lnTo>
                <a:lnTo>
                  <a:pt x="776465" y="1772056"/>
                </a:lnTo>
                <a:lnTo>
                  <a:pt x="785672" y="1817052"/>
                </a:lnTo>
                <a:lnTo>
                  <a:pt x="798296" y="1860689"/>
                </a:lnTo>
                <a:lnTo>
                  <a:pt x="814197" y="1902841"/>
                </a:lnTo>
                <a:lnTo>
                  <a:pt x="833234" y="1943354"/>
                </a:lnTo>
                <a:lnTo>
                  <a:pt x="855243" y="1982063"/>
                </a:lnTo>
                <a:lnTo>
                  <a:pt x="880071" y="2018830"/>
                </a:lnTo>
                <a:lnTo>
                  <a:pt x="907592" y="2053513"/>
                </a:lnTo>
                <a:lnTo>
                  <a:pt x="937653" y="2085949"/>
                </a:lnTo>
                <a:lnTo>
                  <a:pt x="970102" y="2116010"/>
                </a:lnTo>
                <a:lnTo>
                  <a:pt x="1004773" y="2143531"/>
                </a:lnTo>
                <a:lnTo>
                  <a:pt x="1041539" y="2168372"/>
                </a:lnTo>
                <a:lnTo>
                  <a:pt x="1080262" y="2190369"/>
                </a:lnTo>
                <a:lnTo>
                  <a:pt x="1120762" y="2209406"/>
                </a:lnTo>
                <a:lnTo>
                  <a:pt x="1162913" y="2225306"/>
                </a:lnTo>
                <a:lnTo>
                  <a:pt x="1206550" y="2237930"/>
                </a:lnTo>
                <a:lnTo>
                  <a:pt x="1251546" y="2247138"/>
                </a:lnTo>
                <a:lnTo>
                  <a:pt x="1297736" y="2252764"/>
                </a:lnTo>
                <a:lnTo>
                  <a:pt x="1344993" y="2254669"/>
                </a:lnTo>
                <a:lnTo>
                  <a:pt x="1392237" y="2252764"/>
                </a:lnTo>
                <a:lnTo>
                  <a:pt x="1438427" y="2247138"/>
                </a:lnTo>
                <a:lnTo>
                  <a:pt x="1483423" y="2237930"/>
                </a:lnTo>
                <a:lnTo>
                  <a:pt x="1527073" y="2225306"/>
                </a:lnTo>
                <a:lnTo>
                  <a:pt x="1569224" y="2209406"/>
                </a:lnTo>
                <a:lnTo>
                  <a:pt x="1609725" y="2190369"/>
                </a:lnTo>
                <a:lnTo>
                  <a:pt x="1648434" y="2168372"/>
                </a:lnTo>
                <a:lnTo>
                  <a:pt x="1685201" y="2143531"/>
                </a:lnTo>
                <a:lnTo>
                  <a:pt x="1719884" y="2116010"/>
                </a:lnTo>
                <a:lnTo>
                  <a:pt x="1752333" y="2085949"/>
                </a:lnTo>
                <a:lnTo>
                  <a:pt x="1782381" y="2053513"/>
                </a:lnTo>
                <a:lnTo>
                  <a:pt x="1809902" y="2018830"/>
                </a:lnTo>
                <a:lnTo>
                  <a:pt x="1834743" y="1982063"/>
                </a:lnTo>
                <a:lnTo>
                  <a:pt x="1856752" y="1943354"/>
                </a:lnTo>
                <a:lnTo>
                  <a:pt x="1875790" y="1902841"/>
                </a:lnTo>
                <a:lnTo>
                  <a:pt x="1891690" y="1860689"/>
                </a:lnTo>
                <a:lnTo>
                  <a:pt x="1904314" y="1817052"/>
                </a:lnTo>
                <a:lnTo>
                  <a:pt x="1913509" y="1772056"/>
                </a:lnTo>
                <a:lnTo>
                  <a:pt x="1919147" y="1725866"/>
                </a:lnTo>
                <a:lnTo>
                  <a:pt x="1921052" y="1678622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959518" y="4799572"/>
            <a:ext cx="2203450" cy="158940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115"/>
              </a:spcBef>
            </a:pPr>
            <a:r>
              <a:rPr sz="4850" b="1" spc="67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endParaRPr sz="4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0"/>
              </a:spcBef>
            </a:pPr>
            <a:r>
              <a:rPr sz="2850" b="1" spc="-185" dirty="0">
                <a:solidFill>
                  <a:srgbClr val="FFFFFF"/>
                </a:solidFill>
                <a:latin typeface="Trebuchet MS"/>
                <a:cs typeface="Trebuchet MS"/>
              </a:rPr>
              <a:t>+110</a:t>
            </a:r>
            <a:r>
              <a:rPr sz="285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b="1" spc="254" dirty="0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r>
              <a:rPr sz="2850" b="1" spc="340" dirty="0">
                <a:solidFill>
                  <a:srgbClr val="FFFFFF"/>
                </a:solidFill>
                <a:latin typeface="Calibri"/>
                <a:cs typeface="Calibri"/>
              </a:rPr>
              <a:t>ople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747479" y="9397809"/>
            <a:ext cx="291465" cy="8388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300" b="1" spc="-6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3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229163" y="1917821"/>
            <a:ext cx="3332479" cy="3327400"/>
          </a:xfrm>
          <a:custGeom>
            <a:avLst/>
            <a:gdLst/>
            <a:ahLst/>
            <a:cxnLst/>
            <a:rect l="l" t="t" r="r" b="b"/>
            <a:pathLst>
              <a:path w="3332479" h="3327400">
                <a:moveTo>
                  <a:pt x="1968905" y="3302000"/>
                </a:moveTo>
                <a:lnTo>
                  <a:pt x="1363144" y="3302000"/>
                </a:lnTo>
                <a:lnTo>
                  <a:pt x="1462807" y="3327400"/>
                </a:lnTo>
                <a:lnTo>
                  <a:pt x="1869240" y="3327400"/>
                </a:lnTo>
                <a:lnTo>
                  <a:pt x="1968905" y="3302000"/>
                </a:lnTo>
                <a:close/>
              </a:path>
              <a:path w="3332479" h="3327400">
                <a:moveTo>
                  <a:pt x="1968905" y="25400"/>
                </a:moveTo>
                <a:lnTo>
                  <a:pt x="1363139" y="25400"/>
                </a:lnTo>
                <a:lnTo>
                  <a:pt x="1121339" y="88900"/>
                </a:lnTo>
                <a:lnTo>
                  <a:pt x="1074452" y="114300"/>
                </a:lnTo>
                <a:lnTo>
                  <a:pt x="1028116" y="127000"/>
                </a:lnTo>
                <a:lnTo>
                  <a:pt x="982359" y="152400"/>
                </a:lnTo>
                <a:lnTo>
                  <a:pt x="937207" y="165100"/>
                </a:lnTo>
                <a:lnTo>
                  <a:pt x="848822" y="215900"/>
                </a:lnTo>
                <a:lnTo>
                  <a:pt x="763172" y="266700"/>
                </a:lnTo>
                <a:lnTo>
                  <a:pt x="721439" y="292100"/>
                </a:lnTo>
                <a:lnTo>
                  <a:pt x="680468" y="330200"/>
                </a:lnTo>
                <a:lnTo>
                  <a:pt x="640286" y="355600"/>
                </a:lnTo>
                <a:lnTo>
                  <a:pt x="600919" y="381000"/>
                </a:lnTo>
                <a:lnTo>
                  <a:pt x="562394" y="419100"/>
                </a:lnTo>
                <a:lnTo>
                  <a:pt x="524737" y="457200"/>
                </a:lnTo>
                <a:lnTo>
                  <a:pt x="487974" y="495300"/>
                </a:lnTo>
                <a:lnTo>
                  <a:pt x="452295" y="520700"/>
                </a:lnTo>
                <a:lnTo>
                  <a:pt x="417882" y="558800"/>
                </a:lnTo>
                <a:lnTo>
                  <a:pt x="384745" y="596900"/>
                </a:lnTo>
                <a:lnTo>
                  <a:pt x="352896" y="647700"/>
                </a:lnTo>
                <a:lnTo>
                  <a:pt x="322345" y="685800"/>
                </a:lnTo>
                <a:lnTo>
                  <a:pt x="293103" y="723900"/>
                </a:lnTo>
                <a:lnTo>
                  <a:pt x="265181" y="762000"/>
                </a:lnTo>
                <a:lnTo>
                  <a:pt x="238591" y="812800"/>
                </a:lnTo>
                <a:lnTo>
                  <a:pt x="213342" y="850900"/>
                </a:lnTo>
                <a:lnTo>
                  <a:pt x="189446" y="889000"/>
                </a:lnTo>
                <a:lnTo>
                  <a:pt x="166914" y="939800"/>
                </a:lnTo>
                <a:lnTo>
                  <a:pt x="145757" y="977900"/>
                </a:lnTo>
                <a:lnTo>
                  <a:pt x="125985" y="1028700"/>
                </a:lnTo>
                <a:lnTo>
                  <a:pt x="107610" y="1079500"/>
                </a:lnTo>
                <a:lnTo>
                  <a:pt x="90642" y="1117600"/>
                </a:lnTo>
                <a:lnTo>
                  <a:pt x="75092" y="1168400"/>
                </a:lnTo>
                <a:lnTo>
                  <a:pt x="60972" y="1219200"/>
                </a:lnTo>
                <a:lnTo>
                  <a:pt x="48292" y="1270000"/>
                </a:lnTo>
                <a:lnTo>
                  <a:pt x="37062" y="1320800"/>
                </a:lnTo>
                <a:lnTo>
                  <a:pt x="27295" y="1358900"/>
                </a:lnTo>
                <a:lnTo>
                  <a:pt x="19000" y="1409700"/>
                </a:lnTo>
                <a:lnTo>
                  <a:pt x="12189" y="1460500"/>
                </a:lnTo>
                <a:lnTo>
                  <a:pt x="6872" y="1511300"/>
                </a:lnTo>
                <a:lnTo>
                  <a:pt x="3061" y="1562100"/>
                </a:lnTo>
                <a:lnTo>
                  <a:pt x="767" y="1612900"/>
                </a:lnTo>
                <a:lnTo>
                  <a:pt x="0" y="1663700"/>
                </a:lnTo>
                <a:lnTo>
                  <a:pt x="767" y="1714500"/>
                </a:lnTo>
                <a:lnTo>
                  <a:pt x="3061" y="1765300"/>
                </a:lnTo>
                <a:lnTo>
                  <a:pt x="6872" y="1816100"/>
                </a:lnTo>
                <a:lnTo>
                  <a:pt x="12189" y="1866900"/>
                </a:lnTo>
                <a:lnTo>
                  <a:pt x="19000" y="1917700"/>
                </a:lnTo>
                <a:lnTo>
                  <a:pt x="27295" y="1968500"/>
                </a:lnTo>
                <a:lnTo>
                  <a:pt x="37062" y="2019300"/>
                </a:lnTo>
                <a:lnTo>
                  <a:pt x="48292" y="2070100"/>
                </a:lnTo>
                <a:lnTo>
                  <a:pt x="60972" y="2120900"/>
                </a:lnTo>
                <a:lnTo>
                  <a:pt x="75092" y="2159000"/>
                </a:lnTo>
                <a:lnTo>
                  <a:pt x="90642" y="2209800"/>
                </a:lnTo>
                <a:lnTo>
                  <a:pt x="107610" y="2260600"/>
                </a:lnTo>
                <a:lnTo>
                  <a:pt x="125985" y="2311400"/>
                </a:lnTo>
                <a:lnTo>
                  <a:pt x="145757" y="2349500"/>
                </a:lnTo>
                <a:lnTo>
                  <a:pt x="166914" y="2400300"/>
                </a:lnTo>
                <a:lnTo>
                  <a:pt x="189446" y="2438400"/>
                </a:lnTo>
                <a:lnTo>
                  <a:pt x="213342" y="2489200"/>
                </a:lnTo>
                <a:lnTo>
                  <a:pt x="238591" y="2527300"/>
                </a:lnTo>
                <a:lnTo>
                  <a:pt x="265181" y="2565400"/>
                </a:lnTo>
                <a:lnTo>
                  <a:pt x="293103" y="2616200"/>
                </a:lnTo>
                <a:lnTo>
                  <a:pt x="322345" y="2654300"/>
                </a:lnTo>
                <a:lnTo>
                  <a:pt x="352896" y="2692400"/>
                </a:lnTo>
                <a:lnTo>
                  <a:pt x="384745" y="2730500"/>
                </a:lnTo>
                <a:lnTo>
                  <a:pt x="417882" y="2768600"/>
                </a:lnTo>
                <a:lnTo>
                  <a:pt x="452295" y="2806700"/>
                </a:lnTo>
                <a:lnTo>
                  <a:pt x="487974" y="2844800"/>
                </a:lnTo>
                <a:lnTo>
                  <a:pt x="524737" y="2882900"/>
                </a:lnTo>
                <a:lnTo>
                  <a:pt x="562394" y="2921000"/>
                </a:lnTo>
                <a:lnTo>
                  <a:pt x="600920" y="2946400"/>
                </a:lnTo>
                <a:lnTo>
                  <a:pt x="640286" y="2984500"/>
                </a:lnTo>
                <a:lnTo>
                  <a:pt x="680469" y="3009900"/>
                </a:lnTo>
                <a:lnTo>
                  <a:pt x="721440" y="3035300"/>
                </a:lnTo>
                <a:lnTo>
                  <a:pt x="763174" y="3073400"/>
                </a:lnTo>
                <a:lnTo>
                  <a:pt x="805644" y="3098800"/>
                </a:lnTo>
                <a:lnTo>
                  <a:pt x="892689" y="3149600"/>
                </a:lnTo>
                <a:lnTo>
                  <a:pt x="937210" y="3162300"/>
                </a:lnTo>
                <a:lnTo>
                  <a:pt x="1028120" y="3213100"/>
                </a:lnTo>
                <a:lnTo>
                  <a:pt x="1121344" y="3238500"/>
                </a:lnTo>
                <a:lnTo>
                  <a:pt x="1168757" y="3263900"/>
                </a:lnTo>
                <a:lnTo>
                  <a:pt x="1313890" y="3302000"/>
                </a:lnTo>
                <a:lnTo>
                  <a:pt x="2018159" y="3302000"/>
                </a:lnTo>
                <a:lnTo>
                  <a:pt x="2163292" y="3263900"/>
                </a:lnTo>
                <a:lnTo>
                  <a:pt x="1513566" y="3263900"/>
                </a:lnTo>
                <a:lnTo>
                  <a:pt x="1463370" y="3251200"/>
                </a:lnTo>
                <a:lnTo>
                  <a:pt x="1413533" y="3251200"/>
                </a:lnTo>
                <a:lnTo>
                  <a:pt x="1123636" y="3175000"/>
                </a:lnTo>
                <a:lnTo>
                  <a:pt x="1077105" y="3149600"/>
                </a:lnTo>
                <a:lnTo>
                  <a:pt x="1031160" y="3136900"/>
                </a:lnTo>
                <a:lnTo>
                  <a:pt x="985830" y="3111500"/>
                </a:lnTo>
                <a:lnTo>
                  <a:pt x="941143" y="3098800"/>
                </a:lnTo>
                <a:lnTo>
                  <a:pt x="853810" y="3048000"/>
                </a:lnTo>
                <a:lnTo>
                  <a:pt x="811221" y="3022600"/>
                </a:lnTo>
                <a:lnTo>
                  <a:pt x="769389" y="2997200"/>
                </a:lnTo>
                <a:lnTo>
                  <a:pt x="728341" y="2959100"/>
                </a:lnTo>
                <a:lnTo>
                  <a:pt x="688107" y="2933700"/>
                </a:lnTo>
                <a:lnTo>
                  <a:pt x="648714" y="2895600"/>
                </a:lnTo>
                <a:lnTo>
                  <a:pt x="610191" y="2870200"/>
                </a:lnTo>
                <a:lnTo>
                  <a:pt x="572566" y="2832100"/>
                </a:lnTo>
                <a:lnTo>
                  <a:pt x="535868" y="2794000"/>
                </a:lnTo>
                <a:lnTo>
                  <a:pt x="500297" y="2755900"/>
                </a:lnTo>
                <a:lnTo>
                  <a:pt x="466040" y="2717800"/>
                </a:lnTo>
                <a:lnTo>
                  <a:pt x="433108" y="2679700"/>
                </a:lnTo>
                <a:lnTo>
                  <a:pt x="401513" y="2641600"/>
                </a:lnTo>
                <a:lnTo>
                  <a:pt x="371267" y="2603500"/>
                </a:lnTo>
                <a:lnTo>
                  <a:pt x="342382" y="2565400"/>
                </a:lnTo>
                <a:lnTo>
                  <a:pt x="314869" y="2527300"/>
                </a:lnTo>
                <a:lnTo>
                  <a:pt x="288741" y="2476500"/>
                </a:lnTo>
                <a:lnTo>
                  <a:pt x="264008" y="2438400"/>
                </a:lnTo>
                <a:lnTo>
                  <a:pt x="240683" y="2387600"/>
                </a:lnTo>
                <a:lnTo>
                  <a:pt x="218778" y="2349500"/>
                </a:lnTo>
                <a:lnTo>
                  <a:pt x="198304" y="2298700"/>
                </a:lnTo>
                <a:lnTo>
                  <a:pt x="179273" y="2260600"/>
                </a:lnTo>
                <a:lnTo>
                  <a:pt x="161697" y="2209800"/>
                </a:lnTo>
                <a:lnTo>
                  <a:pt x="145588" y="2159000"/>
                </a:lnTo>
                <a:lnTo>
                  <a:pt x="130957" y="2120900"/>
                </a:lnTo>
                <a:lnTo>
                  <a:pt x="117816" y="2070100"/>
                </a:lnTo>
                <a:lnTo>
                  <a:pt x="106177" y="2019300"/>
                </a:lnTo>
                <a:lnTo>
                  <a:pt x="96052" y="1968500"/>
                </a:lnTo>
                <a:lnTo>
                  <a:pt x="87452" y="1917700"/>
                </a:lnTo>
                <a:lnTo>
                  <a:pt x="80389" y="1866900"/>
                </a:lnTo>
                <a:lnTo>
                  <a:pt x="74875" y="1816100"/>
                </a:lnTo>
                <a:lnTo>
                  <a:pt x="70923" y="1765300"/>
                </a:lnTo>
                <a:lnTo>
                  <a:pt x="68542" y="1714500"/>
                </a:lnTo>
                <a:lnTo>
                  <a:pt x="67746" y="1663700"/>
                </a:lnTo>
                <a:lnTo>
                  <a:pt x="68542" y="1612900"/>
                </a:lnTo>
                <a:lnTo>
                  <a:pt x="70923" y="1562100"/>
                </a:lnTo>
                <a:lnTo>
                  <a:pt x="74875" y="1511300"/>
                </a:lnTo>
                <a:lnTo>
                  <a:pt x="80389" y="1460500"/>
                </a:lnTo>
                <a:lnTo>
                  <a:pt x="87452" y="1409700"/>
                </a:lnTo>
                <a:lnTo>
                  <a:pt x="96052" y="1371600"/>
                </a:lnTo>
                <a:lnTo>
                  <a:pt x="106177" y="1320800"/>
                </a:lnTo>
                <a:lnTo>
                  <a:pt x="117816" y="1270000"/>
                </a:lnTo>
                <a:lnTo>
                  <a:pt x="130957" y="1219200"/>
                </a:lnTo>
                <a:lnTo>
                  <a:pt x="145588" y="1168400"/>
                </a:lnTo>
                <a:lnTo>
                  <a:pt x="161697" y="1130300"/>
                </a:lnTo>
                <a:lnTo>
                  <a:pt x="179273" y="1079500"/>
                </a:lnTo>
                <a:lnTo>
                  <a:pt x="198304" y="1028700"/>
                </a:lnTo>
                <a:lnTo>
                  <a:pt x="218778" y="990600"/>
                </a:lnTo>
                <a:lnTo>
                  <a:pt x="240683" y="939800"/>
                </a:lnTo>
                <a:lnTo>
                  <a:pt x="264008" y="901700"/>
                </a:lnTo>
                <a:lnTo>
                  <a:pt x="288741" y="850900"/>
                </a:lnTo>
                <a:lnTo>
                  <a:pt x="314869" y="812800"/>
                </a:lnTo>
                <a:lnTo>
                  <a:pt x="342382" y="774700"/>
                </a:lnTo>
                <a:lnTo>
                  <a:pt x="371267" y="723900"/>
                </a:lnTo>
                <a:lnTo>
                  <a:pt x="401513" y="685800"/>
                </a:lnTo>
                <a:lnTo>
                  <a:pt x="433108" y="647700"/>
                </a:lnTo>
                <a:lnTo>
                  <a:pt x="466040" y="609600"/>
                </a:lnTo>
                <a:lnTo>
                  <a:pt x="500297" y="571500"/>
                </a:lnTo>
                <a:lnTo>
                  <a:pt x="535868" y="533400"/>
                </a:lnTo>
                <a:lnTo>
                  <a:pt x="572566" y="508000"/>
                </a:lnTo>
                <a:lnTo>
                  <a:pt x="610191" y="469900"/>
                </a:lnTo>
                <a:lnTo>
                  <a:pt x="648714" y="431800"/>
                </a:lnTo>
                <a:lnTo>
                  <a:pt x="688107" y="406400"/>
                </a:lnTo>
                <a:lnTo>
                  <a:pt x="728341" y="368300"/>
                </a:lnTo>
                <a:lnTo>
                  <a:pt x="769389" y="342900"/>
                </a:lnTo>
                <a:lnTo>
                  <a:pt x="811221" y="317500"/>
                </a:lnTo>
                <a:lnTo>
                  <a:pt x="853810" y="292100"/>
                </a:lnTo>
                <a:lnTo>
                  <a:pt x="941143" y="241300"/>
                </a:lnTo>
                <a:lnTo>
                  <a:pt x="985830" y="215900"/>
                </a:lnTo>
                <a:lnTo>
                  <a:pt x="1031160" y="203200"/>
                </a:lnTo>
                <a:lnTo>
                  <a:pt x="1077105" y="177800"/>
                </a:lnTo>
                <a:lnTo>
                  <a:pt x="1170724" y="152400"/>
                </a:lnTo>
                <a:lnTo>
                  <a:pt x="1218341" y="127000"/>
                </a:lnTo>
                <a:lnTo>
                  <a:pt x="1315049" y="101600"/>
                </a:lnTo>
                <a:lnTo>
                  <a:pt x="1364083" y="101600"/>
                </a:lnTo>
                <a:lnTo>
                  <a:pt x="1463370" y="76200"/>
                </a:lnTo>
                <a:lnTo>
                  <a:pt x="1614920" y="76200"/>
                </a:lnTo>
                <a:lnTo>
                  <a:pt x="1666022" y="63500"/>
                </a:lnTo>
                <a:lnTo>
                  <a:pt x="2115379" y="63500"/>
                </a:lnTo>
                <a:lnTo>
                  <a:pt x="1968905" y="25400"/>
                </a:lnTo>
                <a:close/>
              </a:path>
              <a:path w="3332479" h="3327400">
                <a:moveTo>
                  <a:pt x="2115379" y="63500"/>
                </a:moveTo>
                <a:lnTo>
                  <a:pt x="1666022" y="63500"/>
                </a:lnTo>
                <a:lnTo>
                  <a:pt x="1717126" y="76200"/>
                </a:lnTo>
                <a:lnTo>
                  <a:pt x="1868682" y="76200"/>
                </a:lnTo>
                <a:lnTo>
                  <a:pt x="1967971" y="101600"/>
                </a:lnTo>
                <a:lnTo>
                  <a:pt x="2017006" y="101600"/>
                </a:lnTo>
                <a:lnTo>
                  <a:pt x="2113716" y="127000"/>
                </a:lnTo>
                <a:lnTo>
                  <a:pt x="2161333" y="152400"/>
                </a:lnTo>
                <a:lnTo>
                  <a:pt x="2254952" y="177800"/>
                </a:lnTo>
                <a:lnTo>
                  <a:pt x="2300897" y="203200"/>
                </a:lnTo>
                <a:lnTo>
                  <a:pt x="2346227" y="215900"/>
                </a:lnTo>
                <a:lnTo>
                  <a:pt x="2390914" y="241300"/>
                </a:lnTo>
                <a:lnTo>
                  <a:pt x="2478247" y="292100"/>
                </a:lnTo>
                <a:lnTo>
                  <a:pt x="2520835" y="317500"/>
                </a:lnTo>
                <a:lnTo>
                  <a:pt x="2562667" y="342900"/>
                </a:lnTo>
                <a:lnTo>
                  <a:pt x="2603714" y="368300"/>
                </a:lnTo>
                <a:lnTo>
                  <a:pt x="2643949" y="406400"/>
                </a:lnTo>
                <a:lnTo>
                  <a:pt x="2683341" y="431800"/>
                </a:lnTo>
                <a:lnTo>
                  <a:pt x="2721864" y="469900"/>
                </a:lnTo>
                <a:lnTo>
                  <a:pt x="2759489" y="508000"/>
                </a:lnTo>
                <a:lnTo>
                  <a:pt x="2796187" y="533400"/>
                </a:lnTo>
                <a:lnTo>
                  <a:pt x="2831760" y="571500"/>
                </a:lnTo>
                <a:lnTo>
                  <a:pt x="2866019" y="609600"/>
                </a:lnTo>
                <a:lnTo>
                  <a:pt x="2898953" y="647700"/>
                </a:lnTo>
                <a:lnTo>
                  <a:pt x="2930549" y="685800"/>
                </a:lnTo>
                <a:lnTo>
                  <a:pt x="2960797" y="723900"/>
                </a:lnTo>
                <a:lnTo>
                  <a:pt x="2989683" y="774700"/>
                </a:lnTo>
                <a:lnTo>
                  <a:pt x="3017197" y="812800"/>
                </a:lnTo>
                <a:lnTo>
                  <a:pt x="3043326" y="850900"/>
                </a:lnTo>
                <a:lnTo>
                  <a:pt x="3068059" y="901700"/>
                </a:lnTo>
                <a:lnTo>
                  <a:pt x="3091384" y="939800"/>
                </a:lnTo>
                <a:lnTo>
                  <a:pt x="3113289" y="990600"/>
                </a:lnTo>
                <a:lnTo>
                  <a:pt x="3133764" y="1028700"/>
                </a:lnTo>
                <a:lnTo>
                  <a:pt x="3152794" y="1079500"/>
                </a:lnTo>
                <a:lnTo>
                  <a:pt x="3170370" y="1130300"/>
                </a:lnTo>
                <a:lnTo>
                  <a:pt x="3186480" y="1168400"/>
                </a:lnTo>
                <a:lnTo>
                  <a:pt x="3201110" y="1219200"/>
                </a:lnTo>
                <a:lnTo>
                  <a:pt x="3214251" y="1270000"/>
                </a:lnTo>
                <a:lnTo>
                  <a:pt x="3225890" y="1320800"/>
                </a:lnTo>
                <a:lnTo>
                  <a:pt x="3236015" y="1371600"/>
                </a:lnTo>
                <a:lnTo>
                  <a:pt x="3244614" y="1409700"/>
                </a:lnTo>
                <a:lnTo>
                  <a:pt x="3251677" y="1460500"/>
                </a:lnTo>
                <a:lnTo>
                  <a:pt x="3257190" y="1511300"/>
                </a:lnTo>
                <a:lnTo>
                  <a:pt x="3261143" y="1562100"/>
                </a:lnTo>
                <a:lnTo>
                  <a:pt x="3263523" y="1612900"/>
                </a:lnTo>
                <a:lnTo>
                  <a:pt x="3264319" y="1663700"/>
                </a:lnTo>
                <a:lnTo>
                  <a:pt x="3263523" y="1714500"/>
                </a:lnTo>
                <a:lnTo>
                  <a:pt x="3261143" y="1765300"/>
                </a:lnTo>
                <a:lnTo>
                  <a:pt x="3257190" y="1816100"/>
                </a:lnTo>
                <a:lnTo>
                  <a:pt x="3251676" y="1866900"/>
                </a:lnTo>
                <a:lnTo>
                  <a:pt x="3244613" y="1917700"/>
                </a:lnTo>
                <a:lnTo>
                  <a:pt x="3236013" y="1968500"/>
                </a:lnTo>
                <a:lnTo>
                  <a:pt x="3225888" y="2019300"/>
                </a:lnTo>
                <a:lnTo>
                  <a:pt x="3214249" y="2070100"/>
                </a:lnTo>
                <a:lnTo>
                  <a:pt x="3201108" y="2120900"/>
                </a:lnTo>
                <a:lnTo>
                  <a:pt x="3186477" y="2159000"/>
                </a:lnTo>
                <a:lnTo>
                  <a:pt x="3170367" y="2209800"/>
                </a:lnTo>
                <a:lnTo>
                  <a:pt x="3152791" y="2260600"/>
                </a:lnTo>
                <a:lnTo>
                  <a:pt x="3133759" y="2298700"/>
                </a:lnTo>
                <a:lnTo>
                  <a:pt x="3113285" y="2349500"/>
                </a:lnTo>
                <a:lnTo>
                  <a:pt x="3091379" y="2387600"/>
                </a:lnTo>
                <a:lnTo>
                  <a:pt x="3068054" y="2438400"/>
                </a:lnTo>
                <a:lnTo>
                  <a:pt x="3043321" y="2476500"/>
                </a:lnTo>
                <a:lnTo>
                  <a:pt x="3017192" y="2527300"/>
                </a:lnTo>
                <a:lnTo>
                  <a:pt x="2989679" y="2565400"/>
                </a:lnTo>
                <a:lnTo>
                  <a:pt x="2960793" y="2603500"/>
                </a:lnTo>
                <a:lnTo>
                  <a:pt x="2930546" y="2641600"/>
                </a:lnTo>
                <a:lnTo>
                  <a:pt x="2898950" y="2679700"/>
                </a:lnTo>
                <a:lnTo>
                  <a:pt x="2866017" y="2717800"/>
                </a:lnTo>
                <a:lnTo>
                  <a:pt x="2831759" y="2755900"/>
                </a:lnTo>
                <a:lnTo>
                  <a:pt x="2796187" y="2794000"/>
                </a:lnTo>
                <a:lnTo>
                  <a:pt x="2759490" y="2832100"/>
                </a:lnTo>
                <a:lnTo>
                  <a:pt x="2721866" y="2870200"/>
                </a:lnTo>
                <a:lnTo>
                  <a:pt x="2683344" y="2895600"/>
                </a:lnTo>
                <a:lnTo>
                  <a:pt x="2643952" y="2933700"/>
                </a:lnTo>
                <a:lnTo>
                  <a:pt x="2603719" y="2959100"/>
                </a:lnTo>
                <a:lnTo>
                  <a:pt x="2562671" y="2997200"/>
                </a:lnTo>
                <a:lnTo>
                  <a:pt x="2520840" y="3022600"/>
                </a:lnTo>
                <a:lnTo>
                  <a:pt x="2478251" y="3048000"/>
                </a:lnTo>
                <a:lnTo>
                  <a:pt x="2390919" y="3098800"/>
                </a:lnTo>
                <a:lnTo>
                  <a:pt x="2346231" y="3111500"/>
                </a:lnTo>
                <a:lnTo>
                  <a:pt x="2300901" y="3136900"/>
                </a:lnTo>
                <a:lnTo>
                  <a:pt x="2254956" y="3149600"/>
                </a:lnTo>
                <a:lnTo>
                  <a:pt x="2208425" y="3175000"/>
                </a:lnTo>
                <a:lnTo>
                  <a:pt x="1918521" y="3251200"/>
                </a:lnTo>
                <a:lnTo>
                  <a:pt x="1868682" y="3251200"/>
                </a:lnTo>
                <a:lnTo>
                  <a:pt x="1818485" y="3263900"/>
                </a:lnTo>
                <a:lnTo>
                  <a:pt x="2163292" y="3263900"/>
                </a:lnTo>
                <a:lnTo>
                  <a:pt x="2210706" y="3238500"/>
                </a:lnTo>
                <a:lnTo>
                  <a:pt x="2303931" y="3213100"/>
                </a:lnTo>
                <a:lnTo>
                  <a:pt x="2394841" y="3162300"/>
                </a:lnTo>
                <a:lnTo>
                  <a:pt x="2439363" y="3149600"/>
                </a:lnTo>
                <a:lnTo>
                  <a:pt x="2526409" y="3098800"/>
                </a:lnTo>
                <a:lnTo>
                  <a:pt x="2568880" y="3073400"/>
                </a:lnTo>
                <a:lnTo>
                  <a:pt x="2610615" y="3035300"/>
                </a:lnTo>
                <a:lnTo>
                  <a:pt x="2651587" y="3009900"/>
                </a:lnTo>
                <a:lnTo>
                  <a:pt x="2691771" y="2984500"/>
                </a:lnTo>
                <a:lnTo>
                  <a:pt x="2731139" y="2946400"/>
                </a:lnTo>
                <a:lnTo>
                  <a:pt x="2769666" y="2921000"/>
                </a:lnTo>
                <a:lnTo>
                  <a:pt x="2807326" y="2882900"/>
                </a:lnTo>
                <a:lnTo>
                  <a:pt x="2844091" y="2844800"/>
                </a:lnTo>
                <a:lnTo>
                  <a:pt x="2879770" y="2806700"/>
                </a:lnTo>
                <a:lnTo>
                  <a:pt x="2914183" y="2768600"/>
                </a:lnTo>
                <a:lnTo>
                  <a:pt x="2947320" y="2730500"/>
                </a:lnTo>
                <a:lnTo>
                  <a:pt x="2979169" y="2692400"/>
                </a:lnTo>
                <a:lnTo>
                  <a:pt x="3009721" y="2654300"/>
                </a:lnTo>
                <a:lnTo>
                  <a:pt x="3038962" y="2616200"/>
                </a:lnTo>
                <a:lnTo>
                  <a:pt x="3066884" y="2565400"/>
                </a:lnTo>
                <a:lnTo>
                  <a:pt x="3093474" y="2527300"/>
                </a:lnTo>
                <a:lnTo>
                  <a:pt x="3118723" y="2489200"/>
                </a:lnTo>
                <a:lnTo>
                  <a:pt x="3142619" y="2438400"/>
                </a:lnTo>
                <a:lnTo>
                  <a:pt x="3165151" y="2400300"/>
                </a:lnTo>
                <a:lnTo>
                  <a:pt x="3186308" y="2349500"/>
                </a:lnTo>
                <a:lnTo>
                  <a:pt x="3206080" y="2311400"/>
                </a:lnTo>
                <a:lnTo>
                  <a:pt x="3224455" y="2260600"/>
                </a:lnTo>
                <a:lnTo>
                  <a:pt x="3241423" y="2209800"/>
                </a:lnTo>
                <a:lnTo>
                  <a:pt x="3256973" y="2159000"/>
                </a:lnTo>
                <a:lnTo>
                  <a:pt x="3271093" y="2120900"/>
                </a:lnTo>
                <a:lnTo>
                  <a:pt x="3283774" y="2070100"/>
                </a:lnTo>
                <a:lnTo>
                  <a:pt x="3295003" y="2019300"/>
                </a:lnTo>
                <a:lnTo>
                  <a:pt x="3304771" y="1968500"/>
                </a:lnTo>
                <a:lnTo>
                  <a:pt x="3313065" y="1917700"/>
                </a:lnTo>
                <a:lnTo>
                  <a:pt x="3319876" y="1866900"/>
                </a:lnTo>
                <a:lnTo>
                  <a:pt x="3325193" y="1816100"/>
                </a:lnTo>
                <a:lnTo>
                  <a:pt x="3329004" y="1765300"/>
                </a:lnTo>
                <a:lnTo>
                  <a:pt x="3331298" y="1714500"/>
                </a:lnTo>
                <a:lnTo>
                  <a:pt x="3332066" y="1663700"/>
                </a:lnTo>
                <a:lnTo>
                  <a:pt x="3331298" y="1612900"/>
                </a:lnTo>
                <a:lnTo>
                  <a:pt x="3329004" y="1562100"/>
                </a:lnTo>
                <a:lnTo>
                  <a:pt x="3325193" y="1511300"/>
                </a:lnTo>
                <a:lnTo>
                  <a:pt x="3319876" y="1460500"/>
                </a:lnTo>
                <a:lnTo>
                  <a:pt x="3313065" y="1409700"/>
                </a:lnTo>
                <a:lnTo>
                  <a:pt x="3304771" y="1358900"/>
                </a:lnTo>
                <a:lnTo>
                  <a:pt x="3295003" y="1320800"/>
                </a:lnTo>
                <a:lnTo>
                  <a:pt x="3283774" y="1270000"/>
                </a:lnTo>
                <a:lnTo>
                  <a:pt x="3271093" y="1219200"/>
                </a:lnTo>
                <a:lnTo>
                  <a:pt x="3256973" y="1168400"/>
                </a:lnTo>
                <a:lnTo>
                  <a:pt x="3241423" y="1117600"/>
                </a:lnTo>
                <a:lnTo>
                  <a:pt x="3224455" y="1079500"/>
                </a:lnTo>
                <a:lnTo>
                  <a:pt x="3206080" y="1028700"/>
                </a:lnTo>
                <a:lnTo>
                  <a:pt x="3186308" y="977900"/>
                </a:lnTo>
                <a:lnTo>
                  <a:pt x="3165151" y="939800"/>
                </a:lnTo>
                <a:lnTo>
                  <a:pt x="3142619" y="889000"/>
                </a:lnTo>
                <a:lnTo>
                  <a:pt x="3118723" y="850900"/>
                </a:lnTo>
                <a:lnTo>
                  <a:pt x="3093474" y="812800"/>
                </a:lnTo>
                <a:lnTo>
                  <a:pt x="3066884" y="762000"/>
                </a:lnTo>
                <a:lnTo>
                  <a:pt x="3038962" y="723900"/>
                </a:lnTo>
                <a:lnTo>
                  <a:pt x="3009721" y="685800"/>
                </a:lnTo>
                <a:lnTo>
                  <a:pt x="2979169" y="647700"/>
                </a:lnTo>
                <a:lnTo>
                  <a:pt x="2947320" y="596900"/>
                </a:lnTo>
                <a:lnTo>
                  <a:pt x="2914183" y="558800"/>
                </a:lnTo>
                <a:lnTo>
                  <a:pt x="2879770" y="520700"/>
                </a:lnTo>
                <a:lnTo>
                  <a:pt x="2844091" y="495300"/>
                </a:lnTo>
                <a:lnTo>
                  <a:pt x="2807326" y="457200"/>
                </a:lnTo>
                <a:lnTo>
                  <a:pt x="2769666" y="419100"/>
                </a:lnTo>
                <a:lnTo>
                  <a:pt x="2731139" y="381000"/>
                </a:lnTo>
                <a:lnTo>
                  <a:pt x="2691771" y="355600"/>
                </a:lnTo>
                <a:lnTo>
                  <a:pt x="2651587" y="330200"/>
                </a:lnTo>
                <a:lnTo>
                  <a:pt x="2610615" y="292100"/>
                </a:lnTo>
                <a:lnTo>
                  <a:pt x="2568880" y="266700"/>
                </a:lnTo>
                <a:lnTo>
                  <a:pt x="2483228" y="215900"/>
                </a:lnTo>
                <a:lnTo>
                  <a:pt x="2394841" y="165100"/>
                </a:lnTo>
                <a:lnTo>
                  <a:pt x="2349688" y="152400"/>
                </a:lnTo>
                <a:lnTo>
                  <a:pt x="2303931" y="127000"/>
                </a:lnTo>
                <a:lnTo>
                  <a:pt x="2257595" y="114300"/>
                </a:lnTo>
                <a:lnTo>
                  <a:pt x="2210706" y="88900"/>
                </a:lnTo>
                <a:lnTo>
                  <a:pt x="2115379" y="63500"/>
                </a:lnTo>
                <a:close/>
              </a:path>
              <a:path w="3332479" h="3327400">
                <a:moveTo>
                  <a:pt x="1869240" y="12700"/>
                </a:moveTo>
                <a:lnTo>
                  <a:pt x="1462804" y="12700"/>
                </a:lnTo>
                <a:lnTo>
                  <a:pt x="1412788" y="25400"/>
                </a:lnTo>
                <a:lnTo>
                  <a:pt x="1919257" y="25400"/>
                </a:lnTo>
                <a:lnTo>
                  <a:pt x="1869240" y="12700"/>
                </a:lnTo>
                <a:close/>
              </a:path>
              <a:path w="3332479" h="3327400">
                <a:moveTo>
                  <a:pt x="1768209" y="0"/>
                </a:moveTo>
                <a:lnTo>
                  <a:pt x="1563835" y="0"/>
                </a:lnTo>
                <a:lnTo>
                  <a:pt x="1513162" y="12700"/>
                </a:lnTo>
                <a:lnTo>
                  <a:pt x="1818883" y="12700"/>
                </a:lnTo>
                <a:lnTo>
                  <a:pt x="1768209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893857" y="3729284"/>
            <a:ext cx="7527290" cy="3327400"/>
          </a:xfrm>
          <a:custGeom>
            <a:avLst/>
            <a:gdLst/>
            <a:ahLst/>
            <a:cxnLst/>
            <a:rect l="l" t="t" r="r" b="b"/>
            <a:pathLst>
              <a:path w="7527290" h="3327400">
                <a:moveTo>
                  <a:pt x="574776" y="1639214"/>
                </a:moveTo>
                <a:lnTo>
                  <a:pt x="567918" y="1594091"/>
                </a:lnTo>
                <a:lnTo>
                  <a:pt x="553542" y="1549476"/>
                </a:lnTo>
                <a:lnTo>
                  <a:pt x="532206" y="1507744"/>
                </a:lnTo>
                <a:lnTo>
                  <a:pt x="505167" y="1470964"/>
                </a:lnTo>
                <a:lnTo>
                  <a:pt x="473240" y="1439456"/>
                </a:lnTo>
                <a:lnTo>
                  <a:pt x="437159" y="1413535"/>
                </a:lnTo>
                <a:lnTo>
                  <a:pt x="397725" y="1393520"/>
                </a:lnTo>
                <a:lnTo>
                  <a:pt x="355714" y="1379753"/>
                </a:lnTo>
                <a:lnTo>
                  <a:pt x="311886" y="1372527"/>
                </a:lnTo>
                <a:lnTo>
                  <a:pt x="267017" y="1372184"/>
                </a:lnTo>
                <a:lnTo>
                  <a:pt x="221894" y="1379042"/>
                </a:lnTo>
                <a:lnTo>
                  <a:pt x="177279" y="1393418"/>
                </a:lnTo>
                <a:lnTo>
                  <a:pt x="135559" y="1414767"/>
                </a:lnTo>
                <a:lnTo>
                  <a:pt x="98767" y="1441792"/>
                </a:lnTo>
                <a:lnTo>
                  <a:pt x="67259" y="1473733"/>
                </a:lnTo>
                <a:lnTo>
                  <a:pt x="41338" y="1509801"/>
                </a:lnTo>
                <a:lnTo>
                  <a:pt x="21336" y="1549234"/>
                </a:lnTo>
                <a:lnTo>
                  <a:pt x="7556" y="1591246"/>
                </a:lnTo>
                <a:lnTo>
                  <a:pt x="342" y="1635074"/>
                </a:lnTo>
                <a:lnTo>
                  <a:pt x="0" y="1679943"/>
                </a:lnTo>
                <a:lnTo>
                  <a:pt x="6858" y="1725066"/>
                </a:lnTo>
                <a:lnTo>
                  <a:pt x="21234" y="1769681"/>
                </a:lnTo>
                <a:lnTo>
                  <a:pt x="42583" y="1811413"/>
                </a:lnTo>
                <a:lnTo>
                  <a:pt x="69608" y="1848192"/>
                </a:lnTo>
                <a:lnTo>
                  <a:pt x="101549" y="1879701"/>
                </a:lnTo>
                <a:lnTo>
                  <a:pt x="137617" y="1905622"/>
                </a:lnTo>
                <a:lnTo>
                  <a:pt x="177050" y="1925624"/>
                </a:lnTo>
                <a:lnTo>
                  <a:pt x="219075" y="1939404"/>
                </a:lnTo>
                <a:lnTo>
                  <a:pt x="262902" y="1946617"/>
                </a:lnTo>
                <a:lnTo>
                  <a:pt x="307759" y="1946960"/>
                </a:lnTo>
                <a:lnTo>
                  <a:pt x="352882" y="1940102"/>
                </a:lnTo>
                <a:lnTo>
                  <a:pt x="397497" y="1925726"/>
                </a:lnTo>
                <a:lnTo>
                  <a:pt x="439229" y="1904390"/>
                </a:lnTo>
                <a:lnTo>
                  <a:pt x="476008" y="1877364"/>
                </a:lnTo>
                <a:lnTo>
                  <a:pt x="507517" y="1845424"/>
                </a:lnTo>
                <a:lnTo>
                  <a:pt x="533438" y="1809356"/>
                </a:lnTo>
                <a:lnTo>
                  <a:pt x="553453" y="1769922"/>
                </a:lnTo>
                <a:lnTo>
                  <a:pt x="567220" y="1727911"/>
                </a:lnTo>
                <a:lnTo>
                  <a:pt x="574433" y="1684083"/>
                </a:lnTo>
                <a:lnTo>
                  <a:pt x="574776" y="1639214"/>
                </a:lnTo>
                <a:close/>
              </a:path>
              <a:path w="7527290" h="3327400">
                <a:moveTo>
                  <a:pt x="7526744" y="243979"/>
                </a:moveTo>
                <a:lnTo>
                  <a:pt x="4828171" y="243979"/>
                </a:lnTo>
                <a:lnTo>
                  <a:pt x="4828171" y="1625536"/>
                </a:lnTo>
                <a:lnTo>
                  <a:pt x="4513135" y="1625536"/>
                </a:lnTo>
                <a:lnTo>
                  <a:pt x="4497527" y="1574952"/>
                </a:lnTo>
                <a:lnTo>
                  <a:pt x="4474857" y="1539303"/>
                </a:lnTo>
                <a:lnTo>
                  <a:pt x="4445114" y="1509560"/>
                </a:lnTo>
                <a:lnTo>
                  <a:pt x="4409465" y="1486890"/>
                </a:lnTo>
                <a:lnTo>
                  <a:pt x="4369041" y="1472450"/>
                </a:lnTo>
                <a:lnTo>
                  <a:pt x="4354715" y="1470812"/>
                </a:lnTo>
                <a:lnTo>
                  <a:pt x="4353649" y="1460500"/>
                </a:lnTo>
                <a:lnTo>
                  <a:pt x="4346841" y="1409700"/>
                </a:lnTo>
                <a:lnTo>
                  <a:pt x="4338548" y="1358900"/>
                </a:lnTo>
                <a:lnTo>
                  <a:pt x="4328782" y="1320800"/>
                </a:lnTo>
                <a:lnTo>
                  <a:pt x="4317555" y="1270000"/>
                </a:lnTo>
                <a:lnTo>
                  <a:pt x="4304881" y="1219200"/>
                </a:lnTo>
                <a:lnTo>
                  <a:pt x="4290758" y="1168400"/>
                </a:lnTo>
                <a:lnTo>
                  <a:pt x="4287609" y="1158113"/>
                </a:lnTo>
                <a:lnTo>
                  <a:pt x="4287609" y="1847100"/>
                </a:lnTo>
                <a:lnTo>
                  <a:pt x="4285462" y="1866900"/>
                </a:lnTo>
                <a:lnTo>
                  <a:pt x="4278401" y="1917700"/>
                </a:lnTo>
                <a:lnTo>
                  <a:pt x="4269803" y="1968500"/>
                </a:lnTo>
                <a:lnTo>
                  <a:pt x="4259681" y="2019300"/>
                </a:lnTo>
                <a:lnTo>
                  <a:pt x="4248035" y="2070100"/>
                </a:lnTo>
                <a:lnTo>
                  <a:pt x="4234904" y="2120900"/>
                </a:lnTo>
                <a:lnTo>
                  <a:pt x="4220273" y="2159000"/>
                </a:lnTo>
                <a:lnTo>
                  <a:pt x="4204157" y="2209800"/>
                </a:lnTo>
                <a:lnTo>
                  <a:pt x="4186580" y="2260600"/>
                </a:lnTo>
                <a:lnTo>
                  <a:pt x="4167555" y="2298700"/>
                </a:lnTo>
                <a:lnTo>
                  <a:pt x="4147083" y="2349500"/>
                </a:lnTo>
                <a:lnTo>
                  <a:pt x="4125176" y="2387600"/>
                </a:lnTo>
                <a:lnTo>
                  <a:pt x="4101846" y="2438400"/>
                </a:lnTo>
                <a:lnTo>
                  <a:pt x="4077119" y="2476500"/>
                </a:lnTo>
                <a:lnTo>
                  <a:pt x="4050982" y="2527300"/>
                </a:lnTo>
                <a:lnTo>
                  <a:pt x="4023474" y="2565400"/>
                </a:lnTo>
                <a:lnTo>
                  <a:pt x="3994594" y="2603500"/>
                </a:lnTo>
                <a:lnTo>
                  <a:pt x="3964343" y="2641600"/>
                </a:lnTo>
                <a:lnTo>
                  <a:pt x="3932745" y="2679700"/>
                </a:lnTo>
                <a:lnTo>
                  <a:pt x="3899814" y="2717800"/>
                </a:lnTo>
                <a:lnTo>
                  <a:pt x="3865562" y="2755900"/>
                </a:lnTo>
                <a:lnTo>
                  <a:pt x="3829989" y="2794000"/>
                </a:lnTo>
                <a:lnTo>
                  <a:pt x="3793286" y="2832100"/>
                </a:lnTo>
                <a:lnTo>
                  <a:pt x="3755656" y="2870200"/>
                </a:lnTo>
                <a:lnTo>
                  <a:pt x="3717137" y="2895600"/>
                </a:lnTo>
                <a:lnTo>
                  <a:pt x="3677742" y="2933700"/>
                </a:lnTo>
                <a:lnTo>
                  <a:pt x="3637508" y="2959100"/>
                </a:lnTo>
                <a:lnTo>
                  <a:pt x="3596462" y="2997200"/>
                </a:lnTo>
                <a:lnTo>
                  <a:pt x="3554628" y="3022600"/>
                </a:lnTo>
                <a:lnTo>
                  <a:pt x="3512045" y="3048000"/>
                </a:lnTo>
                <a:lnTo>
                  <a:pt x="3424707" y="3098800"/>
                </a:lnTo>
                <a:lnTo>
                  <a:pt x="3380016" y="3111500"/>
                </a:lnTo>
                <a:lnTo>
                  <a:pt x="3334689" y="3136900"/>
                </a:lnTo>
                <a:lnTo>
                  <a:pt x="3288741" y="3149600"/>
                </a:lnTo>
                <a:lnTo>
                  <a:pt x="3242208" y="3175000"/>
                </a:lnTo>
                <a:lnTo>
                  <a:pt x="2952305" y="3251200"/>
                </a:lnTo>
                <a:lnTo>
                  <a:pt x="2902470" y="3251200"/>
                </a:lnTo>
                <a:lnTo>
                  <a:pt x="2852280" y="3263900"/>
                </a:lnTo>
                <a:lnTo>
                  <a:pt x="2547366" y="3263900"/>
                </a:lnTo>
                <a:lnTo>
                  <a:pt x="2497163" y="3251200"/>
                </a:lnTo>
                <a:lnTo>
                  <a:pt x="2447328" y="3251200"/>
                </a:lnTo>
                <a:lnTo>
                  <a:pt x="2157425" y="3175000"/>
                </a:lnTo>
                <a:lnTo>
                  <a:pt x="2110892" y="3149600"/>
                </a:lnTo>
                <a:lnTo>
                  <a:pt x="2064956" y="3136900"/>
                </a:lnTo>
                <a:lnTo>
                  <a:pt x="2019617" y="3111500"/>
                </a:lnTo>
                <a:lnTo>
                  <a:pt x="1974938" y="3098800"/>
                </a:lnTo>
                <a:lnTo>
                  <a:pt x="1887601" y="3048000"/>
                </a:lnTo>
                <a:lnTo>
                  <a:pt x="1845005" y="3022600"/>
                </a:lnTo>
                <a:lnTo>
                  <a:pt x="1803184" y="2997200"/>
                </a:lnTo>
                <a:lnTo>
                  <a:pt x="1762125" y="2959100"/>
                </a:lnTo>
                <a:lnTo>
                  <a:pt x="1721891" y="2933700"/>
                </a:lnTo>
                <a:lnTo>
                  <a:pt x="1682496" y="2895600"/>
                </a:lnTo>
                <a:lnTo>
                  <a:pt x="1643976" y="2870200"/>
                </a:lnTo>
                <a:lnTo>
                  <a:pt x="1606359" y="2832100"/>
                </a:lnTo>
                <a:lnTo>
                  <a:pt x="1569656" y="2794000"/>
                </a:lnTo>
                <a:lnTo>
                  <a:pt x="1534083" y="2755900"/>
                </a:lnTo>
                <a:lnTo>
                  <a:pt x="1499819" y="2717800"/>
                </a:lnTo>
                <a:lnTo>
                  <a:pt x="1466888" y="2679700"/>
                </a:lnTo>
                <a:lnTo>
                  <a:pt x="1435290" y="2641600"/>
                </a:lnTo>
                <a:lnTo>
                  <a:pt x="1405051" y="2603500"/>
                </a:lnTo>
                <a:lnTo>
                  <a:pt x="1376159" y="2565400"/>
                </a:lnTo>
                <a:lnTo>
                  <a:pt x="1348651" y="2527300"/>
                </a:lnTo>
                <a:lnTo>
                  <a:pt x="1322527" y="2476500"/>
                </a:lnTo>
                <a:lnTo>
                  <a:pt x="1297787" y="2438400"/>
                </a:lnTo>
                <a:lnTo>
                  <a:pt x="1274457" y="2387600"/>
                </a:lnTo>
                <a:lnTo>
                  <a:pt x="1252562" y="2349500"/>
                </a:lnTo>
                <a:lnTo>
                  <a:pt x="1232077" y="2298700"/>
                </a:lnTo>
                <a:lnTo>
                  <a:pt x="1213053" y="2260600"/>
                </a:lnTo>
                <a:lnTo>
                  <a:pt x="1195476" y="2209800"/>
                </a:lnTo>
                <a:lnTo>
                  <a:pt x="1179360" y="2159000"/>
                </a:lnTo>
                <a:lnTo>
                  <a:pt x="1164729" y="2120900"/>
                </a:lnTo>
                <a:lnTo>
                  <a:pt x="1151597" y="2070100"/>
                </a:lnTo>
                <a:lnTo>
                  <a:pt x="1139952" y="2019300"/>
                </a:lnTo>
                <a:lnTo>
                  <a:pt x="1129830" y="1968500"/>
                </a:lnTo>
                <a:lnTo>
                  <a:pt x="1121232" y="1917700"/>
                </a:lnTo>
                <a:lnTo>
                  <a:pt x="1114171" y="1866900"/>
                </a:lnTo>
                <a:lnTo>
                  <a:pt x="1108646" y="1816100"/>
                </a:lnTo>
                <a:lnTo>
                  <a:pt x="1104696" y="1765300"/>
                </a:lnTo>
                <a:lnTo>
                  <a:pt x="1102321" y="1714500"/>
                </a:lnTo>
                <a:lnTo>
                  <a:pt x="1101521" y="1663700"/>
                </a:lnTo>
                <a:lnTo>
                  <a:pt x="1102321" y="1612900"/>
                </a:lnTo>
                <a:lnTo>
                  <a:pt x="1104696" y="1562100"/>
                </a:lnTo>
                <a:lnTo>
                  <a:pt x="1108646" y="1511300"/>
                </a:lnTo>
                <a:lnTo>
                  <a:pt x="1114171" y="1460500"/>
                </a:lnTo>
                <a:lnTo>
                  <a:pt x="1121232" y="1409700"/>
                </a:lnTo>
                <a:lnTo>
                  <a:pt x="1129830" y="1371600"/>
                </a:lnTo>
                <a:lnTo>
                  <a:pt x="1139952" y="1320800"/>
                </a:lnTo>
                <a:lnTo>
                  <a:pt x="1151597" y="1270000"/>
                </a:lnTo>
                <a:lnTo>
                  <a:pt x="1164729" y="1219200"/>
                </a:lnTo>
                <a:lnTo>
                  <a:pt x="1179360" y="1168400"/>
                </a:lnTo>
                <a:lnTo>
                  <a:pt x="1195476" y="1130300"/>
                </a:lnTo>
                <a:lnTo>
                  <a:pt x="1213053" y="1079500"/>
                </a:lnTo>
                <a:lnTo>
                  <a:pt x="1232077" y="1028700"/>
                </a:lnTo>
                <a:lnTo>
                  <a:pt x="1252562" y="990600"/>
                </a:lnTo>
                <a:lnTo>
                  <a:pt x="1274457" y="939800"/>
                </a:lnTo>
                <a:lnTo>
                  <a:pt x="1297787" y="901700"/>
                </a:lnTo>
                <a:lnTo>
                  <a:pt x="1322527" y="850900"/>
                </a:lnTo>
                <a:lnTo>
                  <a:pt x="1348651" y="812800"/>
                </a:lnTo>
                <a:lnTo>
                  <a:pt x="1376159" y="774700"/>
                </a:lnTo>
                <a:lnTo>
                  <a:pt x="1405051" y="723900"/>
                </a:lnTo>
                <a:lnTo>
                  <a:pt x="1435290" y="685800"/>
                </a:lnTo>
                <a:lnTo>
                  <a:pt x="1466888" y="647700"/>
                </a:lnTo>
                <a:lnTo>
                  <a:pt x="1499819" y="609600"/>
                </a:lnTo>
                <a:lnTo>
                  <a:pt x="1534083" y="571500"/>
                </a:lnTo>
                <a:lnTo>
                  <a:pt x="1569656" y="533400"/>
                </a:lnTo>
                <a:lnTo>
                  <a:pt x="1606359" y="508000"/>
                </a:lnTo>
                <a:lnTo>
                  <a:pt x="1643976" y="469900"/>
                </a:lnTo>
                <a:lnTo>
                  <a:pt x="1682496" y="431800"/>
                </a:lnTo>
                <a:lnTo>
                  <a:pt x="1721891" y="406400"/>
                </a:lnTo>
                <a:lnTo>
                  <a:pt x="1762125" y="368300"/>
                </a:lnTo>
                <a:lnTo>
                  <a:pt x="1803171" y="342900"/>
                </a:lnTo>
                <a:lnTo>
                  <a:pt x="1845005" y="317500"/>
                </a:lnTo>
                <a:lnTo>
                  <a:pt x="1887601" y="292100"/>
                </a:lnTo>
                <a:lnTo>
                  <a:pt x="1974926" y="241300"/>
                </a:lnTo>
                <a:lnTo>
                  <a:pt x="2019617" y="215900"/>
                </a:lnTo>
                <a:lnTo>
                  <a:pt x="2064943" y="203200"/>
                </a:lnTo>
                <a:lnTo>
                  <a:pt x="2110892" y="177800"/>
                </a:lnTo>
                <a:lnTo>
                  <a:pt x="2204516" y="152400"/>
                </a:lnTo>
                <a:lnTo>
                  <a:pt x="2252129" y="127000"/>
                </a:lnTo>
                <a:lnTo>
                  <a:pt x="2348839" y="101600"/>
                </a:lnTo>
                <a:lnTo>
                  <a:pt x="2397874" y="101600"/>
                </a:lnTo>
                <a:lnTo>
                  <a:pt x="2497163" y="76200"/>
                </a:lnTo>
                <a:lnTo>
                  <a:pt x="2648712" y="76200"/>
                </a:lnTo>
                <a:lnTo>
                  <a:pt x="2699816" y="63500"/>
                </a:lnTo>
                <a:lnTo>
                  <a:pt x="2750921" y="76200"/>
                </a:lnTo>
                <a:lnTo>
                  <a:pt x="2902470" y="76200"/>
                </a:lnTo>
                <a:lnTo>
                  <a:pt x="3001759" y="101600"/>
                </a:lnTo>
                <a:lnTo>
                  <a:pt x="3050794" y="101600"/>
                </a:lnTo>
                <a:lnTo>
                  <a:pt x="3147504" y="127000"/>
                </a:lnTo>
                <a:lnTo>
                  <a:pt x="3195129" y="152400"/>
                </a:lnTo>
                <a:lnTo>
                  <a:pt x="3288741" y="177800"/>
                </a:lnTo>
                <a:lnTo>
                  <a:pt x="3334689" y="203200"/>
                </a:lnTo>
                <a:lnTo>
                  <a:pt x="3380016" y="215900"/>
                </a:lnTo>
                <a:lnTo>
                  <a:pt x="3424707" y="241300"/>
                </a:lnTo>
                <a:lnTo>
                  <a:pt x="3512045" y="292100"/>
                </a:lnTo>
                <a:lnTo>
                  <a:pt x="3554628" y="317500"/>
                </a:lnTo>
                <a:lnTo>
                  <a:pt x="3596462" y="342900"/>
                </a:lnTo>
                <a:lnTo>
                  <a:pt x="3637508" y="368300"/>
                </a:lnTo>
                <a:lnTo>
                  <a:pt x="3677742" y="406400"/>
                </a:lnTo>
                <a:lnTo>
                  <a:pt x="3717137" y="431800"/>
                </a:lnTo>
                <a:lnTo>
                  <a:pt x="3755656" y="469900"/>
                </a:lnTo>
                <a:lnTo>
                  <a:pt x="3793286" y="508000"/>
                </a:lnTo>
                <a:lnTo>
                  <a:pt x="3829989" y="533400"/>
                </a:lnTo>
                <a:lnTo>
                  <a:pt x="3865562" y="571500"/>
                </a:lnTo>
                <a:lnTo>
                  <a:pt x="3899814" y="609600"/>
                </a:lnTo>
                <a:lnTo>
                  <a:pt x="3932745" y="647700"/>
                </a:lnTo>
                <a:lnTo>
                  <a:pt x="3964343" y="685800"/>
                </a:lnTo>
                <a:lnTo>
                  <a:pt x="3994594" y="723900"/>
                </a:lnTo>
                <a:lnTo>
                  <a:pt x="4023474" y="774700"/>
                </a:lnTo>
                <a:lnTo>
                  <a:pt x="4050982" y="812800"/>
                </a:lnTo>
                <a:lnTo>
                  <a:pt x="4077119" y="850900"/>
                </a:lnTo>
                <a:lnTo>
                  <a:pt x="4101846" y="901700"/>
                </a:lnTo>
                <a:lnTo>
                  <a:pt x="4125176" y="939800"/>
                </a:lnTo>
                <a:lnTo>
                  <a:pt x="4147083" y="990600"/>
                </a:lnTo>
                <a:lnTo>
                  <a:pt x="4167555" y="1028700"/>
                </a:lnTo>
                <a:lnTo>
                  <a:pt x="4186580" y="1079500"/>
                </a:lnTo>
                <a:lnTo>
                  <a:pt x="4204157" y="1130300"/>
                </a:lnTo>
                <a:lnTo>
                  <a:pt x="4220273" y="1168400"/>
                </a:lnTo>
                <a:lnTo>
                  <a:pt x="4234904" y="1219200"/>
                </a:lnTo>
                <a:lnTo>
                  <a:pt x="4248035" y="1270000"/>
                </a:lnTo>
                <a:lnTo>
                  <a:pt x="4259681" y="1320800"/>
                </a:lnTo>
                <a:lnTo>
                  <a:pt x="4269803" y="1371600"/>
                </a:lnTo>
                <a:lnTo>
                  <a:pt x="4278401" y="1409700"/>
                </a:lnTo>
                <a:lnTo>
                  <a:pt x="4285462" y="1460500"/>
                </a:lnTo>
                <a:lnTo>
                  <a:pt x="4286682" y="1471803"/>
                </a:lnTo>
                <a:lnTo>
                  <a:pt x="4280992" y="1472450"/>
                </a:lnTo>
                <a:lnTo>
                  <a:pt x="4240568" y="1486890"/>
                </a:lnTo>
                <a:lnTo>
                  <a:pt x="4204919" y="1509560"/>
                </a:lnTo>
                <a:lnTo>
                  <a:pt x="4175188" y="1539303"/>
                </a:lnTo>
                <a:lnTo>
                  <a:pt x="4152519" y="1574952"/>
                </a:lnTo>
                <a:lnTo>
                  <a:pt x="4138079" y="1615363"/>
                </a:lnTo>
                <a:lnTo>
                  <a:pt x="4132999" y="1659394"/>
                </a:lnTo>
                <a:lnTo>
                  <a:pt x="4138079" y="1703425"/>
                </a:lnTo>
                <a:lnTo>
                  <a:pt x="4152519" y="1743837"/>
                </a:lnTo>
                <a:lnTo>
                  <a:pt x="4175188" y="1779485"/>
                </a:lnTo>
                <a:lnTo>
                  <a:pt x="4204919" y="1809229"/>
                </a:lnTo>
                <a:lnTo>
                  <a:pt x="4240568" y="1831898"/>
                </a:lnTo>
                <a:lnTo>
                  <a:pt x="4280992" y="1846338"/>
                </a:lnTo>
                <a:lnTo>
                  <a:pt x="4287609" y="1847100"/>
                </a:lnTo>
                <a:lnTo>
                  <a:pt x="4287609" y="1158113"/>
                </a:lnTo>
                <a:lnTo>
                  <a:pt x="4275213" y="1117600"/>
                </a:lnTo>
                <a:lnTo>
                  <a:pt x="4258246" y="1079500"/>
                </a:lnTo>
                <a:lnTo>
                  <a:pt x="4239869" y="1028700"/>
                </a:lnTo>
                <a:lnTo>
                  <a:pt x="4220095" y="977900"/>
                </a:lnTo>
                <a:lnTo>
                  <a:pt x="4198937" y="939800"/>
                </a:lnTo>
                <a:lnTo>
                  <a:pt x="4176407" y="889000"/>
                </a:lnTo>
                <a:lnTo>
                  <a:pt x="4152519" y="850900"/>
                </a:lnTo>
                <a:lnTo>
                  <a:pt x="4127258" y="812800"/>
                </a:lnTo>
                <a:lnTo>
                  <a:pt x="4100677" y="762000"/>
                </a:lnTo>
                <a:lnTo>
                  <a:pt x="4072750" y="723900"/>
                </a:lnTo>
                <a:lnTo>
                  <a:pt x="4043515" y="685800"/>
                </a:lnTo>
                <a:lnTo>
                  <a:pt x="4012958" y="647700"/>
                </a:lnTo>
                <a:lnTo>
                  <a:pt x="3981107" y="596900"/>
                </a:lnTo>
                <a:lnTo>
                  <a:pt x="3947972" y="558800"/>
                </a:lnTo>
                <a:lnTo>
                  <a:pt x="3913555" y="520700"/>
                </a:lnTo>
                <a:lnTo>
                  <a:pt x="3877881" y="495300"/>
                </a:lnTo>
                <a:lnTo>
                  <a:pt x="3841115" y="457200"/>
                </a:lnTo>
                <a:lnTo>
                  <a:pt x="3803459" y="419100"/>
                </a:lnTo>
                <a:lnTo>
                  <a:pt x="3764927" y="381000"/>
                </a:lnTo>
                <a:lnTo>
                  <a:pt x="3725557" y="355600"/>
                </a:lnTo>
                <a:lnTo>
                  <a:pt x="3685375" y="330200"/>
                </a:lnTo>
                <a:lnTo>
                  <a:pt x="3644404" y="292100"/>
                </a:lnTo>
                <a:lnTo>
                  <a:pt x="3602672" y="266700"/>
                </a:lnTo>
                <a:lnTo>
                  <a:pt x="3517023" y="215900"/>
                </a:lnTo>
                <a:lnTo>
                  <a:pt x="3428631" y="165100"/>
                </a:lnTo>
                <a:lnTo>
                  <a:pt x="3383483" y="152400"/>
                </a:lnTo>
                <a:lnTo>
                  <a:pt x="3337725" y="127000"/>
                </a:lnTo>
                <a:lnTo>
                  <a:pt x="3291395" y="114300"/>
                </a:lnTo>
                <a:lnTo>
                  <a:pt x="3244507" y="88900"/>
                </a:lnTo>
                <a:lnTo>
                  <a:pt x="3149181" y="63500"/>
                </a:lnTo>
                <a:lnTo>
                  <a:pt x="3002699" y="25400"/>
                </a:lnTo>
                <a:lnTo>
                  <a:pt x="2953054" y="25400"/>
                </a:lnTo>
                <a:lnTo>
                  <a:pt x="2903042" y="12700"/>
                </a:lnTo>
                <a:lnTo>
                  <a:pt x="2852686" y="12700"/>
                </a:lnTo>
                <a:lnTo>
                  <a:pt x="2802013" y="0"/>
                </a:lnTo>
                <a:lnTo>
                  <a:pt x="2597632" y="0"/>
                </a:lnTo>
                <a:lnTo>
                  <a:pt x="2546959" y="12700"/>
                </a:lnTo>
                <a:lnTo>
                  <a:pt x="2496604" y="12700"/>
                </a:lnTo>
                <a:lnTo>
                  <a:pt x="2446591" y="25400"/>
                </a:lnTo>
                <a:lnTo>
                  <a:pt x="2396934" y="25400"/>
                </a:lnTo>
                <a:lnTo>
                  <a:pt x="2155139" y="88900"/>
                </a:lnTo>
                <a:lnTo>
                  <a:pt x="2108250" y="114300"/>
                </a:lnTo>
                <a:lnTo>
                  <a:pt x="2061908" y="127000"/>
                </a:lnTo>
                <a:lnTo>
                  <a:pt x="2016150" y="152400"/>
                </a:lnTo>
                <a:lnTo>
                  <a:pt x="1971001" y="165100"/>
                </a:lnTo>
                <a:lnTo>
                  <a:pt x="1882622" y="215900"/>
                </a:lnTo>
                <a:lnTo>
                  <a:pt x="1796961" y="266700"/>
                </a:lnTo>
                <a:lnTo>
                  <a:pt x="1755228" y="292100"/>
                </a:lnTo>
                <a:lnTo>
                  <a:pt x="1714258" y="330200"/>
                </a:lnTo>
                <a:lnTo>
                  <a:pt x="1674075" y="355600"/>
                </a:lnTo>
                <a:lnTo>
                  <a:pt x="1634705" y="381000"/>
                </a:lnTo>
                <a:lnTo>
                  <a:pt x="1596186" y="419100"/>
                </a:lnTo>
                <a:lnTo>
                  <a:pt x="1558531" y="457200"/>
                </a:lnTo>
                <a:lnTo>
                  <a:pt x="1521764" y="495300"/>
                </a:lnTo>
                <a:lnTo>
                  <a:pt x="1486077" y="520700"/>
                </a:lnTo>
                <a:lnTo>
                  <a:pt x="1451673" y="558800"/>
                </a:lnTo>
                <a:lnTo>
                  <a:pt x="1418526" y="596900"/>
                </a:lnTo>
                <a:lnTo>
                  <a:pt x="1386674" y="647700"/>
                </a:lnTo>
                <a:lnTo>
                  <a:pt x="1356131" y="685800"/>
                </a:lnTo>
                <a:lnTo>
                  <a:pt x="1326883" y="723900"/>
                </a:lnTo>
                <a:lnTo>
                  <a:pt x="1298968" y="762000"/>
                </a:lnTo>
                <a:lnTo>
                  <a:pt x="1272374" y="812800"/>
                </a:lnTo>
                <a:lnTo>
                  <a:pt x="1247127" y="850900"/>
                </a:lnTo>
                <a:lnTo>
                  <a:pt x="1223238" y="889000"/>
                </a:lnTo>
                <a:lnTo>
                  <a:pt x="1200696" y="939800"/>
                </a:lnTo>
                <a:lnTo>
                  <a:pt x="1179550" y="977900"/>
                </a:lnTo>
                <a:lnTo>
                  <a:pt x="1159776" y="1028700"/>
                </a:lnTo>
                <a:lnTo>
                  <a:pt x="1141399" y="1079500"/>
                </a:lnTo>
                <a:lnTo>
                  <a:pt x="1124432" y="1117600"/>
                </a:lnTo>
                <a:lnTo>
                  <a:pt x="1108887" y="1168400"/>
                </a:lnTo>
                <a:lnTo>
                  <a:pt x="1094765" y="1219200"/>
                </a:lnTo>
                <a:lnTo>
                  <a:pt x="1082090" y="1270000"/>
                </a:lnTo>
                <a:lnTo>
                  <a:pt x="1070851" y="1320800"/>
                </a:lnTo>
                <a:lnTo>
                  <a:pt x="1061085" y="1358900"/>
                </a:lnTo>
                <a:lnTo>
                  <a:pt x="1052791" y="1409700"/>
                </a:lnTo>
                <a:lnTo>
                  <a:pt x="1045984" y="1460500"/>
                </a:lnTo>
                <a:lnTo>
                  <a:pt x="1040676" y="1511300"/>
                </a:lnTo>
                <a:lnTo>
                  <a:pt x="1036853" y="1562100"/>
                </a:lnTo>
                <a:lnTo>
                  <a:pt x="1034567" y="1612900"/>
                </a:lnTo>
                <a:lnTo>
                  <a:pt x="1033792" y="1663700"/>
                </a:lnTo>
                <a:lnTo>
                  <a:pt x="1034567" y="1714500"/>
                </a:lnTo>
                <a:lnTo>
                  <a:pt x="1036853" y="1765300"/>
                </a:lnTo>
                <a:lnTo>
                  <a:pt x="1040676" y="1816100"/>
                </a:lnTo>
                <a:lnTo>
                  <a:pt x="1045984" y="1866900"/>
                </a:lnTo>
                <a:lnTo>
                  <a:pt x="1052791" y="1917700"/>
                </a:lnTo>
                <a:lnTo>
                  <a:pt x="1061085" y="1968500"/>
                </a:lnTo>
                <a:lnTo>
                  <a:pt x="1070851" y="2019300"/>
                </a:lnTo>
                <a:lnTo>
                  <a:pt x="1082090" y="2070100"/>
                </a:lnTo>
                <a:lnTo>
                  <a:pt x="1094765" y="2120900"/>
                </a:lnTo>
                <a:lnTo>
                  <a:pt x="1108887" y="2159000"/>
                </a:lnTo>
                <a:lnTo>
                  <a:pt x="1124432" y="2209800"/>
                </a:lnTo>
                <a:lnTo>
                  <a:pt x="1141399" y="2260600"/>
                </a:lnTo>
                <a:lnTo>
                  <a:pt x="1159776" y="2311400"/>
                </a:lnTo>
                <a:lnTo>
                  <a:pt x="1179550" y="2349500"/>
                </a:lnTo>
                <a:lnTo>
                  <a:pt x="1200696" y="2400300"/>
                </a:lnTo>
                <a:lnTo>
                  <a:pt x="1223238" y="2438400"/>
                </a:lnTo>
                <a:lnTo>
                  <a:pt x="1247127" y="2489200"/>
                </a:lnTo>
                <a:lnTo>
                  <a:pt x="1272374" y="2527300"/>
                </a:lnTo>
                <a:lnTo>
                  <a:pt x="1298968" y="2565400"/>
                </a:lnTo>
                <a:lnTo>
                  <a:pt x="1326883" y="2616200"/>
                </a:lnTo>
                <a:lnTo>
                  <a:pt x="1356131" y="2654300"/>
                </a:lnTo>
                <a:lnTo>
                  <a:pt x="1386674" y="2692400"/>
                </a:lnTo>
                <a:lnTo>
                  <a:pt x="1418526" y="2730500"/>
                </a:lnTo>
                <a:lnTo>
                  <a:pt x="1451673" y="2768600"/>
                </a:lnTo>
                <a:lnTo>
                  <a:pt x="1486077" y="2806700"/>
                </a:lnTo>
                <a:lnTo>
                  <a:pt x="1521764" y="2844800"/>
                </a:lnTo>
                <a:lnTo>
                  <a:pt x="1558531" y="2882900"/>
                </a:lnTo>
                <a:lnTo>
                  <a:pt x="1596186" y="2921000"/>
                </a:lnTo>
                <a:lnTo>
                  <a:pt x="1634705" y="2946400"/>
                </a:lnTo>
                <a:lnTo>
                  <a:pt x="1674075" y="2984500"/>
                </a:lnTo>
                <a:lnTo>
                  <a:pt x="1714258" y="3009900"/>
                </a:lnTo>
                <a:lnTo>
                  <a:pt x="1755228" y="3035300"/>
                </a:lnTo>
                <a:lnTo>
                  <a:pt x="1796961" y="3073400"/>
                </a:lnTo>
                <a:lnTo>
                  <a:pt x="1839442" y="3098800"/>
                </a:lnTo>
                <a:lnTo>
                  <a:pt x="1926475" y="3149600"/>
                </a:lnTo>
                <a:lnTo>
                  <a:pt x="1971001" y="3162300"/>
                </a:lnTo>
                <a:lnTo>
                  <a:pt x="2061908" y="3213100"/>
                </a:lnTo>
                <a:lnTo>
                  <a:pt x="2155139" y="3238500"/>
                </a:lnTo>
                <a:lnTo>
                  <a:pt x="2202548" y="3263900"/>
                </a:lnTo>
                <a:lnTo>
                  <a:pt x="2347684" y="3302000"/>
                </a:lnTo>
                <a:lnTo>
                  <a:pt x="2396934" y="3302000"/>
                </a:lnTo>
                <a:lnTo>
                  <a:pt x="2496604" y="3327400"/>
                </a:lnTo>
                <a:lnTo>
                  <a:pt x="2903042" y="3327400"/>
                </a:lnTo>
                <a:lnTo>
                  <a:pt x="3002699" y="3302000"/>
                </a:lnTo>
                <a:lnTo>
                  <a:pt x="3051962" y="3302000"/>
                </a:lnTo>
                <a:lnTo>
                  <a:pt x="3197085" y="3263900"/>
                </a:lnTo>
                <a:lnTo>
                  <a:pt x="3244507" y="3238500"/>
                </a:lnTo>
                <a:lnTo>
                  <a:pt x="3337725" y="3213100"/>
                </a:lnTo>
                <a:lnTo>
                  <a:pt x="3428631" y="3162300"/>
                </a:lnTo>
                <a:lnTo>
                  <a:pt x="3473158" y="3149600"/>
                </a:lnTo>
                <a:lnTo>
                  <a:pt x="3560203" y="3098800"/>
                </a:lnTo>
                <a:lnTo>
                  <a:pt x="3602672" y="3073400"/>
                </a:lnTo>
                <a:lnTo>
                  <a:pt x="3644404" y="3035300"/>
                </a:lnTo>
                <a:lnTo>
                  <a:pt x="3685375" y="3009900"/>
                </a:lnTo>
                <a:lnTo>
                  <a:pt x="3725557" y="2984500"/>
                </a:lnTo>
                <a:lnTo>
                  <a:pt x="3764927" y="2946400"/>
                </a:lnTo>
                <a:lnTo>
                  <a:pt x="3803459" y="2921000"/>
                </a:lnTo>
                <a:lnTo>
                  <a:pt x="3841115" y="2882900"/>
                </a:lnTo>
                <a:lnTo>
                  <a:pt x="3877881" y="2844800"/>
                </a:lnTo>
                <a:lnTo>
                  <a:pt x="3913555" y="2806700"/>
                </a:lnTo>
                <a:lnTo>
                  <a:pt x="3947972" y="2768600"/>
                </a:lnTo>
                <a:lnTo>
                  <a:pt x="3981107" y="2730500"/>
                </a:lnTo>
                <a:lnTo>
                  <a:pt x="4012958" y="2692400"/>
                </a:lnTo>
                <a:lnTo>
                  <a:pt x="4043515" y="2654300"/>
                </a:lnTo>
                <a:lnTo>
                  <a:pt x="4072750" y="2616200"/>
                </a:lnTo>
                <a:lnTo>
                  <a:pt x="4100677" y="2565400"/>
                </a:lnTo>
                <a:lnTo>
                  <a:pt x="4127258" y="2527300"/>
                </a:lnTo>
                <a:lnTo>
                  <a:pt x="4152519" y="2489200"/>
                </a:lnTo>
                <a:lnTo>
                  <a:pt x="4176407" y="2438400"/>
                </a:lnTo>
                <a:lnTo>
                  <a:pt x="4198937" y="2400300"/>
                </a:lnTo>
                <a:lnTo>
                  <a:pt x="4220095" y="2349500"/>
                </a:lnTo>
                <a:lnTo>
                  <a:pt x="4239869" y="2311400"/>
                </a:lnTo>
                <a:lnTo>
                  <a:pt x="4258246" y="2260600"/>
                </a:lnTo>
                <a:lnTo>
                  <a:pt x="4275213" y="2209800"/>
                </a:lnTo>
                <a:lnTo>
                  <a:pt x="4290758" y="2159000"/>
                </a:lnTo>
                <a:lnTo>
                  <a:pt x="4304881" y="2120900"/>
                </a:lnTo>
                <a:lnTo>
                  <a:pt x="4317555" y="2070100"/>
                </a:lnTo>
                <a:lnTo>
                  <a:pt x="4328782" y="2019300"/>
                </a:lnTo>
                <a:lnTo>
                  <a:pt x="4338548" y="1968500"/>
                </a:lnTo>
                <a:lnTo>
                  <a:pt x="4346841" y="1917700"/>
                </a:lnTo>
                <a:lnTo>
                  <a:pt x="4353649" y="1866900"/>
                </a:lnTo>
                <a:lnTo>
                  <a:pt x="4355630" y="1847888"/>
                </a:lnTo>
                <a:lnTo>
                  <a:pt x="4369041" y="1846338"/>
                </a:lnTo>
                <a:lnTo>
                  <a:pt x="4409465" y="1831898"/>
                </a:lnTo>
                <a:lnTo>
                  <a:pt x="4445114" y="1809229"/>
                </a:lnTo>
                <a:lnTo>
                  <a:pt x="4474857" y="1779485"/>
                </a:lnTo>
                <a:lnTo>
                  <a:pt x="4497527" y="1743837"/>
                </a:lnTo>
                <a:lnTo>
                  <a:pt x="4511967" y="1703425"/>
                </a:lnTo>
                <a:lnTo>
                  <a:pt x="4513135" y="1693265"/>
                </a:lnTo>
                <a:lnTo>
                  <a:pt x="4828171" y="1693265"/>
                </a:lnTo>
                <a:lnTo>
                  <a:pt x="4828171" y="2942552"/>
                </a:lnTo>
                <a:lnTo>
                  <a:pt x="7526744" y="2942552"/>
                </a:lnTo>
                <a:lnTo>
                  <a:pt x="7526744" y="243979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6386751" y="3973823"/>
            <a:ext cx="1347470" cy="9002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5750" b="1" spc="10" dirty="0">
                <a:solidFill>
                  <a:srgbClr val="FFFFFF"/>
                </a:solidFill>
                <a:latin typeface="Trebuchet MS"/>
                <a:cs typeface="Trebuchet MS"/>
              </a:rPr>
              <a:t>29</a:t>
            </a:r>
            <a:r>
              <a:rPr sz="4100" b="1" spc="810"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endParaRPr sz="4100" dirty="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982426" y="4834032"/>
            <a:ext cx="22123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295" dirty="0">
                <a:solidFill>
                  <a:srgbClr val="FFFFFF"/>
                </a:solidFill>
                <a:latin typeface="Calibri"/>
                <a:cs typeface="Calibri"/>
              </a:rPr>
              <a:t>INTERNATIONAL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6096767" y="5066841"/>
            <a:ext cx="1983739" cy="1246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950" b="1" spc="340" dirty="0">
                <a:solidFill>
                  <a:srgbClr val="FFFFFF"/>
                </a:solidFill>
                <a:latin typeface="Calibri"/>
                <a:cs typeface="Calibri"/>
              </a:rPr>
              <a:t>RESEARCHER</a:t>
            </a:r>
            <a:r>
              <a:rPr sz="1950" b="1" spc="340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endParaRPr sz="1950" dirty="0">
              <a:latin typeface="Lucida Sans"/>
              <a:cs typeface="Lucida Sans"/>
            </a:endParaRPr>
          </a:p>
          <a:p>
            <a:pPr marR="48260" algn="ctr">
              <a:lnSpc>
                <a:spcPct val="100000"/>
              </a:lnSpc>
              <a:spcBef>
                <a:spcPts val="345"/>
              </a:spcBef>
            </a:pPr>
            <a:r>
              <a:rPr sz="5750" b="1" spc="-54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lang="es-ES" sz="5750" b="1" spc="-54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074412" y="6269496"/>
            <a:ext cx="19824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250" dirty="0">
                <a:solidFill>
                  <a:srgbClr val="FFFFFF"/>
                </a:solidFill>
                <a:latin typeface="Calibri"/>
                <a:cs typeface="Calibri"/>
              </a:rPr>
              <a:t>NATIONALITIES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235" y="1340273"/>
            <a:ext cx="419100" cy="9968865"/>
          </a:xfrm>
          <a:custGeom>
            <a:avLst/>
            <a:gdLst/>
            <a:ahLst/>
            <a:cxnLst/>
            <a:rect l="l" t="t" r="r" b="b"/>
            <a:pathLst>
              <a:path w="419100" h="9968865">
                <a:moveTo>
                  <a:pt x="418835" y="0"/>
                </a:moveTo>
                <a:lnTo>
                  <a:pt x="0" y="0"/>
                </a:lnTo>
                <a:lnTo>
                  <a:pt x="0" y="9968282"/>
                </a:lnTo>
                <a:lnTo>
                  <a:pt x="418835" y="9968282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35" y="0"/>
            <a:ext cx="419100" cy="733425"/>
          </a:xfrm>
          <a:custGeom>
            <a:avLst/>
            <a:gdLst/>
            <a:ahLst/>
            <a:cxnLst/>
            <a:rect l="l" t="t" r="r" b="b"/>
            <a:pathLst>
              <a:path w="419100" h="733425">
                <a:moveTo>
                  <a:pt x="418835" y="0"/>
                </a:moveTo>
                <a:lnTo>
                  <a:pt x="0" y="0"/>
                </a:lnTo>
                <a:lnTo>
                  <a:pt x="0" y="732961"/>
                </a:lnTo>
                <a:lnTo>
                  <a:pt x="418835" y="732961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14897041" y="804666"/>
            <a:ext cx="4269740" cy="514350"/>
            <a:chOff x="14897041" y="804666"/>
            <a:chExt cx="4269740" cy="514350"/>
          </a:xfrm>
        </p:grpSpPr>
        <p:pic>
          <p:nvPicPr>
            <p:cNvPr id="60" name="object 6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1216" y="880924"/>
              <a:ext cx="2364951" cy="36154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98861" y="1148280"/>
              <a:ext cx="168839" cy="9418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5363814" y="804666"/>
              <a:ext cx="514350" cy="514350"/>
            </a:xfrm>
            <a:custGeom>
              <a:avLst/>
              <a:gdLst/>
              <a:ahLst/>
              <a:cxnLst/>
              <a:rect l="l" t="t" r="r" b="b"/>
              <a:pathLst>
                <a:path w="514350" h="514350">
                  <a:moveTo>
                    <a:pt x="514057" y="0"/>
                  </a:moveTo>
                  <a:lnTo>
                    <a:pt x="0" y="0"/>
                  </a:lnTo>
                  <a:lnTo>
                    <a:pt x="0" y="514047"/>
                  </a:lnTo>
                  <a:lnTo>
                    <a:pt x="514057" y="514047"/>
                  </a:lnTo>
                  <a:lnTo>
                    <a:pt x="514057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897036" y="865917"/>
              <a:ext cx="1660525" cy="387350"/>
            </a:xfrm>
            <a:custGeom>
              <a:avLst/>
              <a:gdLst/>
              <a:ahLst/>
              <a:cxnLst/>
              <a:rect l="l" t="t" r="r" b="b"/>
              <a:pathLst>
                <a:path w="1660525" h="387350">
                  <a:moveTo>
                    <a:pt x="262699" y="318046"/>
                  </a:moveTo>
                  <a:lnTo>
                    <a:pt x="224104" y="327177"/>
                  </a:lnTo>
                  <a:lnTo>
                    <a:pt x="183667" y="330288"/>
                  </a:lnTo>
                  <a:lnTo>
                    <a:pt x="170205" y="329793"/>
                  </a:lnTo>
                  <a:lnTo>
                    <a:pt x="123748" y="317893"/>
                  </a:lnTo>
                  <a:lnTo>
                    <a:pt x="90195" y="290423"/>
                  </a:lnTo>
                  <a:lnTo>
                    <a:pt x="70548" y="247586"/>
                  </a:lnTo>
                  <a:lnTo>
                    <a:pt x="66001" y="205574"/>
                  </a:lnTo>
                  <a:lnTo>
                    <a:pt x="66560" y="190500"/>
                  </a:lnTo>
                  <a:lnTo>
                    <a:pt x="74879" y="150418"/>
                  </a:lnTo>
                  <a:lnTo>
                    <a:pt x="99542" y="109842"/>
                  </a:lnTo>
                  <a:lnTo>
                    <a:pt x="137350" y="84797"/>
                  </a:lnTo>
                  <a:lnTo>
                    <a:pt x="185496" y="76187"/>
                  </a:lnTo>
                  <a:lnTo>
                    <a:pt x="194157" y="76352"/>
                  </a:lnTo>
                  <a:lnTo>
                    <a:pt x="239433" y="82384"/>
                  </a:lnTo>
                  <a:lnTo>
                    <a:pt x="259588" y="87922"/>
                  </a:lnTo>
                  <a:lnTo>
                    <a:pt x="259588" y="33655"/>
                  </a:lnTo>
                  <a:lnTo>
                    <a:pt x="213779" y="23863"/>
                  </a:lnTo>
                  <a:lnTo>
                    <a:pt x="181851" y="22186"/>
                  </a:lnTo>
                  <a:lnTo>
                    <a:pt x="160756" y="23190"/>
                  </a:lnTo>
                  <a:lnTo>
                    <a:pt x="121945" y="30492"/>
                  </a:lnTo>
                  <a:lnTo>
                    <a:pt x="72783" y="53809"/>
                  </a:lnTo>
                  <a:lnTo>
                    <a:pt x="36347" y="89281"/>
                  </a:lnTo>
                  <a:lnTo>
                    <a:pt x="12128" y="135420"/>
                  </a:lnTo>
                  <a:lnTo>
                    <a:pt x="762" y="189890"/>
                  </a:lnTo>
                  <a:lnTo>
                    <a:pt x="0" y="209499"/>
                  </a:lnTo>
                  <a:lnTo>
                    <a:pt x="711" y="228523"/>
                  </a:lnTo>
                  <a:lnTo>
                    <a:pt x="11353" y="280581"/>
                  </a:lnTo>
                  <a:lnTo>
                    <a:pt x="34683" y="323799"/>
                  </a:lnTo>
                  <a:lnTo>
                    <a:pt x="70599" y="356387"/>
                  </a:lnTo>
                  <a:lnTo>
                    <a:pt x="118999" y="377177"/>
                  </a:lnTo>
                  <a:lnTo>
                    <a:pt x="157988" y="383514"/>
                  </a:lnTo>
                  <a:lnTo>
                    <a:pt x="179501" y="384314"/>
                  </a:lnTo>
                  <a:lnTo>
                    <a:pt x="190754" y="384124"/>
                  </a:lnTo>
                  <a:lnTo>
                    <a:pt x="233705" y="379666"/>
                  </a:lnTo>
                  <a:lnTo>
                    <a:pt x="262699" y="373087"/>
                  </a:lnTo>
                  <a:lnTo>
                    <a:pt x="262699" y="318046"/>
                  </a:lnTo>
                  <a:close/>
                </a:path>
                <a:path w="1660525" h="387350">
                  <a:moveTo>
                    <a:pt x="398475" y="124980"/>
                  </a:moveTo>
                  <a:lnTo>
                    <a:pt x="336626" y="124980"/>
                  </a:lnTo>
                  <a:lnTo>
                    <a:pt x="336626" y="377761"/>
                  </a:lnTo>
                  <a:lnTo>
                    <a:pt x="398475" y="377761"/>
                  </a:lnTo>
                  <a:lnTo>
                    <a:pt x="398475" y="124980"/>
                  </a:lnTo>
                  <a:close/>
                </a:path>
                <a:path w="1660525" h="387350">
                  <a:moveTo>
                    <a:pt x="400037" y="0"/>
                  </a:moveTo>
                  <a:lnTo>
                    <a:pt x="335064" y="0"/>
                  </a:lnTo>
                  <a:lnTo>
                    <a:pt x="335064" y="67056"/>
                  </a:lnTo>
                  <a:lnTo>
                    <a:pt x="400037" y="67056"/>
                  </a:lnTo>
                  <a:lnTo>
                    <a:pt x="400037" y="0"/>
                  </a:lnTo>
                  <a:close/>
                </a:path>
                <a:path w="1660525" h="387350">
                  <a:moveTo>
                    <a:pt x="1340497" y="31381"/>
                  </a:moveTo>
                  <a:lnTo>
                    <a:pt x="1276616" y="31381"/>
                  </a:lnTo>
                  <a:lnTo>
                    <a:pt x="1276616" y="231216"/>
                  </a:lnTo>
                  <a:lnTo>
                    <a:pt x="1276057" y="248742"/>
                  </a:lnTo>
                  <a:lnTo>
                    <a:pt x="1267739" y="289128"/>
                  </a:lnTo>
                  <a:lnTo>
                    <a:pt x="1238758" y="322681"/>
                  </a:lnTo>
                  <a:lnTo>
                    <a:pt x="1193888" y="332981"/>
                  </a:lnTo>
                  <a:lnTo>
                    <a:pt x="1181404" y="332333"/>
                  </a:lnTo>
                  <a:lnTo>
                    <a:pt x="1140066" y="316712"/>
                  </a:lnTo>
                  <a:lnTo>
                    <a:pt x="1116177" y="277698"/>
                  </a:lnTo>
                  <a:lnTo>
                    <a:pt x="1111186" y="231216"/>
                  </a:lnTo>
                  <a:lnTo>
                    <a:pt x="1111186" y="31381"/>
                  </a:lnTo>
                  <a:lnTo>
                    <a:pt x="1047254" y="31381"/>
                  </a:lnTo>
                  <a:lnTo>
                    <a:pt x="1047254" y="236956"/>
                  </a:lnTo>
                  <a:lnTo>
                    <a:pt x="1047419" y="247650"/>
                  </a:lnTo>
                  <a:lnTo>
                    <a:pt x="1053033" y="293573"/>
                  </a:lnTo>
                  <a:lnTo>
                    <a:pt x="1071181" y="334225"/>
                  </a:lnTo>
                  <a:lnTo>
                    <a:pt x="1105179" y="366229"/>
                  </a:lnTo>
                  <a:lnTo>
                    <a:pt x="1143787" y="381635"/>
                  </a:lnTo>
                  <a:lnTo>
                    <a:pt x="1193101" y="386981"/>
                  </a:lnTo>
                  <a:lnTo>
                    <a:pt x="1206487" y="386651"/>
                  </a:lnTo>
                  <a:lnTo>
                    <a:pt x="1253439" y="378663"/>
                  </a:lnTo>
                  <a:lnTo>
                    <a:pt x="1290154" y="360934"/>
                  </a:lnTo>
                  <a:lnTo>
                    <a:pt x="1321562" y="326288"/>
                  </a:lnTo>
                  <a:lnTo>
                    <a:pt x="1336586" y="285292"/>
                  </a:lnTo>
                  <a:lnTo>
                    <a:pt x="1340497" y="236956"/>
                  </a:lnTo>
                  <a:lnTo>
                    <a:pt x="1340497" y="31381"/>
                  </a:lnTo>
                  <a:close/>
                </a:path>
                <a:path w="1660525" h="387350">
                  <a:moveTo>
                    <a:pt x="1660105" y="277647"/>
                  </a:moveTo>
                  <a:lnTo>
                    <a:pt x="1650961" y="232664"/>
                  </a:lnTo>
                  <a:lnTo>
                    <a:pt x="1618081" y="198920"/>
                  </a:lnTo>
                  <a:lnTo>
                    <a:pt x="1580095" y="184035"/>
                  </a:lnTo>
                  <a:lnTo>
                    <a:pt x="1534236" y="173164"/>
                  </a:lnTo>
                  <a:lnTo>
                    <a:pt x="1512976" y="167652"/>
                  </a:lnTo>
                  <a:lnTo>
                    <a:pt x="1480134" y="140931"/>
                  </a:lnTo>
                  <a:lnTo>
                    <a:pt x="1478280" y="133629"/>
                  </a:lnTo>
                  <a:lnTo>
                    <a:pt x="1478280" y="124777"/>
                  </a:lnTo>
                  <a:lnTo>
                    <a:pt x="1495348" y="90347"/>
                  </a:lnTo>
                  <a:lnTo>
                    <a:pt x="1544015" y="78841"/>
                  </a:lnTo>
                  <a:lnTo>
                    <a:pt x="1555165" y="79146"/>
                  </a:lnTo>
                  <a:lnTo>
                    <a:pt x="1603438" y="86474"/>
                  </a:lnTo>
                  <a:lnTo>
                    <a:pt x="1642884" y="99225"/>
                  </a:lnTo>
                  <a:lnTo>
                    <a:pt x="1642884" y="44399"/>
                  </a:lnTo>
                  <a:lnTo>
                    <a:pt x="1594358" y="30314"/>
                  </a:lnTo>
                  <a:lnTo>
                    <a:pt x="1552257" y="25196"/>
                  </a:lnTo>
                  <a:lnTo>
                    <a:pt x="1538287" y="24853"/>
                  </a:lnTo>
                  <a:lnTo>
                    <a:pt x="1524673" y="25260"/>
                  </a:lnTo>
                  <a:lnTo>
                    <a:pt x="1477264" y="35255"/>
                  </a:lnTo>
                  <a:lnTo>
                    <a:pt x="1441323" y="58750"/>
                  </a:lnTo>
                  <a:lnTo>
                    <a:pt x="1418742" y="96202"/>
                  </a:lnTo>
                  <a:lnTo>
                    <a:pt x="1413306" y="133629"/>
                  </a:lnTo>
                  <a:lnTo>
                    <a:pt x="1413827" y="145643"/>
                  </a:lnTo>
                  <a:lnTo>
                    <a:pt x="1426184" y="183375"/>
                  </a:lnTo>
                  <a:lnTo>
                    <a:pt x="1459293" y="212559"/>
                  </a:lnTo>
                  <a:lnTo>
                    <a:pt x="1495679" y="225577"/>
                  </a:lnTo>
                  <a:lnTo>
                    <a:pt x="1530616" y="233603"/>
                  </a:lnTo>
                  <a:lnTo>
                    <a:pt x="1551736" y="238582"/>
                  </a:lnTo>
                  <a:lnTo>
                    <a:pt x="1592173" y="264223"/>
                  </a:lnTo>
                  <a:lnTo>
                    <a:pt x="1594358" y="271411"/>
                  </a:lnTo>
                  <a:lnTo>
                    <a:pt x="1594358" y="280250"/>
                  </a:lnTo>
                  <a:lnTo>
                    <a:pt x="1576387" y="318020"/>
                  </a:lnTo>
                  <a:lnTo>
                    <a:pt x="1535112" y="331558"/>
                  </a:lnTo>
                  <a:lnTo>
                    <a:pt x="1512709" y="332981"/>
                  </a:lnTo>
                  <a:lnTo>
                    <a:pt x="1499755" y="332651"/>
                  </a:lnTo>
                  <a:lnTo>
                    <a:pt x="1449755" y="324967"/>
                  </a:lnTo>
                  <a:lnTo>
                    <a:pt x="1411744" y="311594"/>
                  </a:lnTo>
                  <a:lnTo>
                    <a:pt x="1411744" y="365582"/>
                  </a:lnTo>
                  <a:lnTo>
                    <a:pt x="1457540" y="381355"/>
                  </a:lnTo>
                  <a:lnTo>
                    <a:pt x="1499311" y="386638"/>
                  </a:lnTo>
                  <a:lnTo>
                    <a:pt x="1513471" y="386981"/>
                  </a:lnTo>
                  <a:lnTo>
                    <a:pt x="1529461" y="386575"/>
                  </a:lnTo>
                  <a:lnTo>
                    <a:pt x="1573491" y="380453"/>
                  </a:lnTo>
                  <a:lnTo>
                    <a:pt x="1609966" y="366788"/>
                  </a:lnTo>
                  <a:lnTo>
                    <a:pt x="1643900" y="336321"/>
                  </a:lnTo>
                  <a:lnTo>
                    <a:pt x="1659445" y="291261"/>
                  </a:lnTo>
                  <a:lnTo>
                    <a:pt x="1660105" y="277647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433078" y="876699"/>
              <a:ext cx="372745" cy="370205"/>
            </a:xfrm>
            <a:custGeom>
              <a:avLst/>
              <a:gdLst/>
              <a:ahLst/>
              <a:cxnLst/>
              <a:rect l="l" t="t" r="r" b="b"/>
              <a:pathLst>
                <a:path w="372744" h="370205">
                  <a:moveTo>
                    <a:pt x="372237" y="65620"/>
                  </a:moveTo>
                  <a:lnTo>
                    <a:pt x="299694" y="65620"/>
                  </a:lnTo>
                  <a:lnTo>
                    <a:pt x="299694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111201" y="66040"/>
                  </a:lnTo>
                  <a:lnTo>
                    <a:pt x="111201" y="369570"/>
                  </a:lnTo>
                  <a:lnTo>
                    <a:pt x="189001" y="369570"/>
                  </a:lnTo>
                  <a:lnTo>
                    <a:pt x="189001" y="66040"/>
                  </a:lnTo>
                  <a:lnTo>
                    <a:pt x="299694" y="66040"/>
                  </a:lnTo>
                  <a:lnTo>
                    <a:pt x="299694" y="369989"/>
                  </a:lnTo>
                  <a:lnTo>
                    <a:pt x="372237" y="369989"/>
                  </a:lnTo>
                  <a:lnTo>
                    <a:pt x="372237" y="65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979144" y="822060"/>
            <a:ext cx="128651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45" dirty="0">
                <a:solidFill>
                  <a:srgbClr val="EC7E0E"/>
                </a:solidFill>
                <a:latin typeface="Calibri"/>
                <a:cs typeface="Calibri"/>
              </a:rPr>
              <a:t>TEAM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F1EC879B-6728-40D5-8140-ECDEC2CCFDBE}"/>
              </a:ext>
            </a:extLst>
          </p:cNvPr>
          <p:cNvSpPr/>
          <p:nvPr/>
        </p:nvSpPr>
        <p:spPr>
          <a:xfrm>
            <a:off x="1669471" y="6645275"/>
            <a:ext cx="1116281" cy="1118893"/>
          </a:xfrm>
          <a:prstGeom prst="ellipse">
            <a:avLst/>
          </a:prstGeom>
          <a:solidFill>
            <a:srgbClr val="EC7E0E"/>
          </a:solidFill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2B195C42-0F1B-4CC6-B130-10013DCFA4B2}"/>
              </a:ext>
            </a:extLst>
          </p:cNvPr>
          <p:cNvSpPr/>
          <p:nvPr/>
        </p:nvSpPr>
        <p:spPr>
          <a:xfrm>
            <a:off x="3092910" y="7026276"/>
            <a:ext cx="333335" cy="304800"/>
          </a:xfrm>
          <a:prstGeom prst="ellipse">
            <a:avLst/>
          </a:prstGeom>
          <a:solidFill>
            <a:srgbClr val="EC7E0E"/>
          </a:solidFill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object 47">
            <a:extLst>
              <a:ext uri="{FF2B5EF4-FFF2-40B4-BE49-F238E27FC236}">
                <a16:creationId xmlns:a16="http://schemas.microsoft.com/office/drawing/2014/main" id="{226CE7CA-D660-4118-9571-AA1FD5F87676}"/>
              </a:ext>
            </a:extLst>
          </p:cNvPr>
          <p:cNvSpPr txBox="1"/>
          <p:nvPr/>
        </p:nvSpPr>
        <p:spPr>
          <a:xfrm>
            <a:off x="1136650" y="6752590"/>
            <a:ext cx="2132991" cy="13426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8419" algn="ctr">
              <a:lnSpc>
                <a:spcPct val="100000"/>
              </a:lnSpc>
              <a:spcBef>
                <a:spcPts val="130"/>
              </a:spcBef>
            </a:pPr>
            <a:r>
              <a:rPr lang="es-ES" sz="5300" b="1" spc="47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675"/>
              </a:spcBef>
            </a:pPr>
            <a:r>
              <a:rPr lang="es-ES" sz="1900" b="1" spc="80" dirty="0">
                <a:solidFill>
                  <a:srgbClr val="585555"/>
                </a:solidFill>
                <a:latin typeface="Lucida Sans"/>
                <a:cs typeface="Lucida Sans"/>
              </a:rPr>
              <a:t>Beatriz Galindo</a:t>
            </a:r>
            <a:endParaRPr sz="1900" dirty="0">
              <a:latin typeface="Lucida Sans"/>
              <a:cs typeface="Lucida Sans"/>
            </a:endParaRP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F3DEF479-E73E-4D99-8CDF-FBE575AC874C}"/>
              </a:ext>
            </a:extLst>
          </p:cNvPr>
          <p:cNvCxnSpPr/>
          <p:nvPr/>
        </p:nvCxnSpPr>
        <p:spPr>
          <a:xfrm>
            <a:off x="2785752" y="7178675"/>
            <a:ext cx="307158" cy="0"/>
          </a:xfrm>
          <a:prstGeom prst="line">
            <a:avLst/>
          </a:prstGeom>
          <a:ln w="60325">
            <a:solidFill>
              <a:srgbClr val="EC7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1203" y="757089"/>
            <a:ext cx="7995920" cy="2298065"/>
            <a:chOff x="6181203" y="757089"/>
            <a:chExt cx="7995920" cy="2298065"/>
          </a:xfrm>
        </p:grpSpPr>
        <p:sp>
          <p:nvSpPr>
            <p:cNvPr id="3" name="object 3"/>
            <p:cNvSpPr/>
            <p:nvPr/>
          </p:nvSpPr>
          <p:spPr>
            <a:xfrm>
              <a:off x="6205015" y="3019571"/>
              <a:ext cx="7948295" cy="12065"/>
            </a:xfrm>
            <a:custGeom>
              <a:avLst/>
              <a:gdLst/>
              <a:ahLst/>
              <a:cxnLst/>
              <a:rect l="l" t="t" r="r" b="b"/>
              <a:pathLst>
                <a:path w="7948294" h="12064">
                  <a:moveTo>
                    <a:pt x="0" y="11487"/>
                  </a:moveTo>
                  <a:lnTo>
                    <a:pt x="7947898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65510" y="757089"/>
              <a:ext cx="3324225" cy="608330"/>
            </a:xfrm>
            <a:custGeom>
              <a:avLst/>
              <a:gdLst/>
              <a:ahLst/>
              <a:cxnLst/>
              <a:rect l="l" t="t" r="r" b="b"/>
              <a:pathLst>
                <a:path w="3324225" h="608330">
                  <a:moveTo>
                    <a:pt x="3141451" y="0"/>
                  </a:moveTo>
                  <a:lnTo>
                    <a:pt x="182215" y="0"/>
                  </a:lnTo>
                  <a:lnTo>
                    <a:pt x="133776" y="6509"/>
                  </a:lnTo>
                  <a:lnTo>
                    <a:pt x="90249" y="24878"/>
                  </a:lnTo>
                  <a:lnTo>
                    <a:pt x="53370" y="53370"/>
                  </a:lnTo>
                  <a:lnTo>
                    <a:pt x="24878" y="90249"/>
                  </a:lnTo>
                  <a:lnTo>
                    <a:pt x="6509" y="133776"/>
                  </a:lnTo>
                  <a:lnTo>
                    <a:pt x="0" y="182215"/>
                  </a:lnTo>
                  <a:lnTo>
                    <a:pt x="0" y="425971"/>
                  </a:lnTo>
                  <a:lnTo>
                    <a:pt x="6509" y="474414"/>
                  </a:lnTo>
                  <a:lnTo>
                    <a:pt x="24878" y="517942"/>
                  </a:lnTo>
                  <a:lnTo>
                    <a:pt x="53370" y="554820"/>
                  </a:lnTo>
                  <a:lnTo>
                    <a:pt x="90249" y="583310"/>
                  </a:lnTo>
                  <a:lnTo>
                    <a:pt x="133776" y="601678"/>
                  </a:lnTo>
                  <a:lnTo>
                    <a:pt x="182215" y="608187"/>
                  </a:lnTo>
                  <a:lnTo>
                    <a:pt x="3141451" y="608187"/>
                  </a:lnTo>
                  <a:lnTo>
                    <a:pt x="3189890" y="601678"/>
                  </a:lnTo>
                  <a:lnTo>
                    <a:pt x="3233417" y="583310"/>
                  </a:lnTo>
                  <a:lnTo>
                    <a:pt x="3270296" y="554820"/>
                  </a:lnTo>
                  <a:lnTo>
                    <a:pt x="3298788" y="517942"/>
                  </a:lnTo>
                  <a:lnTo>
                    <a:pt x="3317157" y="474414"/>
                  </a:lnTo>
                  <a:lnTo>
                    <a:pt x="3323666" y="425971"/>
                  </a:lnTo>
                  <a:lnTo>
                    <a:pt x="3323666" y="182215"/>
                  </a:lnTo>
                  <a:lnTo>
                    <a:pt x="3317157" y="133776"/>
                  </a:lnTo>
                  <a:lnTo>
                    <a:pt x="3298788" y="90249"/>
                  </a:lnTo>
                  <a:lnTo>
                    <a:pt x="3270296" y="53370"/>
                  </a:lnTo>
                  <a:lnTo>
                    <a:pt x="3233417" y="24878"/>
                  </a:lnTo>
                  <a:lnTo>
                    <a:pt x="3189890" y="6509"/>
                  </a:lnTo>
                  <a:lnTo>
                    <a:pt x="3141451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3479165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50" dirty="0">
                <a:solidFill>
                  <a:srgbClr val="EC7E0E"/>
                </a:solidFill>
                <a:latin typeface="Calibri"/>
                <a:cs typeface="Calibri"/>
              </a:rPr>
              <a:t>ORGANISATION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488" y="899706"/>
            <a:ext cx="305498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spc="265" dirty="0">
                <a:solidFill>
                  <a:srgbClr val="FFFFFF"/>
                </a:solidFill>
                <a:latin typeface="Calibri"/>
                <a:cs typeface="Calibri"/>
              </a:rPr>
              <a:t>GOVERNING</a:t>
            </a:r>
            <a:r>
              <a:rPr sz="18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45" dirty="0">
                <a:solidFill>
                  <a:srgbClr val="FFFFFF"/>
                </a:solidFill>
                <a:latin typeface="Calibri"/>
                <a:cs typeface="Calibri"/>
              </a:rPr>
              <a:t>COMMITTEE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92178" y="4996804"/>
            <a:ext cx="2287270" cy="796925"/>
          </a:xfrm>
          <a:custGeom>
            <a:avLst/>
            <a:gdLst/>
            <a:ahLst/>
            <a:cxnLst/>
            <a:rect l="l" t="t" r="r" b="b"/>
            <a:pathLst>
              <a:path w="2287269" h="796925">
                <a:moveTo>
                  <a:pt x="2048306" y="0"/>
                </a:moveTo>
                <a:lnTo>
                  <a:pt x="238677" y="0"/>
                </a:lnTo>
                <a:lnTo>
                  <a:pt x="190576" y="4849"/>
                </a:lnTo>
                <a:lnTo>
                  <a:pt x="145774" y="18756"/>
                </a:lnTo>
                <a:lnTo>
                  <a:pt x="105231" y="40763"/>
                </a:lnTo>
                <a:lnTo>
                  <a:pt x="69908" y="69909"/>
                </a:lnTo>
                <a:lnTo>
                  <a:pt x="40763" y="105234"/>
                </a:lnTo>
                <a:lnTo>
                  <a:pt x="18756" y="145779"/>
                </a:lnTo>
                <a:lnTo>
                  <a:pt x="4849" y="190583"/>
                </a:lnTo>
                <a:lnTo>
                  <a:pt x="0" y="238688"/>
                </a:lnTo>
                <a:lnTo>
                  <a:pt x="0" y="557996"/>
                </a:lnTo>
                <a:lnTo>
                  <a:pt x="4849" y="606098"/>
                </a:lnTo>
                <a:lnTo>
                  <a:pt x="18756" y="650900"/>
                </a:lnTo>
                <a:lnTo>
                  <a:pt x="40763" y="691442"/>
                </a:lnTo>
                <a:lnTo>
                  <a:pt x="69908" y="726766"/>
                </a:lnTo>
                <a:lnTo>
                  <a:pt x="105231" y="755911"/>
                </a:lnTo>
                <a:lnTo>
                  <a:pt x="145774" y="777917"/>
                </a:lnTo>
                <a:lnTo>
                  <a:pt x="190576" y="791825"/>
                </a:lnTo>
                <a:lnTo>
                  <a:pt x="238677" y="796674"/>
                </a:lnTo>
                <a:lnTo>
                  <a:pt x="2048306" y="796674"/>
                </a:lnTo>
                <a:lnTo>
                  <a:pt x="2096407" y="791825"/>
                </a:lnTo>
                <a:lnTo>
                  <a:pt x="2141209" y="777917"/>
                </a:lnTo>
                <a:lnTo>
                  <a:pt x="2181752" y="755911"/>
                </a:lnTo>
                <a:lnTo>
                  <a:pt x="2217076" y="726766"/>
                </a:lnTo>
                <a:lnTo>
                  <a:pt x="2246221" y="691442"/>
                </a:lnTo>
                <a:lnTo>
                  <a:pt x="2268227" y="650900"/>
                </a:lnTo>
                <a:lnTo>
                  <a:pt x="2282135" y="606098"/>
                </a:lnTo>
                <a:lnTo>
                  <a:pt x="2286984" y="557996"/>
                </a:lnTo>
                <a:lnTo>
                  <a:pt x="2286984" y="238688"/>
                </a:lnTo>
                <a:lnTo>
                  <a:pt x="2282135" y="190583"/>
                </a:lnTo>
                <a:lnTo>
                  <a:pt x="2268227" y="145779"/>
                </a:lnTo>
                <a:lnTo>
                  <a:pt x="2246221" y="105234"/>
                </a:lnTo>
                <a:lnTo>
                  <a:pt x="2217076" y="69909"/>
                </a:lnTo>
                <a:lnTo>
                  <a:pt x="2181752" y="40763"/>
                </a:lnTo>
                <a:lnTo>
                  <a:pt x="2141209" y="18756"/>
                </a:lnTo>
                <a:lnTo>
                  <a:pt x="2096407" y="4849"/>
                </a:lnTo>
                <a:lnTo>
                  <a:pt x="2048306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202636" y="5095098"/>
            <a:ext cx="1464945" cy="577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04139">
              <a:lnSpc>
                <a:spcPct val="100800"/>
              </a:lnSpc>
              <a:spcBef>
                <a:spcPts val="90"/>
              </a:spcBef>
            </a:pPr>
            <a:r>
              <a:rPr sz="1800" spc="85" dirty="0">
                <a:solidFill>
                  <a:srgbClr val="FFFFFF"/>
                </a:solidFill>
                <a:latin typeface="Century Gothic"/>
                <a:cs typeface="Century Gothic"/>
              </a:rPr>
              <a:t>ADVISORY </a:t>
            </a:r>
            <a:r>
              <a:rPr sz="180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65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1800" spc="-5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800" spc="75" dirty="0">
                <a:solidFill>
                  <a:srgbClr val="FFFFFF"/>
                </a:solidFill>
                <a:latin typeface="Century Gothic"/>
                <a:cs typeface="Century Gothic"/>
              </a:rPr>
              <a:t>MM</a:t>
            </a:r>
            <a:r>
              <a:rPr sz="1800" spc="13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1800" spc="240" dirty="0">
                <a:solidFill>
                  <a:srgbClr val="FFFFFF"/>
                </a:solidFill>
                <a:latin typeface="Century Gothic"/>
                <a:cs typeface="Century Gothic"/>
              </a:rPr>
              <a:t>TT</a:t>
            </a:r>
            <a:r>
              <a:rPr sz="1800" spc="30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1800" spc="245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19191" y="10133165"/>
            <a:ext cx="16015335" cy="908685"/>
            <a:chOff x="2219191" y="10133165"/>
            <a:chExt cx="16015335" cy="908685"/>
          </a:xfrm>
        </p:grpSpPr>
        <p:sp>
          <p:nvSpPr>
            <p:cNvPr id="10" name="object 10"/>
            <p:cNvSpPr/>
            <p:nvPr/>
          </p:nvSpPr>
          <p:spPr>
            <a:xfrm>
              <a:off x="2243003" y="10156977"/>
              <a:ext cx="15967710" cy="861060"/>
            </a:xfrm>
            <a:custGeom>
              <a:avLst/>
              <a:gdLst/>
              <a:ahLst/>
              <a:cxnLst/>
              <a:rect l="l" t="t" r="r" b="b"/>
              <a:pathLst>
                <a:path w="15967710" h="861059">
                  <a:moveTo>
                    <a:pt x="0" y="257882"/>
                  </a:moveTo>
                  <a:lnTo>
                    <a:pt x="4154" y="211528"/>
                  </a:lnTo>
                  <a:lnTo>
                    <a:pt x="16133" y="167899"/>
                  </a:lnTo>
                  <a:lnTo>
                    <a:pt x="35208" y="127724"/>
                  </a:lnTo>
                  <a:lnTo>
                    <a:pt x="60651" y="91732"/>
                  </a:lnTo>
                  <a:lnTo>
                    <a:pt x="91732" y="60651"/>
                  </a:lnTo>
                  <a:lnTo>
                    <a:pt x="127724" y="35208"/>
                  </a:lnTo>
                  <a:lnTo>
                    <a:pt x="167899" y="16133"/>
                  </a:lnTo>
                  <a:lnTo>
                    <a:pt x="211528" y="4154"/>
                  </a:lnTo>
                  <a:lnTo>
                    <a:pt x="257882" y="0"/>
                  </a:lnTo>
                  <a:lnTo>
                    <a:pt x="15709540" y="0"/>
                  </a:lnTo>
                  <a:lnTo>
                    <a:pt x="15755895" y="4154"/>
                  </a:lnTo>
                  <a:lnTo>
                    <a:pt x="15799523" y="16133"/>
                  </a:lnTo>
                  <a:lnTo>
                    <a:pt x="15839698" y="35208"/>
                  </a:lnTo>
                  <a:lnTo>
                    <a:pt x="15875690" y="60651"/>
                  </a:lnTo>
                  <a:lnTo>
                    <a:pt x="15906772" y="91732"/>
                  </a:lnTo>
                  <a:lnTo>
                    <a:pt x="15932214" y="127724"/>
                  </a:lnTo>
                  <a:lnTo>
                    <a:pt x="15951289" y="167899"/>
                  </a:lnTo>
                  <a:lnTo>
                    <a:pt x="15963268" y="211528"/>
                  </a:lnTo>
                  <a:lnTo>
                    <a:pt x="15967423" y="257882"/>
                  </a:lnTo>
                  <a:lnTo>
                    <a:pt x="15967423" y="602867"/>
                  </a:lnTo>
                  <a:lnTo>
                    <a:pt x="15963268" y="649225"/>
                  </a:lnTo>
                  <a:lnTo>
                    <a:pt x="15951289" y="692856"/>
                  </a:lnTo>
                  <a:lnTo>
                    <a:pt x="15932214" y="733032"/>
                  </a:lnTo>
                  <a:lnTo>
                    <a:pt x="15906772" y="769026"/>
                  </a:lnTo>
                  <a:lnTo>
                    <a:pt x="15875690" y="800108"/>
                  </a:lnTo>
                  <a:lnTo>
                    <a:pt x="15839698" y="825551"/>
                  </a:lnTo>
                  <a:lnTo>
                    <a:pt x="15799523" y="844626"/>
                  </a:lnTo>
                  <a:lnTo>
                    <a:pt x="15755895" y="856605"/>
                  </a:lnTo>
                  <a:lnTo>
                    <a:pt x="15709540" y="860760"/>
                  </a:lnTo>
                  <a:lnTo>
                    <a:pt x="257882" y="860760"/>
                  </a:lnTo>
                  <a:lnTo>
                    <a:pt x="211528" y="856605"/>
                  </a:lnTo>
                  <a:lnTo>
                    <a:pt x="167899" y="844626"/>
                  </a:lnTo>
                  <a:lnTo>
                    <a:pt x="127724" y="825551"/>
                  </a:lnTo>
                  <a:lnTo>
                    <a:pt x="91732" y="800108"/>
                  </a:lnTo>
                  <a:lnTo>
                    <a:pt x="60651" y="769026"/>
                  </a:lnTo>
                  <a:lnTo>
                    <a:pt x="35208" y="733032"/>
                  </a:lnTo>
                  <a:lnTo>
                    <a:pt x="16133" y="692856"/>
                  </a:lnTo>
                  <a:lnTo>
                    <a:pt x="4154" y="649225"/>
                  </a:lnTo>
                  <a:lnTo>
                    <a:pt x="0" y="602867"/>
                  </a:lnTo>
                  <a:lnTo>
                    <a:pt x="0" y="257882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81856" y="10287031"/>
              <a:ext cx="3859529" cy="623570"/>
            </a:xfrm>
            <a:custGeom>
              <a:avLst/>
              <a:gdLst/>
              <a:ahLst/>
              <a:cxnLst/>
              <a:rect l="l" t="t" r="r" b="b"/>
              <a:pathLst>
                <a:path w="3859529" h="623570">
                  <a:moveTo>
                    <a:pt x="3672243" y="0"/>
                  </a:moveTo>
                  <a:lnTo>
                    <a:pt x="186728" y="0"/>
                  </a:lnTo>
                  <a:lnTo>
                    <a:pt x="137089" y="6670"/>
                  </a:lnTo>
                  <a:lnTo>
                    <a:pt x="92484" y="25494"/>
                  </a:lnTo>
                  <a:lnTo>
                    <a:pt x="54692" y="54692"/>
                  </a:lnTo>
                  <a:lnTo>
                    <a:pt x="25494" y="92484"/>
                  </a:lnTo>
                  <a:lnTo>
                    <a:pt x="6670" y="137089"/>
                  </a:lnTo>
                  <a:lnTo>
                    <a:pt x="0" y="186728"/>
                  </a:lnTo>
                  <a:lnTo>
                    <a:pt x="0" y="436537"/>
                  </a:lnTo>
                  <a:lnTo>
                    <a:pt x="6670" y="486176"/>
                  </a:lnTo>
                  <a:lnTo>
                    <a:pt x="25494" y="530781"/>
                  </a:lnTo>
                  <a:lnTo>
                    <a:pt x="54692" y="568573"/>
                  </a:lnTo>
                  <a:lnTo>
                    <a:pt x="92484" y="597771"/>
                  </a:lnTo>
                  <a:lnTo>
                    <a:pt x="137089" y="616595"/>
                  </a:lnTo>
                  <a:lnTo>
                    <a:pt x="186728" y="623266"/>
                  </a:lnTo>
                  <a:lnTo>
                    <a:pt x="3672243" y="623266"/>
                  </a:lnTo>
                  <a:lnTo>
                    <a:pt x="3721882" y="616595"/>
                  </a:lnTo>
                  <a:lnTo>
                    <a:pt x="3766487" y="597771"/>
                  </a:lnTo>
                  <a:lnTo>
                    <a:pt x="3804279" y="568573"/>
                  </a:lnTo>
                  <a:lnTo>
                    <a:pt x="3833477" y="530781"/>
                  </a:lnTo>
                  <a:lnTo>
                    <a:pt x="3852301" y="486176"/>
                  </a:lnTo>
                  <a:lnTo>
                    <a:pt x="3858971" y="436537"/>
                  </a:lnTo>
                  <a:lnTo>
                    <a:pt x="3858971" y="186728"/>
                  </a:lnTo>
                  <a:lnTo>
                    <a:pt x="3852301" y="137089"/>
                  </a:lnTo>
                  <a:lnTo>
                    <a:pt x="3833477" y="92484"/>
                  </a:lnTo>
                  <a:lnTo>
                    <a:pt x="3804279" y="54692"/>
                  </a:lnTo>
                  <a:lnTo>
                    <a:pt x="3766487" y="25494"/>
                  </a:lnTo>
                  <a:lnTo>
                    <a:pt x="3721882" y="6670"/>
                  </a:lnTo>
                  <a:lnTo>
                    <a:pt x="3672243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91473" y="10436632"/>
            <a:ext cx="203835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105" dirty="0">
                <a:solidFill>
                  <a:srgbClr val="FFFFFF"/>
                </a:solidFill>
                <a:latin typeface="Century Gothic"/>
                <a:cs typeface="Century Gothic"/>
              </a:rPr>
              <a:t>STRATEGIC</a:t>
            </a:r>
            <a:r>
              <a:rPr sz="18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Century Gothic"/>
                <a:cs typeface="Century Gothic"/>
              </a:rPr>
              <a:t>AREA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23762" y="10287031"/>
            <a:ext cx="3859529" cy="623570"/>
          </a:xfrm>
          <a:custGeom>
            <a:avLst/>
            <a:gdLst/>
            <a:ahLst/>
            <a:cxnLst/>
            <a:rect l="l" t="t" r="r" b="b"/>
            <a:pathLst>
              <a:path w="3859529" h="623570">
                <a:moveTo>
                  <a:pt x="3672243" y="0"/>
                </a:moveTo>
                <a:lnTo>
                  <a:pt x="186728" y="0"/>
                </a:lnTo>
                <a:lnTo>
                  <a:pt x="137089" y="6670"/>
                </a:lnTo>
                <a:lnTo>
                  <a:pt x="92484" y="25494"/>
                </a:lnTo>
                <a:lnTo>
                  <a:pt x="54692" y="54692"/>
                </a:lnTo>
                <a:lnTo>
                  <a:pt x="25494" y="92484"/>
                </a:lnTo>
                <a:lnTo>
                  <a:pt x="6670" y="137089"/>
                </a:lnTo>
                <a:lnTo>
                  <a:pt x="0" y="186728"/>
                </a:lnTo>
                <a:lnTo>
                  <a:pt x="0" y="436537"/>
                </a:lnTo>
                <a:lnTo>
                  <a:pt x="6670" y="486176"/>
                </a:lnTo>
                <a:lnTo>
                  <a:pt x="25494" y="530781"/>
                </a:lnTo>
                <a:lnTo>
                  <a:pt x="54692" y="568573"/>
                </a:lnTo>
                <a:lnTo>
                  <a:pt x="92484" y="597771"/>
                </a:lnTo>
                <a:lnTo>
                  <a:pt x="137089" y="616595"/>
                </a:lnTo>
                <a:lnTo>
                  <a:pt x="186728" y="623266"/>
                </a:lnTo>
                <a:lnTo>
                  <a:pt x="3672243" y="623266"/>
                </a:lnTo>
                <a:lnTo>
                  <a:pt x="3721882" y="616595"/>
                </a:lnTo>
                <a:lnTo>
                  <a:pt x="3766487" y="597771"/>
                </a:lnTo>
                <a:lnTo>
                  <a:pt x="3804279" y="568573"/>
                </a:lnTo>
                <a:lnTo>
                  <a:pt x="3833477" y="530781"/>
                </a:lnTo>
                <a:lnTo>
                  <a:pt x="3852301" y="486176"/>
                </a:lnTo>
                <a:lnTo>
                  <a:pt x="3858971" y="436537"/>
                </a:lnTo>
                <a:lnTo>
                  <a:pt x="3858971" y="186728"/>
                </a:lnTo>
                <a:lnTo>
                  <a:pt x="3852301" y="137089"/>
                </a:lnTo>
                <a:lnTo>
                  <a:pt x="3833477" y="92484"/>
                </a:lnTo>
                <a:lnTo>
                  <a:pt x="3804279" y="54692"/>
                </a:lnTo>
                <a:lnTo>
                  <a:pt x="3766487" y="25494"/>
                </a:lnTo>
                <a:lnTo>
                  <a:pt x="3721882" y="6670"/>
                </a:lnTo>
                <a:lnTo>
                  <a:pt x="3672243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204037" y="10436632"/>
            <a:ext cx="209740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100" dirty="0">
                <a:solidFill>
                  <a:srgbClr val="FFFFFF"/>
                </a:solidFill>
                <a:latin typeface="Century Gothic"/>
                <a:cs typeface="Century Gothic"/>
              </a:rPr>
              <a:t>TECHNICAL</a:t>
            </a:r>
            <a:r>
              <a:rPr sz="18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Century Gothic"/>
                <a:cs typeface="Century Gothic"/>
              </a:rPr>
              <a:t>AREA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266926" y="10287031"/>
            <a:ext cx="3859529" cy="623570"/>
          </a:xfrm>
          <a:custGeom>
            <a:avLst/>
            <a:gdLst/>
            <a:ahLst/>
            <a:cxnLst/>
            <a:rect l="l" t="t" r="r" b="b"/>
            <a:pathLst>
              <a:path w="3859530" h="623570">
                <a:moveTo>
                  <a:pt x="3672243" y="0"/>
                </a:moveTo>
                <a:lnTo>
                  <a:pt x="186728" y="0"/>
                </a:lnTo>
                <a:lnTo>
                  <a:pt x="137089" y="6670"/>
                </a:lnTo>
                <a:lnTo>
                  <a:pt x="92484" y="25494"/>
                </a:lnTo>
                <a:lnTo>
                  <a:pt x="54692" y="54692"/>
                </a:lnTo>
                <a:lnTo>
                  <a:pt x="25494" y="92484"/>
                </a:lnTo>
                <a:lnTo>
                  <a:pt x="6670" y="137089"/>
                </a:lnTo>
                <a:lnTo>
                  <a:pt x="0" y="186728"/>
                </a:lnTo>
                <a:lnTo>
                  <a:pt x="0" y="436537"/>
                </a:lnTo>
                <a:lnTo>
                  <a:pt x="6670" y="486176"/>
                </a:lnTo>
                <a:lnTo>
                  <a:pt x="25494" y="530781"/>
                </a:lnTo>
                <a:lnTo>
                  <a:pt x="54692" y="568573"/>
                </a:lnTo>
                <a:lnTo>
                  <a:pt x="92484" y="597771"/>
                </a:lnTo>
                <a:lnTo>
                  <a:pt x="137089" y="616595"/>
                </a:lnTo>
                <a:lnTo>
                  <a:pt x="186728" y="623266"/>
                </a:lnTo>
                <a:lnTo>
                  <a:pt x="3672243" y="623266"/>
                </a:lnTo>
                <a:lnTo>
                  <a:pt x="3721882" y="616595"/>
                </a:lnTo>
                <a:lnTo>
                  <a:pt x="3766487" y="597771"/>
                </a:lnTo>
                <a:lnTo>
                  <a:pt x="3804279" y="568573"/>
                </a:lnTo>
                <a:lnTo>
                  <a:pt x="3833477" y="530781"/>
                </a:lnTo>
                <a:lnTo>
                  <a:pt x="3852301" y="486176"/>
                </a:lnTo>
                <a:lnTo>
                  <a:pt x="3858971" y="436537"/>
                </a:lnTo>
                <a:lnTo>
                  <a:pt x="3858971" y="186728"/>
                </a:lnTo>
                <a:lnTo>
                  <a:pt x="3852301" y="137089"/>
                </a:lnTo>
                <a:lnTo>
                  <a:pt x="3833477" y="92484"/>
                </a:lnTo>
                <a:lnTo>
                  <a:pt x="3804279" y="54692"/>
                </a:lnTo>
                <a:lnTo>
                  <a:pt x="3766487" y="25494"/>
                </a:lnTo>
                <a:lnTo>
                  <a:pt x="3721882" y="6670"/>
                </a:lnTo>
                <a:lnTo>
                  <a:pt x="3672243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753475" y="10436632"/>
            <a:ext cx="288607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55" dirty="0">
                <a:solidFill>
                  <a:srgbClr val="FFFFFF"/>
                </a:solidFill>
                <a:latin typeface="Century Gothic"/>
                <a:cs typeface="Century Gothic"/>
              </a:rPr>
              <a:t>COMMUNICATION</a:t>
            </a:r>
            <a:r>
              <a:rPr sz="18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Century Gothic"/>
                <a:cs typeface="Century Gothic"/>
              </a:rPr>
              <a:t>AREA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210089" y="10287031"/>
            <a:ext cx="3859529" cy="623570"/>
          </a:xfrm>
          <a:custGeom>
            <a:avLst/>
            <a:gdLst/>
            <a:ahLst/>
            <a:cxnLst/>
            <a:rect l="l" t="t" r="r" b="b"/>
            <a:pathLst>
              <a:path w="3859530" h="623570">
                <a:moveTo>
                  <a:pt x="3672243" y="0"/>
                </a:moveTo>
                <a:lnTo>
                  <a:pt x="186728" y="0"/>
                </a:lnTo>
                <a:lnTo>
                  <a:pt x="137089" y="6670"/>
                </a:lnTo>
                <a:lnTo>
                  <a:pt x="92484" y="25494"/>
                </a:lnTo>
                <a:lnTo>
                  <a:pt x="54692" y="54692"/>
                </a:lnTo>
                <a:lnTo>
                  <a:pt x="25494" y="92484"/>
                </a:lnTo>
                <a:lnTo>
                  <a:pt x="6670" y="137089"/>
                </a:lnTo>
                <a:lnTo>
                  <a:pt x="0" y="186728"/>
                </a:lnTo>
                <a:lnTo>
                  <a:pt x="0" y="436537"/>
                </a:lnTo>
                <a:lnTo>
                  <a:pt x="6670" y="486176"/>
                </a:lnTo>
                <a:lnTo>
                  <a:pt x="25494" y="530781"/>
                </a:lnTo>
                <a:lnTo>
                  <a:pt x="54692" y="568573"/>
                </a:lnTo>
                <a:lnTo>
                  <a:pt x="92484" y="597771"/>
                </a:lnTo>
                <a:lnTo>
                  <a:pt x="137089" y="616595"/>
                </a:lnTo>
                <a:lnTo>
                  <a:pt x="186728" y="623266"/>
                </a:lnTo>
                <a:lnTo>
                  <a:pt x="3672243" y="623266"/>
                </a:lnTo>
                <a:lnTo>
                  <a:pt x="3721882" y="616595"/>
                </a:lnTo>
                <a:lnTo>
                  <a:pt x="3766487" y="597771"/>
                </a:lnTo>
                <a:lnTo>
                  <a:pt x="3804279" y="568573"/>
                </a:lnTo>
                <a:lnTo>
                  <a:pt x="3833477" y="530781"/>
                </a:lnTo>
                <a:lnTo>
                  <a:pt x="3852301" y="486176"/>
                </a:lnTo>
                <a:lnTo>
                  <a:pt x="3858971" y="436537"/>
                </a:lnTo>
                <a:lnTo>
                  <a:pt x="3858971" y="186728"/>
                </a:lnTo>
                <a:lnTo>
                  <a:pt x="3852301" y="137089"/>
                </a:lnTo>
                <a:lnTo>
                  <a:pt x="3833477" y="92484"/>
                </a:lnTo>
                <a:lnTo>
                  <a:pt x="3804279" y="54692"/>
                </a:lnTo>
                <a:lnTo>
                  <a:pt x="3766487" y="25494"/>
                </a:lnTo>
                <a:lnTo>
                  <a:pt x="3721882" y="6670"/>
                </a:lnTo>
                <a:lnTo>
                  <a:pt x="3672243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760337" y="10436632"/>
            <a:ext cx="275653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135" dirty="0">
                <a:solidFill>
                  <a:srgbClr val="FFFFFF"/>
                </a:solidFill>
                <a:latin typeface="Century Gothic"/>
                <a:cs typeface="Century Gothic"/>
              </a:rPr>
              <a:t>ADMINISTRATIVE</a:t>
            </a:r>
            <a:r>
              <a:rPr sz="18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Century Gothic"/>
                <a:cs typeface="Century Gothic"/>
              </a:rPr>
              <a:t>AREA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79099" y="9797128"/>
            <a:ext cx="252603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spc="275" dirty="0">
                <a:solidFill>
                  <a:srgbClr val="5F5F5F"/>
                </a:solidFill>
                <a:latin typeface="Calibri"/>
                <a:cs typeface="Calibri"/>
              </a:rPr>
              <a:t>SUPPORTING</a:t>
            </a:r>
            <a:r>
              <a:rPr sz="1800" b="1" spc="85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1800" b="1" spc="305" dirty="0">
                <a:solidFill>
                  <a:srgbClr val="5F5F5F"/>
                </a:solidFill>
                <a:latin typeface="Calibri"/>
                <a:cs typeface="Calibri"/>
              </a:rPr>
              <a:t>AREAS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225908" y="1340838"/>
            <a:ext cx="2016760" cy="8841105"/>
            <a:chOff x="9225908" y="1340838"/>
            <a:chExt cx="2016760" cy="8841105"/>
          </a:xfrm>
        </p:grpSpPr>
        <p:sp>
          <p:nvSpPr>
            <p:cNvPr id="21" name="object 21"/>
            <p:cNvSpPr/>
            <p:nvPr/>
          </p:nvSpPr>
          <p:spPr>
            <a:xfrm>
              <a:off x="10227343" y="1364651"/>
              <a:ext cx="0" cy="8793480"/>
            </a:xfrm>
            <a:custGeom>
              <a:avLst/>
              <a:gdLst/>
              <a:ahLst/>
              <a:cxnLst/>
              <a:rect l="l" t="t" r="r" b="b"/>
              <a:pathLst>
                <a:path h="8793480">
                  <a:moveTo>
                    <a:pt x="0" y="0"/>
                  </a:moveTo>
                  <a:lnTo>
                    <a:pt x="0" y="8793015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27343" y="5138175"/>
              <a:ext cx="200025" cy="245110"/>
            </a:xfrm>
            <a:custGeom>
              <a:avLst/>
              <a:gdLst/>
              <a:ahLst/>
              <a:cxnLst/>
              <a:rect l="l" t="t" r="r" b="b"/>
              <a:pathLst>
                <a:path w="200025" h="245110">
                  <a:moveTo>
                    <a:pt x="199796" y="245034"/>
                  </a:moveTo>
                  <a:lnTo>
                    <a:pt x="159529" y="240055"/>
                  </a:lnTo>
                  <a:lnTo>
                    <a:pt x="122025" y="225777"/>
                  </a:lnTo>
                  <a:lnTo>
                    <a:pt x="88086" y="203184"/>
                  </a:lnTo>
                  <a:lnTo>
                    <a:pt x="58517" y="173263"/>
                  </a:lnTo>
                  <a:lnTo>
                    <a:pt x="34121" y="136998"/>
                  </a:lnTo>
                  <a:lnTo>
                    <a:pt x="15700" y="95376"/>
                  </a:lnTo>
                  <a:lnTo>
                    <a:pt x="4058" y="49381"/>
                  </a:lnTo>
                  <a:lnTo>
                    <a:pt x="0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427139" y="5383209"/>
              <a:ext cx="365760" cy="11430"/>
            </a:xfrm>
            <a:custGeom>
              <a:avLst/>
              <a:gdLst/>
              <a:ahLst/>
              <a:cxnLst/>
              <a:rect l="l" t="t" r="r" b="b"/>
              <a:pathLst>
                <a:path w="365759" h="11429">
                  <a:moveTo>
                    <a:pt x="-23560" y="5565"/>
                  </a:moveTo>
                  <a:lnTo>
                    <a:pt x="388703" y="5565"/>
                  </a:lnTo>
                </a:path>
              </a:pathLst>
            </a:custGeom>
            <a:ln w="58253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4800" y="2044463"/>
              <a:ext cx="1938909" cy="193262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249720" y="2025614"/>
              <a:ext cx="1969135" cy="1969135"/>
            </a:xfrm>
            <a:custGeom>
              <a:avLst/>
              <a:gdLst/>
              <a:ahLst/>
              <a:cxnLst/>
              <a:rect l="l" t="t" r="r" b="b"/>
              <a:pathLst>
                <a:path w="1969134" h="1969135">
                  <a:moveTo>
                    <a:pt x="0" y="984534"/>
                  </a:moveTo>
                  <a:lnTo>
                    <a:pt x="1135" y="936832"/>
                  </a:lnTo>
                  <a:lnTo>
                    <a:pt x="4506" y="889716"/>
                  </a:lnTo>
                  <a:lnTo>
                    <a:pt x="10063" y="843238"/>
                  </a:lnTo>
                  <a:lnTo>
                    <a:pt x="17752" y="797449"/>
                  </a:lnTo>
                  <a:lnTo>
                    <a:pt x="27523" y="752400"/>
                  </a:lnTo>
                  <a:lnTo>
                    <a:pt x="39324" y="708144"/>
                  </a:lnTo>
                  <a:lnTo>
                    <a:pt x="53103" y="664731"/>
                  </a:lnTo>
                  <a:lnTo>
                    <a:pt x="68809" y="622214"/>
                  </a:lnTo>
                  <a:lnTo>
                    <a:pt x="86391" y="580644"/>
                  </a:lnTo>
                  <a:lnTo>
                    <a:pt x="105796" y="540073"/>
                  </a:lnTo>
                  <a:lnTo>
                    <a:pt x="126973" y="500551"/>
                  </a:lnTo>
                  <a:lnTo>
                    <a:pt x="149871" y="462131"/>
                  </a:lnTo>
                  <a:lnTo>
                    <a:pt x="174437" y="424865"/>
                  </a:lnTo>
                  <a:lnTo>
                    <a:pt x="200621" y="388803"/>
                  </a:lnTo>
                  <a:lnTo>
                    <a:pt x="228371" y="353998"/>
                  </a:lnTo>
                  <a:lnTo>
                    <a:pt x="257635" y="320500"/>
                  </a:lnTo>
                  <a:lnTo>
                    <a:pt x="288362" y="288362"/>
                  </a:lnTo>
                  <a:lnTo>
                    <a:pt x="320500" y="257635"/>
                  </a:lnTo>
                  <a:lnTo>
                    <a:pt x="353998" y="228371"/>
                  </a:lnTo>
                  <a:lnTo>
                    <a:pt x="388803" y="200621"/>
                  </a:lnTo>
                  <a:lnTo>
                    <a:pt x="424865" y="174437"/>
                  </a:lnTo>
                  <a:lnTo>
                    <a:pt x="462131" y="149871"/>
                  </a:lnTo>
                  <a:lnTo>
                    <a:pt x="500551" y="126973"/>
                  </a:lnTo>
                  <a:lnTo>
                    <a:pt x="540073" y="105796"/>
                  </a:lnTo>
                  <a:lnTo>
                    <a:pt x="580644" y="86391"/>
                  </a:lnTo>
                  <a:lnTo>
                    <a:pt x="622214" y="68809"/>
                  </a:lnTo>
                  <a:lnTo>
                    <a:pt x="664731" y="53103"/>
                  </a:lnTo>
                  <a:lnTo>
                    <a:pt x="708144" y="39324"/>
                  </a:lnTo>
                  <a:lnTo>
                    <a:pt x="752400" y="27523"/>
                  </a:lnTo>
                  <a:lnTo>
                    <a:pt x="797449" y="17752"/>
                  </a:lnTo>
                  <a:lnTo>
                    <a:pt x="843238" y="10063"/>
                  </a:lnTo>
                  <a:lnTo>
                    <a:pt x="889716" y="4506"/>
                  </a:lnTo>
                  <a:lnTo>
                    <a:pt x="936832" y="1135"/>
                  </a:lnTo>
                  <a:lnTo>
                    <a:pt x="984534" y="0"/>
                  </a:lnTo>
                  <a:lnTo>
                    <a:pt x="1032235" y="1135"/>
                  </a:lnTo>
                  <a:lnTo>
                    <a:pt x="1079351" y="4506"/>
                  </a:lnTo>
                  <a:lnTo>
                    <a:pt x="1125829" y="10063"/>
                  </a:lnTo>
                  <a:lnTo>
                    <a:pt x="1171619" y="17752"/>
                  </a:lnTo>
                  <a:lnTo>
                    <a:pt x="1216667" y="27523"/>
                  </a:lnTo>
                  <a:lnTo>
                    <a:pt x="1260923" y="39324"/>
                  </a:lnTo>
                  <a:lnTo>
                    <a:pt x="1304336" y="53103"/>
                  </a:lnTo>
                  <a:lnTo>
                    <a:pt x="1346853" y="68809"/>
                  </a:lnTo>
                  <a:lnTo>
                    <a:pt x="1388423" y="86391"/>
                  </a:lnTo>
                  <a:lnTo>
                    <a:pt x="1428995" y="105796"/>
                  </a:lnTo>
                  <a:lnTo>
                    <a:pt x="1468516" y="126973"/>
                  </a:lnTo>
                  <a:lnTo>
                    <a:pt x="1506936" y="149871"/>
                  </a:lnTo>
                  <a:lnTo>
                    <a:pt x="1544203" y="174437"/>
                  </a:lnTo>
                  <a:lnTo>
                    <a:pt x="1580265" y="200621"/>
                  </a:lnTo>
                  <a:lnTo>
                    <a:pt x="1615070" y="228371"/>
                  </a:lnTo>
                  <a:lnTo>
                    <a:pt x="1648567" y="257635"/>
                  </a:lnTo>
                  <a:lnTo>
                    <a:pt x="1680705" y="288362"/>
                  </a:lnTo>
                  <a:lnTo>
                    <a:pt x="1711432" y="320500"/>
                  </a:lnTo>
                  <a:lnTo>
                    <a:pt x="1740696" y="353998"/>
                  </a:lnTo>
                  <a:lnTo>
                    <a:pt x="1768446" y="388803"/>
                  </a:lnTo>
                  <a:lnTo>
                    <a:pt x="1794630" y="424865"/>
                  </a:lnTo>
                  <a:lnTo>
                    <a:pt x="1819197" y="462131"/>
                  </a:lnTo>
                  <a:lnTo>
                    <a:pt x="1842095" y="500551"/>
                  </a:lnTo>
                  <a:lnTo>
                    <a:pt x="1863272" y="540073"/>
                  </a:lnTo>
                  <a:lnTo>
                    <a:pt x="1882677" y="580644"/>
                  </a:lnTo>
                  <a:lnTo>
                    <a:pt x="1900258" y="622214"/>
                  </a:lnTo>
                  <a:lnTo>
                    <a:pt x="1915964" y="664731"/>
                  </a:lnTo>
                  <a:lnTo>
                    <a:pt x="1929744" y="708144"/>
                  </a:lnTo>
                  <a:lnTo>
                    <a:pt x="1941544" y="752400"/>
                  </a:lnTo>
                  <a:lnTo>
                    <a:pt x="1951315" y="797449"/>
                  </a:lnTo>
                  <a:lnTo>
                    <a:pt x="1959005" y="843238"/>
                  </a:lnTo>
                  <a:lnTo>
                    <a:pt x="1964561" y="889716"/>
                  </a:lnTo>
                  <a:lnTo>
                    <a:pt x="1967933" y="936832"/>
                  </a:lnTo>
                  <a:lnTo>
                    <a:pt x="1969068" y="984534"/>
                  </a:lnTo>
                  <a:lnTo>
                    <a:pt x="1967933" y="1032235"/>
                  </a:lnTo>
                  <a:lnTo>
                    <a:pt x="1964561" y="1079351"/>
                  </a:lnTo>
                  <a:lnTo>
                    <a:pt x="1959005" y="1125829"/>
                  </a:lnTo>
                  <a:lnTo>
                    <a:pt x="1951315" y="1171619"/>
                  </a:lnTo>
                  <a:lnTo>
                    <a:pt x="1941544" y="1216667"/>
                  </a:lnTo>
                  <a:lnTo>
                    <a:pt x="1929744" y="1260923"/>
                  </a:lnTo>
                  <a:lnTo>
                    <a:pt x="1915964" y="1304336"/>
                  </a:lnTo>
                  <a:lnTo>
                    <a:pt x="1900258" y="1346853"/>
                  </a:lnTo>
                  <a:lnTo>
                    <a:pt x="1882677" y="1388423"/>
                  </a:lnTo>
                  <a:lnTo>
                    <a:pt x="1863272" y="1428995"/>
                  </a:lnTo>
                  <a:lnTo>
                    <a:pt x="1842095" y="1468516"/>
                  </a:lnTo>
                  <a:lnTo>
                    <a:pt x="1819197" y="1506936"/>
                  </a:lnTo>
                  <a:lnTo>
                    <a:pt x="1794630" y="1544203"/>
                  </a:lnTo>
                  <a:lnTo>
                    <a:pt x="1768446" y="1580265"/>
                  </a:lnTo>
                  <a:lnTo>
                    <a:pt x="1740696" y="1615070"/>
                  </a:lnTo>
                  <a:lnTo>
                    <a:pt x="1711432" y="1648567"/>
                  </a:lnTo>
                  <a:lnTo>
                    <a:pt x="1680705" y="1680705"/>
                  </a:lnTo>
                  <a:lnTo>
                    <a:pt x="1648567" y="1711432"/>
                  </a:lnTo>
                  <a:lnTo>
                    <a:pt x="1615070" y="1740696"/>
                  </a:lnTo>
                  <a:lnTo>
                    <a:pt x="1580265" y="1768446"/>
                  </a:lnTo>
                  <a:lnTo>
                    <a:pt x="1544203" y="1794630"/>
                  </a:lnTo>
                  <a:lnTo>
                    <a:pt x="1506936" y="1819197"/>
                  </a:lnTo>
                  <a:lnTo>
                    <a:pt x="1468516" y="1842095"/>
                  </a:lnTo>
                  <a:lnTo>
                    <a:pt x="1428995" y="1863272"/>
                  </a:lnTo>
                  <a:lnTo>
                    <a:pt x="1388423" y="1882677"/>
                  </a:lnTo>
                  <a:lnTo>
                    <a:pt x="1346853" y="1900258"/>
                  </a:lnTo>
                  <a:lnTo>
                    <a:pt x="1304336" y="1915964"/>
                  </a:lnTo>
                  <a:lnTo>
                    <a:pt x="1260923" y="1929744"/>
                  </a:lnTo>
                  <a:lnTo>
                    <a:pt x="1216667" y="1941544"/>
                  </a:lnTo>
                  <a:lnTo>
                    <a:pt x="1171619" y="1951315"/>
                  </a:lnTo>
                  <a:lnTo>
                    <a:pt x="1125829" y="1959005"/>
                  </a:lnTo>
                  <a:lnTo>
                    <a:pt x="1079351" y="1964561"/>
                  </a:lnTo>
                  <a:lnTo>
                    <a:pt x="1032235" y="1967933"/>
                  </a:lnTo>
                  <a:lnTo>
                    <a:pt x="984534" y="1969068"/>
                  </a:lnTo>
                  <a:lnTo>
                    <a:pt x="936832" y="1967933"/>
                  </a:lnTo>
                  <a:lnTo>
                    <a:pt x="889716" y="1964561"/>
                  </a:lnTo>
                  <a:lnTo>
                    <a:pt x="843238" y="1959005"/>
                  </a:lnTo>
                  <a:lnTo>
                    <a:pt x="797449" y="1951315"/>
                  </a:lnTo>
                  <a:lnTo>
                    <a:pt x="752400" y="1941544"/>
                  </a:lnTo>
                  <a:lnTo>
                    <a:pt x="708144" y="1929744"/>
                  </a:lnTo>
                  <a:lnTo>
                    <a:pt x="664731" y="1915964"/>
                  </a:lnTo>
                  <a:lnTo>
                    <a:pt x="622214" y="1900258"/>
                  </a:lnTo>
                  <a:lnTo>
                    <a:pt x="580644" y="1882677"/>
                  </a:lnTo>
                  <a:lnTo>
                    <a:pt x="540073" y="1863272"/>
                  </a:lnTo>
                  <a:lnTo>
                    <a:pt x="500551" y="1842095"/>
                  </a:lnTo>
                  <a:lnTo>
                    <a:pt x="462131" y="1819197"/>
                  </a:lnTo>
                  <a:lnTo>
                    <a:pt x="424865" y="1794630"/>
                  </a:lnTo>
                  <a:lnTo>
                    <a:pt x="388803" y="1768446"/>
                  </a:lnTo>
                  <a:lnTo>
                    <a:pt x="353998" y="1740696"/>
                  </a:lnTo>
                  <a:lnTo>
                    <a:pt x="320500" y="1711432"/>
                  </a:lnTo>
                  <a:lnTo>
                    <a:pt x="288362" y="1680705"/>
                  </a:lnTo>
                  <a:lnTo>
                    <a:pt x="257635" y="1648567"/>
                  </a:lnTo>
                  <a:lnTo>
                    <a:pt x="228371" y="1615070"/>
                  </a:lnTo>
                  <a:lnTo>
                    <a:pt x="200621" y="1580265"/>
                  </a:lnTo>
                  <a:lnTo>
                    <a:pt x="174437" y="1544203"/>
                  </a:lnTo>
                  <a:lnTo>
                    <a:pt x="149871" y="1506936"/>
                  </a:lnTo>
                  <a:lnTo>
                    <a:pt x="126973" y="1468516"/>
                  </a:lnTo>
                  <a:lnTo>
                    <a:pt x="105796" y="1428995"/>
                  </a:lnTo>
                  <a:lnTo>
                    <a:pt x="86391" y="1388423"/>
                  </a:lnTo>
                  <a:lnTo>
                    <a:pt x="68809" y="1346853"/>
                  </a:lnTo>
                  <a:lnTo>
                    <a:pt x="53103" y="1304336"/>
                  </a:lnTo>
                  <a:lnTo>
                    <a:pt x="39324" y="1260923"/>
                  </a:lnTo>
                  <a:lnTo>
                    <a:pt x="27523" y="1216667"/>
                  </a:lnTo>
                  <a:lnTo>
                    <a:pt x="17752" y="1171619"/>
                  </a:lnTo>
                  <a:lnTo>
                    <a:pt x="10063" y="1125829"/>
                  </a:lnTo>
                  <a:lnTo>
                    <a:pt x="4506" y="1079351"/>
                  </a:lnTo>
                  <a:lnTo>
                    <a:pt x="1135" y="1032235"/>
                  </a:lnTo>
                  <a:lnTo>
                    <a:pt x="0" y="984534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470571" y="3516988"/>
              <a:ext cx="1526540" cy="412750"/>
            </a:xfrm>
            <a:custGeom>
              <a:avLst/>
              <a:gdLst/>
              <a:ahLst/>
              <a:cxnLst/>
              <a:rect l="l" t="t" r="r" b="b"/>
              <a:pathLst>
                <a:path w="1526540" h="412750">
                  <a:moveTo>
                    <a:pt x="1526028" y="0"/>
                  </a:moveTo>
                  <a:lnTo>
                    <a:pt x="0" y="1047"/>
                  </a:lnTo>
                  <a:lnTo>
                    <a:pt x="30644" y="44808"/>
                  </a:lnTo>
                  <a:lnTo>
                    <a:pt x="63723" y="86615"/>
                  </a:lnTo>
                  <a:lnTo>
                    <a:pt x="99140" y="126369"/>
                  </a:lnTo>
                  <a:lnTo>
                    <a:pt x="136799" y="163975"/>
                  </a:lnTo>
                  <a:lnTo>
                    <a:pt x="176603" y="199336"/>
                  </a:lnTo>
                  <a:lnTo>
                    <a:pt x="218455" y="232357"/>
                  </a:lnTo>
                  <a:lnTo>
                    <a:pt x="262259" y="262940"/>
                  </a:lnTo>
                  <a:lnTo>
                    <a:pt x="303494" y="288459"/>
                  </a:lnTo>
                  <a:lnTo>
                    <a:pt x="345543" y="311535"/>
                  </a:lnTo>
                  <a:lnTo>
                    <a:pt x="388316" y="332187"/>
                  </a:lnTo>
                  <a:lnTo>
                    <a:pt x="431729" y="350433"/>
                  </a:lnTo>
                  <a:lnTo>
                    <a:pt x="475692" y="366292"/>
                  </a:lnTo>
                  <a:lnTo>
                    <a:pt x="520119" y="379780"/>
                  </a:lnTo>
                  <a:lnTo>
                    <a:pt x="564922" y="390917"/>
                  </a:lnTo>
                  <a:lnTo>
                    <a:pt x="610015" y="399721"/>
                  </a:lnTo>
                  <a:lnTo>
                    <a:pt x="655309" y="406210"/>
                  </a:lnTo>
                  <a:lnTo>
                    <a:pt x="700717" y="410401"/>
                  </a:lnTo>
                  <a:lnTo>
                    <a:pt x="746153" y="412314"/>
                  </a:lnTo>
                  <a:lnTo>
                    <a:pt x="791528" y="411966"/>
                  </a:lnTo>
                  <a:lnTo>
                    <a:pt x="836755" y="409376"/>
                  </a:lnTo>
                  <a:lnTo>
                    <a:pt x="881748" y="404561"/>
                  </a:lnTo>
                  <a:lnTo>
                    <a:pt x="926418" y="397540"/>
                  </a:lnTo>
                  <a:lnTo>
                    <a:pt x="970678" y="388332"/>
                  </a:lnTo>
                  <a:lnTo>
                    <a:pt x="1014441" y="376953"/>
                  </a:lnTo>
                  <a:lnTo>
                    <a:pt x="1057620" y="363423"/>
                  </a:lnTo>
                  <a:lnTo>
                    <a:pt x="1100127" y="347759"/>
                  </a:lnTo>
                  <a:lnTo>
                    <a:pt x="1141876" y="329980"/>
                  </a:lnTo>
                  <a:lnTo>
                    <a:pt x="1182777" y="310104"/>
                  </a:lnTo>
                  <a:lnTo>
                    <a:pt x="1222745" y="288149"/>
                  </a:lnTo>
                  <a:lnTo>
                    <a:pt x="1261692" y="264133"/>
                  </a:lnTo>
                  <a:lnTo>
                    <a:pt x="1299531" y="238075"/>
                  </a:lnTo>
                  <a:lnTo>
                    <a:pt x="1336173" y="209992"/>
                  </a:lnTo>
                  <a:lnTo>
                    <a:pt x="1371533" y="179903"/>
                  </a:lnTo>
                  <a:lnTo>
                    <a:pt x="1405522" y="147826"/>
                  </a:lnTo>
                  <a:lnTo>
                    <a:pt x="1438053" y="113779"/>
                  </a:lnTo>
                  <a:lnTo>
                    <a:pt x="1469040" y="77780"/>
                  </a:lnTo>
                  <a:lnTo>
                    <a:pt x="1498394" y="39847"/>
                  </a:lnTo>
                  <a:lnTo>
                    <a:pt x="1526028" y="0"/>
                  </a:lnTo>
                  <a:close/>
                </a:path>
              </a:pathLst>
            </a:custGeom>
            <a:solidFill>
              <a:srgbClr val="EC7E0E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855837" y="3531543"/>
            <a:ext cx="757555" cy="327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384" marR="5080" indent="-20320">
              <a:lnSpc>
                <a:spcPct val="104200"/>
              </a:lnSpc>
              <a:spcBef>
                <a:spcPts val="90"/>
              </a:spcBef>
            </a:pPr>
            <a:r>
              <a:rPr sz="950" b="1" spc="1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50" b="1" spc="20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50" b="1" spc="17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50" b="1" spc="145" dirty="0">
                <a:solidFill>
                  <a:srgbClr val="FFFFFF"/>
                </a:solidFill>
                <a:latin typeface="Calibri"/>
                <a:cs typeface="Calibri"/>
              </a:rPr>
              <a:t>NTIF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50" b="1" spc="135" dirty="0">
                <a:solidFill>
                  <a:srgbClr val="FFFFFF"/>
                </a:solidFill>
                <a:latin typeface="Calibri"/>
                <a:cs typeface="Calibri"/>
              </a:rPr>
              <a:t>C  </a:t>
            </a:r>
            <a:r>
              <a:rPr sz="950" b="1" spc="175" dirty="0">
                <a:solidFill>
                  <a:srgbClr val="FFFFFF"/>
                </a:solidFill>
                <a:latin typeface="Calibri"/>
                <a:cs typeface="Calibri"/>
              </a:rPr>
              <a:t>DIRECTOR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218368" y="6847192"/>
            <a:ext cx="2016760" cy="2016760"/>
            <a:chOff x="9218368" y="6847192"/>
            <a:chExt cx="2016760" cy="2016760"/>
          </a:xfrm>
        </p:grpSpPr>
        <p:sp>
          <p:nvSpPr>
            <p:cNvPr id="29" name="object 29"/>
            <p:cNvSpPr/>
            <p:nvPr/>
          </p:nvSpPr>
          <p:spPr>
            <a:xfrm>
              <a:off x="9242180" y="6871005"/>
              <a:ext cx="1969135" cy="1969135"/>
            </a:xfrm>
            <a:custGeom>
              <a:avLst/>
              <a:gdLst/>
              <a:ahLst/>
              <a:cxnLst/>
              <a:rect l="l" t="t" r="r" b="b"/>
              <a:pathLst>
                <a:path w="1969134" h="1969134">
                  <a:moveTo>
                    <a:pt x="0" y="984534"/>
                  </a:moveTo>
                  <a:lnTo>
                    <a:pt x="1135" y="936832"/>
                  </a:lnTo>
                  <a:lnTo>
                    <a:pt x="4506" y="889716"/>
                  </a:lnTo>
                  <a:lnTo>
                    <a:pt x="10063" y="843238"/>
                  </a:lnTo>
                  <a:lnTo>
                    <a:pt x="17752" y="797449"/>
                  </a:lnTo>
                  <a:lnTo>
                    <a:pt x="27523" y="752400"/>
                  </a:lnTo>
                  <a:lnTo>
                    <a:pt x="39324" y="708144"/>
                  </a:lnTo>
                  <a:lnTo>
                    <a:pt x="53103" y="664731"/>
                  </a:lnTo>
                  <a:lnTo>
                    <a:pt x="68809" y="622214"/>
                  </a:lnTo>
                  <a:lnTo>
                    <a:pt x="86391" y="580644"/>
                  </a:lnTo>
                  <a:lnTo>
                    <a:pt x="105796" y="540073"/>
                  </a:lnTo>
                  <a:lnTo>
                    <a:pt x="126973" y="500551"/>
                  </a:lnTo>
                  <a:lnTo>
                    <a:pt x="149871" y="462131"/>
                  </a:lnTo>
                  <a:lnTo>
                    <a:pt x="174437" y="424865"/>
                  </a:lnTo>
                  <a:lnTo>
                    <a:pt x="200621" y="388803"/>
                  </a:lnTo>
                  <a:lnTo>
                    <a:pt x="228371" y="353998"/>
                  </a:lnTo>
                  <a:lnTo>
                    <a:pt x="257635" y="320500"/>
                  </a:lnTo>
                  <a:lnTo>
                    <a:pt x="288362" y="288362"/>
                  </a:lnTo>
                  <a:lnTo>
                    <a:pt x="320500" y="257635"/>
                  </a:lnTo>
                  <a:lnTo>
                    <a:pt x="353998" y="228371"/>
                  </a:lnTo>
                  <a:lnTo>
                    <a:pt x="388803" y="200621"/>
                  </a:lnTo>
                  <a:lnTo>
                    <a:pt x="424865" y="174437"/>
                  </a:lnTo>
                  <a:lnTo>
                    <a:pt x="462131" y="149871"/>
                  </a:lnTo>
                  <a:lnTo>
                    <a:pt x="500551" y="126973"/>
                  </a:lnTo>
                  <a:lnTo>
                    <a:pt x="540073" y="105796"/>
                  </a:lnTo>
                  <a:lnTo>
                    <a:pt x="580644" y="86391"/>
                  </a:lnTo>
                  <a:lnTo>
                    <a:pt x="622214" y="68809"/>
                  </a:lnTo>
                  <a:lnTo>
                    <a:pt x="664731" y="53103"/>
                  </a:lnTo>
                  <a:lnTo>
                    <a:pt x="708144" y="39324"/>
                  </a:lnTo>
                  <a:lnTo>
                    <a:pt x="752400" y="27523"/>
                  </a:lnTo>
                  <a:lnTo>
                    <a:pt x="797449" y="17752"/>
                  </a:lnTo>
                  <a:lnTo>
                    <a:pt x="843238" y="10063"/>
                  </a:lnTo>
                  <a:lnTo>
                    <a:pt x="889716" y="4506"/>
                  </a:lnTo>
                  <a:lnTo>
                    <a:pt x="936832" y="1135"/>
                  </a:lnTo>
                  <a:lnTo>
                    <a:pt x="984534" y="0"/>
                  </a:lnTo>
                  <a:lnTo>
                    <a:pt x="1032235" y="1135"/>
                  </a:lnTo>
                  <a:lnTo>
                    <a:pt x="1079351" y="4506"/>
                  </a:lnTo>
                  <a:lnTo>
                    <a:pt x="1125829" y="10063"/>
                  </a:lnTo>
                  <a:lnTo>
                    <a:pt x="1171619" y="17752"/>
                  </a:lnTo>
                  <a:lnTo>
                    <a:pt x="1216667" y="27523"/>
                  </a:lnTo>
                  <a:lnTo>
                    <a:pt x="1260923" y="39324"/>
                  </a:lnTo>
                  <a:lnTo>
                    <a:pt x="1304336" y="53103"/>
                  </a:lnTo>
                  <a:lnTo>
                    <a:pt x="1346853" y="68809"/>
                  </a:lnTo>
                  <a:lnTo>
                    <a:pt x="1388423" y="86391"/>
                  </a:lnTo>
                  <a:lnTo>
                    <a:pt x="1428995" y="105796"/>
                  </a:lnTo>
                  <a:lnTo>
                    <a:pt x="1468516" y="126973"/>
                  </a:lnTo>
                  <a:lnTo>
                    <a:pt x="1506936" y="149871"/>
                  </a:lnTo>
                  <a:lnTo>
                    <a:pt x="1544203" y="174437"/>
                  </a:lnTo>
                  <a:lnTo>
                    <a:pt x="1580265" y="200621"/>
                  </a:lnTo>
                  <a:lnTo>
                    <a:pt x="1615070" y="228371"/>
                  </a:lnTo>
                  <a:lnTo>
                    <a:pt x="1648567" y="257635"/>
                  </a:lnTo>
                  <a:lnTo>
                    <a:pt x="1680705" y="288362"/>
                  </a:lnTo>
                  <a:lnTo>
                    <a:pt x="1711432" y="320500"/>
                  </a:lnTo>
                  <a:lnTo>
                    <a:pt x="1740696" y="353998"/>
                  </a:lnTo>
                  <a:lnTo>
                    <a:pt x="1768446" y="388803"/>
                  </a:lnTo>
                  <a:lnTo>
                    <a:pt x="1794630" y="424865"/>
                  </a:lnTo>
                  <a:lnTo>
                    <a:pt x="1819197" y="462131"/>
                  </a:lnTo>
                  <a:lnTo>
                    <a:pt x="1842095" y="500551"/>
                  </a:lnTo>
                  <a:lnTo>
                    <a:pt x="1863272" y="540073"/>
                  </a:lnTo>
                  <a:lnTo>
                    <a:pt x="1882677" y="580644"/>
                  </a:lnTo>
                  <a:lnTo>
                    <a:pt x="1900258" y="622214"/>
                  </a:lnTo>
                  <a:lnTo>
                    <a:pt x="1915964" y="664731"/>
                  </a:lnTo>
                  <a:lnTo>
                    <a:pt x="1929744" y="708144"/>
                  </a:lnTo>
                  <a:lnTo>
                    <a:pt x="1941544" y="752400"/>
                  </a:lnTo>
                  <a:lnTo>
                    <a:pt x="1951315" y="797449"/>
                  </a:lnTo>
                  <a:lnTo>
                    <a:pt x="1959005" y="843238"/>
                  </a:lnTo>
                  <a:lnTo>
                    <a:pt x="1964561" y="889716"/>
                  </a:lnTo>
                  <a:lnTo>
                    <a:pt x="1967933" y="936832"/>
                  </a:lnTo>
                  <a:lnTo>
                    <a:pt x="1969068" y="984534"/>
                  </a:lnTo>
                  <a:lnTo>
                    <a:pt x="1967933" y="1032235"/>
                  </a:lnTo>
                  <a:lnTo>
                    <a:pt x="1964561" y="1079351"/>
                  </a:lnTo>
                  <a:lnTo>
                    <a:pt x="1959005" y="1125829"/>
                  </a:lnTo>
                  <a:lnTo>
                    <a:pt x="1951315" y="1171619"/>
                  </a:lnTo>
                  <a:lnTo>
                    <a:pt x="1941544" y="1216667"/>
                  </a:lnTo>
                  <a:lnTo>
                    <a:pt x="1929744" y="1260923"/>
                  </a:lnTo>
                  <a:lnTo>
                    <a:pt x="1915964" y="1304336"/>
                  </a:lnTo>
                  <a:lnTo>
                    <a:pt x="1900258" y="1346853"/>
                  </a:lnTo>
                  <a:lnTo>
                    <a:pt x="1882677" y="1388423"/>
                  </a:lnTo>
                  <a:lnTo>
                    <a:pt x="1863272" y="1428995"/>
                  </a:lnTo>
                  <a:lnTo>
                    <a:pt x="1842095" y="1468516"/>
                  </a:lnTo>
                  <a:lnTo>
                    <a:pt x="1819197" y="1506936"/>
                  </a:lnTo>
                  <a:lnTo>
                    <a:pt x="1794630" y="1544203"/>
                  </a:lnTo>
                  <a:lnTo>
                    <a:pt x="1768446" y="1580265"/>
                  </a:lnTo>
                  <a:lnTo>
                    <a:pt x="1740696" y="1615070"/>
                  </a:lnTo>
                  <a:lnTo>
                    <a:pt x="1711432" y="1648567"/>
                  </a:lnTo>
                  <a:lnTo>
                    <a:pt x="1680705" y="1680705"/>
                  </a:lnTo>
                  <a:lnTo>
                    <a:pt x="1648567" y="1711432"/>
                  </a:lnTo>
                  <a:lnTo>
                    <a:pt x="1615070" y="1740696"/>
                  </a:lnTo>
                  <a:lnTo>
                    <a:pt x="1580265" y="1768446"/>
                  </a:lnTo>
                  <a:lnTo>
                    <a:pt x="1544203" y="1794630"/>
                  </a:lnTo>
                  <a:lnTo>
                    <a:pt x="1506936" y="1819197"/>
                  </a:lnTo>
                  <a:lnTo>
                    <a:pt x="1468516" y="1842095"/>
                  </a:lnTo>
                  <a:lnTo>
                    <a:pt x="1428995" y="1863272"/>
                  </a:lnTo>
                  <a:lnTo>
                    <a:pt x="1388423" y="1882677"/>
                  </a:lnTo>
                  <a:lnTo>
                    <a:pt x="1346853" y="1900258"/>
                  </a:lnTo>
                  <a:lnTo>
                    <a:pt x="1304336" y="1915964"/>
                  </a:lnTo>
                  <a:lnTo>
                    <a:pt x="1260923" y="1929744"/>
                  </a:lnTo>
                  <a:lnTo>
                    <a:pt x="1216667" y="1941544"/>
                  </a:lnTo>
                  <a:lnTo>
                    <a:pt x="1171619" y="1951315"/>
                  </a:lnTo>
                  <a:lnTo>
                    <a:pt x="1125829" y="1959005"/>
                  </a:lnTo>
                  <a:lnTo>
                    <a:pt x="1079351" y="1964561"/>
                  </a:lnTo>
                  <a:lnTo>
                    <a:pt x="1032235" y="1967933"/>
                  </a:lnTo>
                  <a:lnTo>
                    <a:pt x="984534" y="1969068"/>
                  </a:lnTo>
                  <a:lnTo>
                    <a:pt x="936832" y="1967933"/>
                  </a:lnTo>
                  <a:lnTo>
                    <a:pt x="889716" y="1964561"/>
                  </a:lnTo>
                  <a:lnTo>
                    <a:pt x="843238" y="1959005"/>
                  </a:lnTo>
                  <a:lnTo>
                    <a:pt x="797449" y="1951315"/>
                  </a:lnTo>
                  <a:lnTo>
                    <a:pt x="752400" y="1941544"/>
                  </a:lnTo>
                  <a:lnTo>
                    <a:pt x="708144" y="1929744"/>
                  </a:lnTo>
                  <a:lnTo>
                    <a:pt x="664731" y="1915964"/>
                  </a:lnTo>
                  <a:lnTo>
                    <a:pt x="622214" y="1900258"/>
                  </a:lnTo>
                  <a:lnTo>
                    <a:pt x="580644" y="1882677"/>
                  </a:lnTo>
                  <a:lnTo>
                    <a:pt x="540073" y="1863272"/>
                  </a:lnTo>
                  <a:lnTo>
                    <a:pt x="500551" y="1842095"/>
                  </a:lnTo>
                  <a:lnTo>
                    <a:pt x="462131" y="1819197"/>
                  </a:lnTo>
                  <a:lnTo>
                    <a:pt x="424865" y="1794630"/>
                  </a:lnTo>
                  <a:lnTo>
                    <a:pt x="388803" y="1768446"/>
                  </a:lnTo>
                  <a:lnTo>
                    <a:pt x="353998" y="1740696"/>
                  </a:lnTo>
                  <a:lnTo>
                    <a:pt x="320500" y="1711432"/>
                  </a:lnTo>
                  <a:lnTo>
                    <a:pt x="288362" y="1680705"/>
                  </a:lnTo>
                  <a:lnTo>
                    <a:pt x="257635" y="1648567"/>
                  </a:lnTo>
                  <a:lnTo>
                    <a:pt x="228371" y="1615070"/>
                  </a:lnTo>
                  <a:lnTo>
                    <a:pt x="200621" y="1580265"/>
                  </a:lnTo>
                  <a:lnTo>
                    <a:pt x="174437" y="1544203"/>
                  </a:lnTo>
                  <a:lnTo>
                    <a:pt x="149871" y="1506936"/>
                  </a:lnTo>
                  <a:lnTo>
                    <a:pt x="126973" y="1468516"/>
                  </a:lnTo>
                  <a:lnTo>
                    <a:pt x="105796" y="1428995"/>
                  </a:lnTo>
                  <a:lnTo>
                    <a:pt x="86391" y="1388423"/>
                  </a:lnTo>
                  <a:lnTo>
                    <a:pt x="68809" y="1346853"/>
                  </a:lnTo>
                  <a:lnTo>
                    <a:pt x="53103" y="1304336"/>
                  </a:lnTo>
                  <a:lnTo>
                    <a:pt x="39324" y="1260923"/>
                  </a:lnTo>
                  <a:lnTo>
                    <a:pt x="27523" y="1216667"/>
                  </a:lnTo>
                  <a:lnTo>
                    <a:pt x="17752" y="1171619"/>
                  </a:lnTo>
                  <a:lnTo>
                    <a:pt x="10063" y="1125829"/>
                  </a:lnTo>
                  <a:lnTo>
                    <a:pt x="4506" y="1079351"/>
                  </a:lnTo>
                  <a:lnTo>
                    <a:pt x="1135" y="1032235"/>
                  </a:lnTo>
                  <a:lnTo>
                    <a:pt x="0" y="984534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1029" y="6888597"/>
              <a:ext cx="1930114" cy="193262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462925" y="8361809"/>
              <a:ext cx="1526540" cy="412750"/>
            </a:xfrm>
            <a:custGeom>
              <a:avLst/>
              <a:gdLst/>
              <a:ahLst/>
              <a:cxnLst/>
              <a:rect l="l" t="t" r="r" b="b"/>
              <a:pathLst>
                <a:path w="1526540" h="412750">
                  <a:moveTo>
                    <a:pt x="1526028" y="0"/>
                  </a:moveTo>
                  <a:lnTo>
                    <a:pt x="0" y="1047"/>
                  </a:lnTo>
                  <a:lnTo>
                    <a:pt x="30644" y="44808"/>
                  </a:lnTo>
                  <a:lnTo>
                    <a:pt x="63723" y="86615"/>
                  </a:lnTo>
                  <a:lnTo>
                    <a:pt x="99140" y="126369"/>
                  </a:lnTo>
                  <a:lnTo>
                    <a:pt x="136799" y="163975"/>
                  </a:lnTo>
                  <a:lnTo>
                    <a:pt x="176603" y="199336"/>
                  </a:lnTo>
                  <a:lnTo>
                    <a:pt x="218455" y="232357"/>
                  </a:lnTo>
                  <a:lnTo>
                    <a:pt x="262259" y="262940"/>
                  </a:lnTo>
                  <a:lnTo>
                    <a:pt x="303494" y="288459"/>
                  </a:lnTo>
                  <a:lnTo>
                    <a:pt x="345543" y="311535"/>
                  </a:lnTo>
                  <a:lnTo>
                    <a:pt x="388316" y="332187"/>
                  </a:lnTo>
                  <a:lnTo>
                    <a:pt x="431729" y="350433"/>
                  </a:lnTo>
                  <a:lnTo>
                    <a:pt x="475692" y="366291"/>
                  </a:lnTo>
                  <a:lnTo>
                    <a:pt x="520119" y="379779"/>
                  </a:lnTo>
                  <a:lnTo>
                    <a:pt x="564922" y="390916"/>
                  </a:lnTo>
                  <a:lnTo>
                    <a:pt x="610015" y="399720"/>
                  </a:lnTo>
                  <a:lnTo>
                    <a:pt x="655309" y="406208"/>
                  </a:lnTo>
                  <a:lnTo>
                    <a:pt x="700717" y="410399"/>
                  </a:lnTo>
                  <a:lnTo>
                    <a:pt x="746153" y="412312"/>
                  </a:lnTo>
                  <a:lnTo>
                    <a:pt x="791528" y="411963"/>
                  </a:lnTo>
                  <a:lnTo>
                    <a:pt x="836755" y="409373"/>
                  </a:lnTo>
                  <a:lnTo>
                    <a:pt x="881748" y="404558"/>
                  </a:lnTo>
                  <a:lnTo>
                    <a:pt x="926418" y="397537"/>
                  </a:lnTo>
                  <a:lnTo>
                    <a:pt x="970678" y="388328"/>
                  </a:lnTo>
                  <a:lnTo>
                    <a:pt x="1014441" y="376949"/>
                  </a:lnTo>
                  <a:lnTo>
                    <a:pt x="1057620" y="363418"/>
                  </a:lnTo>
                  <a:lnTo>
                    <a:pt x="1100127" y="347755"/>
                  </a:lnTo>
                  <a:lnTo>
                    <a:pt x="1141876" y="329976"/>
                  </a:lnTo>
                  <a:lnTo>
                    <a:pt x="1182777" y="310099"/>
                  </a:lnTo>
                  <a:lnTo>
                    <a:pt x="1222745" y="288145"/>
                  </a:lnTo>
                  <a:lnTo>
                    <a:pt x="1261692" y="264129"/>
                  </a:lnTo>
                  <a:lnTo>
                    <a:pt x="1299531" y="238071"/>
                  </a:lnTo>
                  <a:lnTo>
                    <a:pt x="1336173" y="209988"/>
                  </a:lnTo>
                  <a:lnTo>
                    <a:pt x="1371533" y="179899"/>
                  </a:lnTo>
                  <a:lnTo>
                    <a:pt x="1405522" y="147823"/>
                  </a:lnTo>
                  <a:lnTo>
                    <a:pt x="1438053" y="113776"/>
                  </a:lnTo>
                  <a:lnTo>
                    <a:pt x="1469040" y="77778"/>
                  </a:lnTo>
                  <a:lnTo>
                    <a:pt x="1498394" y="39846"/>
                  </a:lnTo>
                  <a:lnTo>
                    <a:pt x="1526028" y="0"/>
                  </a:lnTo>
                  <a:close/>
                </a:path>
              </a:pathLst>
            </a:custGeom>
            <a:solidFill>
              <a:srgbClr val="3B3838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868295" y="8376363"/>
            <a:ext cx="716280" cy="327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3660">
              <a:lnSpc>
                <a:spcPct val="104200"/>
              </a:lnSpc>
              <a:spcBef>
                <a:spcPts val="90"/>
              </a:spcBef>
            </a:pPr>
            <a:r>
              <a:rPr sz="950" b="1" spc="180" dirty="0">
                <a:solidFill>
                  <a:srgbClr val="FFFFFF"/>
                </a:solidFill>
                <a:latin typeface="Calibri"/>
                <a:cs typeface="Calibri"/>
              </a:rPr>
              <a:t>DEPUTY </a:t>
            </a:r>
            <a:r>
              <a:rPr sz="95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2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50" b="1" spc="130" dirty="0">
                <a:solidFill>
                  <a:srgbClr val="FFFFFF"/>
                </a:solidFill>
                <a:latin typeface="Calibri"/>
                <a:cs typeface="Calibri"/>
              </a:rPr>
              <a:t>IR</a:t>
            </a:r>
            <a:r>
              <a:rPr sz="950" b="1" spc="1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50" b="1" spc="2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50" b="1" spc="1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50" b="1" spc="18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50" b="1" spc="1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219191" y="1685145"/>
            <a:ext cx="4585335" cy="7973059"/>
            <a:chOff x="2219191" y="1685145"/>
            <a:chExt cx="4585335" cy="7973059"/>
          </a:xfrm>
        </p:grpSpPr>
        <p:sp>
          <p:nvSpPr>
            <p:cNvPr id="34" name="object 34"/>
            <p:cNvSpPr/>
            <p:nvPr/>
          </p:nvSpPr>
          <p:spPr>
            <a:xfrm>
              <a:off x="2243003" y="1708958"/>
              <a:ext cx="4537710" cy="7925434"/>
            </a:xfrm>
            <a:custGeom>
              <a:avLst/>
              <a:gdLst/>
              <a:ahLst/>
              <a:cxnLst/>
              <a:rect l="l" t="t" r="r" b="b"/>
              <a:pathLst>
                <a:path w="4537709" h="7925434">
                  <a:moveTo>
                    <a:pt x="4343312" y="0"/>
                  </a:moveTo>
                  <a:lnTo>
                    <a:pt x="194393" y="0"/>
                  </a:lnTo>
                  <a:lnTo>
                    <a:pt x="149823" y="5133"/>
                  </a:lnTo>
                  <a:lnTo>
                    <a:pt x="108907" y="19757"/>
                  </a:lnTo>
                  <a:lnTo>
                    <a:pt x="72813" y="42704"/>
                  </a:lnTo>
                  <a:lnTo>
                    <a:pt x="42708" y="72808"/>
                  </a:lnTo>
                  <a:lnTo>
                    <a:pt x="19759" y="108902"/>
                  </a:lnTo>
                  <a:lnTo>
                    <a:pt x="5134" y="149819"/>
                  </a:lnTo>
                  <a:lnTo>
                    <a:pt x="0" y="194393"/>
                  </a:lnTo>
                  <a:lnTo>
                    <a:pt x="0" y="7730876"/>
                  </a:lnTo>
                  <a:lnTo>
                    <a:pt x="5134" y="7775450"/>
                  </a:lnTo>
                  <a:lnTo>
                    <a:pt x="19759" y="7816369"/>
                  </a:lnTo>
                  <a:lnTo>
                    <a:pt x="42708" y="7852465"/>
                  </a:lnTo>
                  <a:lnTo>
                    <a:pt x="72813" y="7882571"/>
                  </a:lnTo>
                  <a:lnTo>
                    <a:pt x="108907" y="7905520"/>
                  </a:lnTo>
                  <a:lnTo>
                    <a:pt x="149823" y="7920146"/>
                  </a:lnTo>
                  <a:lnTo>
                    <a:pt x="194393" y="7925280"/>
                  </a:lnTo>
                  <a:lnTo>
                    <a:pt x="4343312" y="7925280"/>
                  </a:lnTo>
                  <a:lnTo>
                    <a:pt x="4387886" y="7920146"/>
                  </a:lnTo>
                  <a:lnTo>
                    <a:pt x="4428803" y="7905520"/>
                  </a:lnTo>
                  <a:lnTo>
                    <a:pt x="4464897" y="7882571"/>
                  </a:lnTo>
                  <a:lnTo>
                    <a:pt x="4495000" y="7852465"/>
                  </a:lnTo>
                  <a:lnTo>
                    <a:pt x="4517948" y="7816369"/>
                  </a:lnTo>
                  <a:lnTo>
                    <a:pt x="4532571" y="7775450"/>
                  </a:lnTo>
                  <a:lnTo>
                    <a:pt x="4537705" y="7730876"/>
                  </a:lnTo>
                  <a:lnTo>
                    <a:pt x="4537705" y="194393"/>
                  </a:lnTo>
                  <a:lnTo>
                    <a:pt x="4532571" y="149819"/>
                  </a:lnTo>
                  <a:lnTo>
                    <a:pt x="4517948" y="108902"/>
                  </a:lnTo>
                  <a:lnTo>
                    <a:pt x="4495000" y="72808"/>
                  </a:lnTo>
                  <a:lnTo>
                    <a:pt x="4464897" y="42704"/>
                  </a:lnTo>
                  <a:lnTo>
                    <a:pt x="4428803" y="19757"/>
                  </a:lnTo>
                  <a:lnTo>
                    <a:pt x="4387886" y="5133"/>
                  </a:lnTo>
                  <a:lnTo>
                    <a:pt x="4343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243003" y="1708958"/>
              <a:ext cx="4537710" cy="7925434"/>
            </a:xfrm>
            <a:custGeom>
              <a:avLst/>
              <a:gdLst/>
              <a:ahLst/>
              <a:cxnLst/>
              <a:rect l="l" t="t" r="r" b="b"/>
              <a:pathLst>
                <a:path w="4537709" h="7925434">
                  <a:moveTo>
                    <a:pt x="0" y="194393"/>
                  </a:moveTo>
                  <a:lnTo>
                    <a:pt x="5134" y="149819"/>
                  </a:lnTo>
                  <a:lnTo>
                    <a:pt x="19759" y="108902"/>
                  </a:lnTo>
                  <a:lnTo>
                    <a:pt x="42708" y="72808"/>
                  </a:lnTo>
                  <a:lnTo>
                    <a:pt x="72813" y="42704"/>
                  </a:lnTo>
                  <a:lnTo>
                    <a:pt x="108907" y="19757"/>
                  </a:lnTo>
                  <a:lnTo>
                    <a:pt x="149823" y="5133"/>
                  </a:lnTo>
                  <a:lnTo>
                    <a:pt x="194393" y="0"/>
                  </a:lnTo>
                  <a:lnTo>
                    <a:pt x="4343312" y="0"/>
                  </a:lnTo>
                  <a:lnTo>
                    <a:pt x="4387886" y="5133"/>
                  </a:lnTo>
                  <a:lnTo>
                    <a:pt x="4428803" y="19757"/>
                  </a:lnTo>
                  <a:lnTo>
                    <a:pt x="4464897" y="42704"/>
                  </a:lnTo>
                  <a:lnTo>
                    <a:pt x="4495000" y="72808"/>
                  </a:lnTo>
                  <a:lnTo>
                    <a:pt x="4517948" y="108902"/>
                  </a:lnTo>
                  <a:lnTo>
                    <a:pt x="4532571" y="149819"/>
                  </a:lnTo>
                  <a:lnTo>
                    <a:pt x="4537705" y="194393"/>
                  </a:lnTo>
                  <a:lnTo>
                    <a:pt x="4537705" y="7730876"/>
                  </a:lnTo>
                  <a:lnTo>
                    <a:pt x="4532571" y="7775450"/>
                  </a:lnTo>
                  <a:lnTo>
                    <a:pt x="4517948" y="7816369"/>
                  </a:lnTo>
                  <a:lnTo>
                    <a:pt x="4495000" y="7852465"/>
                  </a:lnTo>
                  <a:lnTo>
                    <a:pt x="4464897" y="7882571"/>
                  </a:lnTo>
                  <a:lnTo>
                    <a:pt x="4428803" y="7905520"/>
                  </a:lnTo>
                  <a:lnTo>
                    <a:pt x="4387886" y="7920146"/>
                  </a:lnTo>
                  <a:lnTo>
                    <a:pt x="4343312" y="7925280"/>
                  </a:lnTo>
                  <a:lnTo>
                    <a:pt x="194393" y="7925280"/>
                  </a:lnTo>
                  <a:lnTo>
                    <a:pt x="149823" y="7920146"/>
                  </a:lnTo>
                  <a:lnTo>
                    <a:pt x="108907" y="7905520"/>
                  </a:lnTo>
                  <a:lnTo>
                    <a:pt x="72813" y="7882571"/>
                  </a:lnTo>
                  <a:lnTo>
                    <a:pt x="42708" y="7852465"/>
                  </a:lnTo>
                  <a:lnTo>
                    <a:pt x="19759" y="7816369"/>
                  </a:lnTo>
                  <a:lnTo>
                    <a:pt x="5134" y="7775450"/>
                  </a:lnTo>
                  <a:lnTo>
                    <a:pt x="0" y="7730876"/>
                  </a:lnTo>
                  <a:lnTo>
                    <a:pt x="0" y="194393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81856" y="1844041"/>
              <a:ext cx="4300220" cy="539115"/>
            </a:xfrm>
            <a:custGeom>
              <a:avLst/>
              <a:gdLst/>
              <a:ahLst/>
              <a:cxnLst/>
              <a:rect l="l" t="t" r="r" b="b"/>
              <a:pathLst>
                <a:path w="4300220" h="539114">
                  <a:moveTo>
                    <a:pt x="4138530" y="0"/>
                  </a:moveTo>
                  <a:lnTo>
                    <a:pt x="161502" y="0"/>
                  </a:lnTo>
                  <a:lnTo>
                    <a:pt x="118568" y="5768"/>
                  </a:lnTo>
                  <a:lnTo>
                    <a:pt x="79988" y="22049"/>
                  </a:lnTo>
                  <a:lnTo>
                    <a:pt x="47302" y="47302"/>
                  </a:lnTo>
                  <a:lnTo>
                    <a:pt x="22049" y="79988"/>
                  </a:lnTo>
                  <a:lnTo>
                    <a:pt x="5768" y="118568"/>
                  </a:lnTo>
                  <a:lnTo>
                    <a:pt x="0" y="161502"/>
                  </a:lnTo>
                  <a:lnTo>
                    <a:pt x="0" y="377561"/>
                  </a:lnTo>
                  <a:lnTo>
                    <a:pt x="5768" y="420496"/>
                  </a:lnTo>
                  <a:lnTo>
                    <a:pt x="22049" y="459078"/>
                  </a:lnTo>
                  <a:lnTo>
                    <a:pt x="47302" y="491767"/>
                  </a:lnTo>
                  <a:lnTo>
                    <a:pt x="79988" y="517022"/>
                  </a:lnTo>
                  <a:lnTo>
                    <a:pt x="118568" y="533305"/>
                  </a:lnTo>
                  <a:lnTo>
                    <a:pt x="161502" y="539074"/>
                  </a:lnTo>
                  <a:lnTo>
                    <a:pt x="4138530" y="539074"/>
                  </a:lnTo>
                  <a:lnTo>
                    <a:pt x="4181464" y="533305"/>
                  </a:lnTo>
                  <a:lnTo>
                    <a:pt x="4220044" y="517022"/>
                  </a:lnTo>
                  <a:lnTo>
                    <a:pt x="4252730" y="491767"/>
                  </a:lnTo>
                  <a:lnTo>
                    <a:pt x="4277983" y="459078"/>
                  </a:lnTo>
                  <a:lnTo>
                    <a:pt x="4294264" y="420496"/>
                  </a:lnTo>
                  <a:lnTo>
                    <a:pt x="4300033" y="377561"/>
                  </a:lnTo>
                  <a:lnTo>
                    <a:pt x="4300033" y="161502"/>
                  </a:lnTo>
                  <a:lnTo>
                    <a:pt x="4294264" y="118568"/>
                  </a:lnTo>
                  <a:lnTo>
                    <a:pt x="4277983" y="79988"/>
                  </a:lnTo>
                  <a:lnTo>
                    <a:pt x="4252730" y="47302"/>
                  </a:lnTo>
                  <a:lnTo>
                    <a:pt x="4220044" y="22049"/>
                  </a:lnTo>
                  <a:lnTo>
                    <a:pt x="4181464" y="5768"/>
                  </a:lnTo>
                  <a:lnTo>
                    <a:pt x="413853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81856" y="1844041"/>
              <a:ext cx="4300220" cy="539115"/>
            </a:xfrm>
            <a:custGeom>
              <a:avLst/>
              <a:gdLst/>
              <a:ahLst/>
              <a:cxnLst/>
              <a:rect l="l" t="t" r="r" b="b"/>
              <a:pathLst>
                <a:path w="4300220" h="539114">
                  <a:moveTo>
                    <a:pt x="0" y="161502"/>
                  </a:moveTo>
                  <a:lnTo>
                    <a:pt x="5768" y="118568"/>
                  </a:lnTo>
                  <a:lnTo>
                    <a:pt x="22049" y="79988"/>
                  </a:lnTo>
                  <a:lnTo>
                    <a:pt x="47302" y="47302"/>
                  </a:lnTo>
                  <a:lnTo>
                    <a:pt x="79988" y="22049"/>
                  </a:lnTo>
                  <a:lnTo>
                    <a:pt x="118568" y="5768"/>
                  </a:lnTo>
                  <a:lnTo>
                    <a:pt x="161502" y="0"/>
                  </a:lnTo>
                  <a:lnTo>
                    <a:pt x="4138530" y="0"/>
                  </a:lnTo>
                  <a:lnTo>
                    <a:pt x="4181464" y="5768"/>
                  </a:lnTo>
                  <a:lnTo>
                    <a:pt x="4220044" y="22049"/>
                  </a:lnTo>
                  <a:lnTo>
                    <a:pt x="4252730" y="47302"/>
                  </a:lnTo>
                  <a:lnTo>
                    <a:pt x="4277983" y="79988"/>
                  </a:lnTo>
                  <a:lnTo>
                    <a:pt x="4294264" y="118568"/>
                  </a:lnTo>
                  <a:lnTo>
                    <a:pt x="4300033" y="161502"/>
                  </a:lnTo>
                  <a:lnTo>
                    <a:pt x="4300033" y="377561"/>
                  </a:lnTo>
                  <a:lnTo>
                    <a:pt x="4294264" y="420496"/>
                  </a:lnTo>
                  <a:lnTo>
                    <a:pt x="4277983" y="459078"/>
                  </a:lnTo>
                  <a:lnTo>
                    <a:pt x="4252730" y="491767"/>
                  </a:lnTo>
                  <a:lnTo>
                    <a:pt x="4220044" y="517022"/>
                  </a:lnTo>
                  <a:lnTo>
                    <a:pt x="4181464" y="533305"/>
                  </a:lnTo>
                  <a:lnTo>
                    <a:pt x="4138530" y="539074"/>
                  </a:lnTo>
                  <a:lnTo>
                    <a:pt x="161502" y="539074"/>
                  </a:lnTo>
                  <a:lnTo>
                    <a:pt x="118568" y="533305"/>
                  </a:lnTo>
                  <a:lnTo>
                    <a:pt x="79988" y="517022"/>
                  </a:lnTo>
                  <a:lnTo>
                    <a:pt x="47302" y="491767"/>
                  </a:lnTo>
                  <a:lnTo>
                    <a:pt x="22049" y="459078"/>
                  </a:lnTo>
                  <a:lnTo>
                    <a:pt x="5768" y="420496"/>
                  </a:lnTo>
                  <a:lnTo>
                    <a:pt x="0" y="377561"/>
                  </a:lnTo>
                  <a:lnTo>
                    <a:pt x="0" y="161502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689027" y="1951943"/>
            <a:ext cx="368427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spc="254" dirty="0">
                <a:solidFill>
                  <a:srgbClr val="FFFFFF"/>
                </a:solidFill>
                <a:latin typeface="Calibri"/>
                <a:cs typeface="Calibri"/>
              </a:rPr>
              <a:t>SCIENTIFIC</a:t>
            </a:r>
            <a:r>
              <a:rPr sz="18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80" dirty="0">
                <a:solidFill>
                  <a:srgbClr val="FFFFFF"/>
                </a:solidFill>
                <a:latin typeface="Calibri"/>
                <a:cs typeface="Calibri"/>
              </a:rPr>
              <a:t>ADVISORY</a:t>
            </a:r>
            <a:r>
              <a:rPr sz="18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330" dirty="0">
                <a:solidFill>
                  <a:srgbClr val="FFFFFF"/>
                </a:solidFill>
                <a:latin typeface="Calibri"/>
                <a:cs typeface="Calibri"/>
              </a:rPr>
              <a:t>BOARD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379672" y="2455370"/>
            <a:ext cx="4302125" cy="935355"/>
            <a:chOff x="2379672" y="2455370"/>
            <a:chExt cx="4302125" cy="935355"/>
          </a:xfrm>
        </p:grpSpPr>
        <p:sp>
          <p:nvSpPr>
            <p:cNvPr id="40" name="object 40"/>
            <p:cNvSpPr/>
            <p:nvPr/>
          </p:nvSpPr>
          <p:spPr>
            <a:xfrm>
              <a:off x="2381228" y="2455370"/>
              <a:ext cx="4300220" cy="935355"/>
            </a:xfrm>
            <a:custGeom>
              <a:avLst/>
              <a:gdLst/>
              <a:ahLst/>
              <a:cxnLst/>
              <a:rect l="l" t="t" r="r" b="b"/>
              <a:pathLst>
                <a:path w="4300220" h="935354">
                  <a:moveTo>
                    <a:pt x="4183108" y="0"/>
                  </a:moveTo>
                  <a:lnTo>
                    <a:pt x="116925" y="0"/>
                  </a:lnTo>
                  <a:lnTo>
                    <a:pt x="71411" y="9188"/>
                  </a:lnTo>
                  <a:lnTo>
                    <a:pt x="34245" y="34245"/>
                  </a:lnTo>
                  <a:lnTo>
                    <a:pt x="9188" y="71411"/>
                  </a:lnTo>
                  <a:lnTo>
                    <a:pt x="0" y="116925"/>
                  </a:lnTo>
                  <a:lnTo>
                    <a:pt x="0" y="817963"/>
                  </a:lnTo>
                  <a:lnTo>
                    <a:pt x="9188" y="863478"/>
                  </a:lnTo>
                  <a:lnTo>
                    <a:pt x="34245" y="900648"/>
                  </a:lnTo>
                  <a:lnTo>
                    <a:pt x="71411" y="925709"/>
                  </a:lnTo>
                  <a:lnTo>
                    <a:pt x="116925" y="934899"/>
                  </a:lnTo>
                  <a:lnTo>
                    <a:pt x="4183108" y="934899"/>
                  </a:lnTo>
                  <a:lnTo>
                    <a:pt x="4228621" y="925709"/>
                  </a:lnTo>
                  <a:lnTo>
                    <a:pt x="4265787" y="900648"/>
                  </a:lnTo>
                  <a:lnTo>
                    <a:pt x="4290844" y="863478"/>
                  </a:lnTo>
                  <a:lnTo>
                    <a:pt x="4300033" y="817963"/>
                  </a:lnTo>
                  <a:lnTo>
                    <a:pt x="4300033" y="116925"/>
                  </a:lnTo>
                  <a:lnTo>
                    <a:pt x="4290844" y="71411"/>
                  </a:lnTo>
                  <a:lnTo>
                    <a:pt x="4265787" y="34245"/>
                  </a:lnTo>
                  <a:lnTo>
                    <a:pt x="4228621" y="9188"/>
                  </a:lnTo>
                  <a:lnTo>
                    <a:pt x="4183108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6412" y="2493064"/>
              <a:ext cx="862017" cy="86077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398087" y="2474738"/>
              <a:ext cx="899160" cy="897890"/>
            </a:xfrm>
            <a:custGeom>
              <a:avLst/>
              <a:gdLst/>
              <a:ahLst/>
              <a:cxnLst/>
              <a:rect l="l" t="t" r="r" b="b"/>
              <a:pathLst>
                <a:path w="899160" h="897889">
                  <a:moveTo>
                    <a:pt x="0" y="0"/>
                  </a:moveTo>
                  <a:lnTo>
                    <a:pt x="898667" y="0"/>
                  </a:lnTo>
                  <a:lnTo>
                    <a:pt x="898667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491672" y="2476378"/>
            <a:ext cx="27133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RAMÓN</a:t>
            </a:r>
            <a:r>
              <a:rPr sz="14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60" dirty="0">
                <a:solidFill>
                  <a:srgbClr val="FFFFFF"/>
                </a:solidFill>
                <a:latin typeface="Calibri"/>
                <a:cs typeface="Calibri"/>
              </a:rPr>
              <a:t>LÓPEZ</a:t>
            </a:r>
            <a:r>
              <a:rPr sz="14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6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MÁNTARAS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91672" y="2948854"/>
            <a:ext cx="2620645" cy="4406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spc="105" dirty="0">
                <a:solidFill>
                  <a:srgbClr val="FFFFFF"/>
                </a:solidFill>
                <a:latin typeface="Century Gothic"/>
                <a:cs typeface="Century Gothic"/>
              </a:rPr>
              <a:t>INSTITUT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30" dirty="0">
                <a:solidFill>
                  <a:srgbClr val="FFFFFF"/>
                </a:solidFill>
                <a:latin typeface="Century Gothic"/>
                <a:cs typeface="Century Gothic"/>
              </a:rPr>
              <a:t>D’INVESTIGACIÓ</a:t>
            </a:r>
            <a:r>
              <a:rPr sz="9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INTELIGÉNCIA </a:t>
            </a:r>
            <a:r>
              <a:rPr sz="900" spc="-2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entury Gothic"/>
                <a:cs typeface="Century Gothic"/>
              </a:rPr>
              <a:t>ARTIFICIAL </a:t>
            </a:r>
            <a:r>
              <a:rPr sz="900" spc="105" dirty="0">
                <a:solidFill>
                  <a:srgbClr val="FFFFFF"/>
                </a:solidFill>
                <a:latin typeface="Century Gothic"/>
                <a:cs typeface="Century Gothic"/>
              </a:rPr>
              <a:t>DEL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CENTRO </a:t>
            </a:r>
            <a:r>
              <a:rPr sz="900" spc="90" dirty="0">
                <a:solidFill>
                  <a:srgbClr val="FFFFFF"/>
                </a:solidFill>
                <a:latin typeface="Century Gothic"/>
                <a:cs typeface="Century Gothic"/>
              </a:rPr>
              <a:t>SUPERIOR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sz="9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entury Gothic"/>
                <a:cs typeface="Century Gothic"/>
              </a:rPr>
              <a:t>INVESTIGACIONES</a:t>
            </a:r>
            <a:r>
              <a:rPr sz="9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CIENTÍFICAS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Century Gothic"/>
                <a:cs typeface="Century Gothic"/>
              </a:rPr>
              <a:t>IIA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" dirty="0">
                <a:solidFill>
                  <a:srgbClr val="FFFFFF"/>
                </a:solidFill>
                <a:latin typeface="Century Gothic"/>
                <a:cs typeface="Century Gothic"/>
              </a:rPr>
              <a:t>CSIC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81224" y="3475725"/>
            <a:ext cx="4300220" cy="6038215"/>
          </a:xfrm>
          <a:custGeom>
            <a:avLst/>
            <a:gdLst/>
            <a:ahLst/>
            <a:cxnLst/>
            <a:rect l="l" t="t" r="r" b="b"/>
            <a:pathLst>
              <a:path w="4300220" h="6038215">
                <a:moveTo>
                  <a:pt x="4300029" y="5219916"/>
                </a:moveTo>
                <a:lnTo>
                  <a:pt x="4290847" y="5174399"/>
                </a:lnTo>
                <a:lnTo>
                  <a:pt x="4265790" y="5137239"/>
                </a:lnTo>
                <a:lnTo>
                  <a:pt x="4228617" y="5112182"/>
                </a:lnTo>
                <a:lnTo>
                  <a:pt x="4183100" y="5102987"/>
                </a:lnTo>
                <a:lnTo>
                  <a:pt x="116916" y="5102987"/>
                </a:lnTo>
                <a:lnTo>
                  <a:pt x="71412" y="5112182"/>
                </a:lnTo>
                <a:lnTo>
                  <a:pt x="34239" y="5137239"/>
                </a:lnTo>
                <a:lnTo>
                  <a:pt x="9182" y="5174399"/>
                </a:lnTo>
                <a:lnTo>
                  <a:pt x="0" y="5219916"/>
                </a:lnTo>
                <a:lnTo>
                  <a:pt x="0" y="5920956"/>
                </a:lnTo>
                <a:lnTo>
                  <a:pt x="9182" y="5966472"/>
                </a:lnTo>
                <a:lnTo>
                  <a:pt x="34239" y="6003633"/>
                </a:lnTo>
                <a:lnTo>
                  <a:pt x="71412" y="6028702"/>
                </a:lnTo>
                <a:lnTo>
                  <a:pt x="116916" y="6037885"/>
                </a:lnTo>
                <a:lnTo>
                  <a:pt x="4183100" y="6037885"/>
                </a:lnTo>
                <a:lnTo>
                  <a:pt x="4228617" y="6028702"/>
                </a:lnTo>
                <a:lnTo>
                  <a:pt x="4265790" y="6003633"/>
                </a:lnTo>
                <a:lnTo>
                  <a:pt x="4290847" y="5966472"/>
                </a:lnTo>
                <a:lnTo>
                  <a:pt x="4300029" y="5920956"/>
                </a:lnTo>
                <a:lnTo>
                  <a:pt x="4300029" y="5219916"/>
                </a:lnTo>
                <a:close/>
              </a:path>
              <a:path w="4300220" h="6038215">
                <a:moveTo>
                  <a:pt x="4300029" y="4199572"/>
                </a:moveTo>
                <a:lnTo>
                  <a:pt x="4290847" y="4154055"/>
                </a:lnTo>
                <a:lnTo>
                  <a:pt x="4265790" y="4116882"/>
                </a:lnTo>
                <a:lnTo>
                  <a:pt x="4228617" y="4091825"/>
                </a:lnTo>
                <a:lnTo>
                  <a:pt x="4183100" y="4082643"/>
                </a:lnTo>
                <a:lnTo>
                  <a:pt x="116916" y="4082643"/>
                </a:lnTo>
                <a:lnTo>
                  <a:pt x="71412" y="4091825"/>
                </a:lnTo>
                <a:lnTo>
                  <a:pt x="34239" y="4116882"/>
                </a:lnTo>
                <a:lnTo>
                  <a:pt x="9182" y="4154055"/>
                </a:lnTo>
                <a:lnTo>
                  <a:pt x="0" y="4199572"/>
                </a:lnTo>
                <a:lnTo>
                  <a:pt x="0" y="4900612"/>
                </a:lnTo>
                <a:lnTo>
                  <a:pt x="9182" y="4946116"/>
                </a:lnTo>
                <a:lnTo>
                  <a:pt x="34239" y="4983289"/>
                </a:lnTo>
                <a:lnTo>
                  <a:pt x="71412" y="5008346"/>
                </a:lnTo>
                <a:lnTo>
                  <a:pt x="116916" y="5017541"/>
                </a:lnTo>
                <a:lnTo>
                  <a:pt x="4183100" y="5017541"/>
                </a:lnTo>
                <a:lnTo>
                  <a:pt x="4228617" y="5008346"/>
                </a:lnTo>
                <a:lnTo>
                  <a:pt x="4265790" y="4983289"/>
                </a:lnTo>
                <a:lnTo>
                  <a:pt x="4290847" y="4946116"/>
                </a:lnTo>
                <a:lnTo>
                  <a:pt x="4300029" y="4900612"/>
                </a:lnTo>
                <a:lnTo>
                  <a:pt x="4300029" y="4199572"/>
                </a:lnTo>
                <a:close/>
              </a:path>
              <a:path w="4300220" h="6038215">
                <a:moveTo>
                  <a:pt x="4300029" y="3179216"/>
                </a:moveTo>
                <a:lnTo>
                  <a:pt x="4290847" y="3133712"/>
                </a:lnTo>
                <a:lnTo>
                  <a:pt x="4265790" y="3096539"/>
                </a:lnTo>
                <a:lnTo>
                  <a:pt x="4228617" y="3071482"/>
                </a:lnTo>
                <a:lnTo>
                  <a:pt x="4183100" y="3062300"/>
                </a:lnTo>
                <a:lnTo>
                  <a:pt x="116916" y="3062300"/>
                </a:lnTo>
                <a:lnTo>
                  <a:pt x="71412" y="3071482"/>
                </a:lnTo>
                <a:lnTo>
                  <a:pt x="34239" y="3096539"/>
                </a:lnTo>
                <a:lnTo>
                  <a:pt x="9182" y="3133712"/>
                </a:lnTo>
                <a:lnTo>
                  <a:pt x="0" y="3179216"/>
                </a:lnTo>
                <a:lnTo>
                  <a:pt x="0" y="3880256"/>
                </a:lnTo>
                <a:lnTo>
                  <a:pt x="9182" y="3925773"/>
                </a:lnTo>
                <a:lnTo>
                  <a:pt x="34239" y="3962946"/>
                </a:lnTo>
                <a:lnTo>
                  <a:pt x="71412" y="3988003"/>
                </a:lnTo>
                <a:lnTo>
                  <a:pt x="116916" y="3997198"/>
                </a:lnTo>
                <a:lnTo>
                  <a:pt x="4183100" y="3997198"/>
                </a:lnTo>
                <a:lnTo>
                  <a:pt x="4228617" y="3988003"/>
                </a:lnTo>
                <a:lnTo>
                  <a:pt x="4265790" y="3962946"/>
                </a:lnTo>
                <a:lnTo>
                  <a:pt x="4290847" y="3925773"/>
                </a:lnTo>
                <a:lnTo>
                  <a:pt x="4300029" y="3880256"/>
                </a:lnTo>
                <a:lnTo>
                  <a:pt x="4300029" y="3179216"/>
                </a:lnTo>
                <a:close/>
              </a:path>
              <a:path w="4300220" h="6038215">
                <a:moveTo>
                  <a:pt x="4300029" y="2157768"/>
                </a:moveTo>
                <a:lnTo>
                  <a:pt x="4290834" y="2112200"/>
                </a:lnTo>
                <a:lnTo>
                  <a:pt x="4265739" y="2074989"/>
                </a:lnTo>
                <a:lnTo>
                  <a:pt x="4228516" y="2049894"/>
                </a:lnTo>
                <a:lnTo>
                  <a:pt x="4182948" y="2040686"/>
                </a:lnTo>
                <a:lnTo>
                  <a:pt x="117081" y="2040686"/>
                </a:lnTo>
                <a:lnTo>
                  <a:pt x="71501" y="2049894"/>
                </a:lnTo>
                <a:lnTo>
                  <a:pt x="34290" y="2074989"/>
                </a:lnTo>
                <a:lnTo>
                  <a:pt x="9194" y="2112200"/>
                </a:lnTo>
                <a:lnTo>
                  <a:pt x="0" y="2157768"/>
                </a:lnTo>
                <a:lnTo>
                  <a:pt x="0" y="2859760"/>
                </a:lnTo>
                <a:lnTo>
                  <a:pt x="9194" y="2905341"/>
                </a:lnTo>
                <a:lnTo>
                  <a:pt x="34290" y="2942552"/>
                </a:lnTo>
                <a:lnTo>
                  <a:pt x="71501" y="2967647"/>
                </a:lnTo>
                <a:lnTo>
                  <a:pt x="117081" y="2976842"/>
                </a:lnTo>
                <a:lnTo>
                  <a:pt x="4182948" y="2976842"/>
                </a:lnTo>
                <a:lnTo>
                  <a:pt x="4228516" y="2967647"/>
                </a:lnTo>
                <a:lnTo>
                  <a:pt x="4265739" y="2942552"/>
                </a:lnTo>
                <a:lnTo>
                  <a:pt x="4290834" y="2905341"/>
                </a:lnTo>
                <a:lnTo>
                  <a:pt x="4300029" y="2859760"/>
                </a:lnTo>
                <a:lnTo>
                  <a:pt x="4300029" y="2157768"/>
                </a:lnTo>
                <a:close/>
              </a:path>
              <a:path w="4300220" h="6038215">
                <a:moveTo>
                  <a:pt x="4300029" y="1137272"/>
                </a:moveTo>
                <a:lnTo>
                  <a:pt x="4290847" y="1091755"/>
                </a:lnTo>
                <a:lnTo>
                  <a:pt x="4265790" y="1054595"/>
                </a:lnTo>
                <a:lnTo>
                  <a:pt x="4228617" y="1029538"/>
                </a:lnTo>
                <a:lnTo>
                  <a:pt x="4183100" y="1020343"/>
                </a:lnTo>
                <a:lnTo>
                  <a:pt x="116916" y="1020343"/>
                </a:lnTo>
                <a:lnTo>
                  <a:pt x="71412" y="1029538"/>
                </a:lnTo>
                <a:lnTo>
                  <a:pt x="34239" y="1054595"/>
                </a:lnTo>
                <a:lnTo>
                  <a:pt x="9182" y="1091755"/>
                </a:lnTo>
                <a:lnTo>
                  <a:pt x="0" y="1137272"/>
                </a:lnTo>
                <a:lnTo>
                  <a:pt x="0" y="1838312"/>
                </a:lnTo>
                <a:lnTo>
                  <a:pt x="9182" y="1883829"/>
                </a:lnTo>
                <a:lnTo>
                  <a:pt x="34239" y="1920989"/>
                </a:lnTo>
                <a:lnTo>
                  <a:pt x="71412" y="1946059"/>
                </a:lnTo>
                <a:lnTo>
                  <a:pt x="116916" y="1955241"/>
                </a:lnTo>
                <a:lnTo>
                  <a:pt x="4183100" y="1955241"/>
                </a:lnTo>
                <a:lnTo>
                  <a:pt x="4228617" y="1946059"/>
                </a:lnTo>
                <a:lnTo>
                  <a:pt x="4265790" y="1920989"/>
                </a:lnTo>
                <a:lnTo>
                  <a:pt x="4290847" y="1883829"/>
                </a:lnTo>
                <a:lnTo>
                  <a:pt x="4300029" y="1838312"/>
                </a:lnTo>
                <a:lnTo>
                  <a:pt x="4300029" y="1137272"/>
                </a:lnTo>
                <a:close/>
              </a:path>
              <a:path w="4300220" h="6038215">
                <a:moveTo>
                  <a:pt x="4300029" y="116928"/>
                </a:moveTo>
                <a:lnTo>
                  <a:pt x="4290847" y="71412"/>
                </a:lnTo>
                <a:lnTo>
                  <a:pt x="4265790" y="34239"/>
                </a:lnTo>
                <a:lnTo>
                  <a:pt x="4228617" y="9182"/>
                </a:lnTo>
                <a:lnTo>
                  <a:pt x="4183100" y="0"/>
                </a:lnTo>
                <a:lnTo>
                  <a:pt x="116916" y="0"/>
                </a:lnTo>
                <a:lnTo>
                  <a:pt x="71412" y="9182"/>
                </a:lnTo>
                <a:lnTo>
                  <a:pt x="34239" y="34239"/>
                </a:lnTo>
                <a:lnTo>
                  <a:pt x="9182" y="71412"/>
                </a:lnTo>
                <a:lnTo>
                  <a:pt x="0" y="116928"/>
                </a:lnTo>
                <a:lnTo>
                  <a:pt x="0" y="817956"/>
                </a:lnTo>
                <a:lnTo>
                  <a:pt x="9182" y="863473"/>
                </a:lnTo>
                <a:lnTo>
                  <a:pt x="34239" y="900645"/>
                </a:lnTo>
                <a:lnTo>
                  <a:pt x="71412" y="925703"/>
                </a:lnTo>
                <a:lnTo>
                  <a:pt x="116916" y="934897"/>
                </a:lnTo>
                <a:lnTo>
                  <a:pt x="4183100" y="934897"/>
                </a:lnTo>
                <a:lnTo>
                  <a:pt x="4228617" y="925703"/>
                </a:lnTo>
                <a:lnTo>
                  <a:pt x="4265790" y="900645"/>
                </a:lnTo>
                <a:lnTo>
                  <a:pt x="4290847" y="863473"/>
                </a:lnTo>
                <a:lnTo>
                  <a:pt x="4300029" y="817956"/>
                </a:lnTo>
                <a:lnTo>
                  <a:pt x="4300029" y="116928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491672" y="7538720"/>
            <a:ext cx="2485390" cy="63055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15" dirty="0">
                <a:solidFill>
                  <a:srgbClr val="FFFFFF"/>
                </a:solidFill>
                <a:latin typeface="Calibri"/>
                <a:cs typeface="Calibri"/>
              </a:rPr>
              <a:t>DAVID</a:t>
            </a:r>
            <a:r>
              <a:rPr sz="14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ATIENZA</a:t>
            </a:r>
            <a:endParaRPr sz="1400" dirty="0">
              <a:latin typeface="Calibri"/>
              <a:cs typeface="Calibri"/>
            </a:endParaRPr>
          </a:p>
          <a:p>
            <a:pPr marL="12700" marR="127635">
              <a:lnSpc>
                <a:spcPct val="100000"/>
              </a:lnSpc>
              <a:spcBef>
                <a:spcPts val="365"/>
              </a:spcBef>
            </a:pPr>
            <a:r>
              <a:rPr sz="900" spc="50" dirty="0">
                <a:solidFill>
                  <a:srgbClr val="FFFFFF"/>
                </a:solidFill>
                <a:latin typeface="Century Gothic"/>
                <a:cs typeface="Century Gothic"/>
              </a:rPr>
              <a:t>ÉCOLE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entury Gothic"/>
                <a:cs typeface="Century Gothic"/>
              </a:rPr>
              <a:t>POLYTECHNIQUE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FÉDÉRALE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sz="900" spc="-2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LAUSANNE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Century Gothic"/>
                <a:cs typeface="Century Gothic"/>
              </a:rPr>
              <a:t>EPFL</a:t>
            </a:r>
            <a:endParaRPr sz="900" dirty="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491672" y="4443885"/>
            <a:ext cx="2781935" cy="63055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10" dirty="0">
                <a:solidFill>
                  <a:srgbClr val="FFFFFF"/>
                </a:solidFill>
                <a:latin typeface="Calibri"/>
                <a:cs typeface="Calibri"/>
              </a:rPr>
              <a:t>GUSTAVO</a:t>
            </a:r>
            <a:r>
              <a:rPr sz="14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35" dirty="0">
                <a:solidFill>
                  <a:srgbClr val="FFFFFF"/>
                </a:solidFill>
                <a:latin typeface="Calibri"/>
                <a:cs typeface="Calibri"/>
              </a:rPr>
              <a:t>ALONSO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65"/>
              </a:spcBef>
            </a:pPr>
            <a:r>
              <a:rPr sz="900" spc="65" dirty="0">
                <a:solidFill>
                  <a:srgbClr val="FFFFFF"/>
                </a:solidFill>
                <a:latin typeface="Century Gothic"/>
                <a:cs typeface="Century Gothic"/>
              </a:rPr>
              <a:t>EIDGENÖSSISCHE</a:t>
            </a:r>
            <a:r>
              <a:rPr sz="9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0" dirty="0">
                <a:solidFill>
                  <a:srgbClr val="FFFFFF"/>
                </a:solidFill>
                <a:latin typeface="Century Gothic"/>
                <a:cs typeface="Century Gothic"/>
              </a:rPr>
              <a:t>TECHNISCHE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5" dirty="0">
                <a:solidFill>
                  <a:srgbClr val="FFFFFF"/>
                </a:solidFill>
                <a:latin typeface="Century Gothic"/>
                <a:cs typeface="Century Gothic"/>
              </a:rPr>
              <a:t>HOCHSCHULE </a:t>
            </a:r>
            <a:r>
              <a:rPr sz="900" spc="-2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85" dirty="0">
                <a:solidFill>
                  <a:srgbClr val="FFFFFF"/>
                </a:solidFill>
                <a:latin typeface="Century Gothic"/>
                <a:cs typeface="Century Gothic"/>
              </a:rPr>
              <a:t>ZÜRICH</a:t>
            </a:r>
            <a:r>
              <a:rPr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35" dirty="0">
                <a:solidFill>
                  <a:srgbClr val="FFFFFF"/>
                </a:solidFill>
                <a:latin typeface="Century Gothic"/>
                <a:cs typeface="Century Gothic"/>
              </a:rPr>
              <a:t>ETHZ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91672" y="8516995"/>
            <a:ext cx="2499995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DRA.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35" dirty="0">
                <a:solidFill>
                  <a:srgbClr val="FFFFFF"/>
                </a:solidFill>
                <a:latin typeface="Calibri"/>
                <a:cs typeface="Calibri"/>
              </a:rPr>
              <a:t>YOLANDA</a:t>
            </a:r>
            <a:r>
              <a:rPr sz="14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GIL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85" dirty="0">
                <a:solidFill>
                  <a:srgbClr val="FFFFFF"/>
                </a:solidFill>
                <a:latin typeface="Century Gothic"/>
                <a:cs typeface="Century Gothic"/>
              </a:rPr>
              <a:t>UNIVERSITY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9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95" dirty="0">
                <a:solidFill>
                  <a:srgbClr val="FFFFFF"/>
                </a:solidFill>
                <a:latin typeface="Century Gothic"/>
                <a:cs typeface="Century Gothic"/>
              </a:rPr>
              <a:t>SOUTH</a:t>
            </a:r>
            <a:r>
              <a:rPr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Century Gothic"/>
                <a:cs typeface="Century Gothic"/>
              </a:rPr>
              <a:t>CALIFORNIA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USC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91672" y="5462161"/>
            <a:ext cx="2940685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FRANCISCO</a:t>
            </a:r>
            <a:r>
              <a:rPr sz="14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TIRADO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UNIVERSIDAD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COMPLUTENSE</a:t>
            </a:r>
            <a:r>
              <a:rPr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entury Gothic"/>
                <a:cs typeface="Century Gothic"/>
              </a:rPr>
              <a:t>MADRID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25" dirty="0">
                <a:solidFill>
                  <a:srgbClr val="FFFFFF"/>
                </a:solidFill>
                <a:latin typeface="Century Gothic"/>
                <a:cs typeface="Century Gothic"/>
              </a:rPr>
              <a:t>UCM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91672" y="6480440"/>
            <a:ext cx="2915920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sz="14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254" dirty="0">
                <a:solidFill>
                  <a:srgbClr val="FFFFFF"/>
                </a:solidFill>
                <a:latin typeface="Calibri"/>
                <a:cs typeface="Calibri"/>
              </a:rPr>
              <a:t>PEDRO</a:t>
            </a:r>
            <a:r>
              <a:rPr sz="14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LARRAÑAGA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900" spc="75" dirty="0">
                <a:solidFill>
                  <a:srgbClr val="FFFFFF"/>
                </a:solidFill>
                <a:latin typeface="Century Gothic"/>
                <a:cs typeface="Century Gothic"/>
              </a:rPr>
              <a:t>UNIVERSIDAD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POLITÉCNICA</a:t>
            </a:r>
            <a:r>
              <a:rPr sz="9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entury Gothic"/>
                <a:cs typeface="Century Gothic"/>
              </a:rPr>
              <a:t>MADRID</a:t>
            </a:r>
            <a:r>
              <a:rPr sz="9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95" dirty="0">
                <a:solidFill>
                  <a:srgbClr val="FFFFFF"/>
                </a:solidFill>
                <a:latin typeface="Century Gothic"/>
                <a:cs typeface="Century Gothic"/>
              </a:rPr>
              <a:t>UPM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24885" y="3521075"/>
            <a:ext cx="2717165" cy="49212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es-ES"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PROF.</a:t>
            </a:r>
            <a:r>
              <a:rPr lang="es-ES" sz="14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DRA.</a:t>
            </a:r>
            <a:r>
              <a:rPr lang="es-ES"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400" b="1" spc="170" dirty="0">
                <a:solidFill>
                  <a:srgbClr val="FFFFFF"/>
                </a:solidFill>
                <a:latin typeface="Calibri"/>
                <a:cs typeface="Calibri"/>
              </a:rPr>
              <a:t>MAITE</a:t>
            </a:r>
            <a:r>
              <a:rPr lang="es-ES" sz="14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sz="1400" b="1" spc="235" dirty="0">
                <a:solidFill>
                  <a:srgbClr val="FFFFFF"/>
                </a:solidFill>
                <a:latin typeface="Calibri"/>
                <a:cs typeface="Calibri"/>
              </a:rPr>
              <a:t>TABOADA</a:t>
            </a:r>
            <a:endParaRPr lang="es-ES"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lang="es-ES" sz="900" spc="55" dirty="0">
                <a:solidFill>
                  <a:srgbClr val="FFFFFF"/>
                </a:solidFill>
                <a:latin typeface="Century Gothic"/>
                <a:cs typeface="Century Gothic"/>
              </a:rPr>
              <a:t>SIMON</a:t>
            </a:r>
            <a:r>
              <a:rPr lang="es-ES"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95" dirty="0">
                <a:solidFill>
                  <a:srgbClr val="FFFFFF"/>
                </a:solidFill>
                <a:latin typeface="Century Gothic"/>
                <a:cs typeface="Century Gothic"/>
              </a:rPr>
              <a:t>FRASER</a:t>
            </a:r>
            <a:r>
              <a:rPr lang="es-ES" sz="9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85" dirty="0">
                <a:solidFill>
                  <a:srgbClr val="FFFFFF"/>
                </a:solidFill>
                <a:latin typeface="Century Gothic"/>
                <a:cs typeface="Century Gothic"/>
              </a:rPr>
              <a:t>UNIVERSITY</a:t>
            </a:r>
            <a:r>
              <a:rPr lang="es-ES" sz="900" spc="1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4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lang="es-ES"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900" spc="120" dirty="0">
                <a:solidFill>
                  <a:srgbClr val="FFFFFF"/>
                </a:solidFill>
                <a:latin typeface="Century Gothic"/>
                <a:cs typeface="Century Gothic"/>
              </a:rPr>
              <a:t>SFU</a:t>
            </a:r>
            <a:endParaRPr lang="es-ES" sz="900" dirty="0">
              <a:latin typeface="Century Gothic"/>
              <a:cs typeface="Century Gothic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2394317" y="1708951"/>
            <a:ext cx="15816305" cy="7925434"/>
            <a:chOff x="2394317" y="1708951"/>
            <a:chExt cx="15816305" cy="7925434"/>
          </a:xfrm>
        </p:grpSpPr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1406" y="7559675"/>
              <a:ext cx="858844" cy="86037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398087" y="3496342"/>
              <a:ext cx="897890" cy="897890"/>
            </a:xfrm>
            <a:custGeom>
              <a:avLst/>
              <a:gdLst/>
              <a:ahLst/>
              <a:cxnLst/>
              <a:rect l="l" t="t" r="r" b="b"/>
              <a:pathLst>
                <a:path w="897889" h="897889">
                  <a:moveTo>
                    <a:pt x="0" y="0"/>
                  </a:moveTo>
                  <a:lnTo>
                    <a:pt x="897410" y="0"/>
                  </a:lnTo>
                  <a:lnTo>
                    <a:pt x="897410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6412" y="4533758"/>
              <a:ext cx="859503" cy="86076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398087" y="4515432"/>
              <a:ext cx="896619" cy="897890"/>
            </a:xfrm>
            <a:custGeom>
              <a:avLst/>
              <a:gdLst/>
              <a:ahLst/>
              <a:cxnLst/>
              <a:rect l="l" t="t" r="r" b="b"/>
              <a:pathLst>
                <a:path w="896620" h="897889">
                  <a:moveTo>
                    <a:pt x="0" y="0"/>
                  </a:moveTo>
                  <a:lnTo>
                    <a:pt x="896154" y="0"/>
                  </a:lnTo>
                  <a:lnTo>
                    <a:pt x="896154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2642" y="5554117"/>
              <a:ext cx="867043" cy="85963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394317" y="5535779"/>
              <a:ext cx="904240" cy="897890"/>
            </a:xfrm>
            <a:custGeom>
              <a:avLst/>
              <a:gdLst/>
              <a:ahLst/>
              <a:cxnLst/>
              <a:rect l="l" t="t" r="r" b="b"/>
              <a:pathLst>
                <a:path w="904239" h="897889">
                  <a:moveTo>
                    <a:pt x="0" y="0"/>
                  </a:moveTo>
                  <a:lnTo>
                    <a:pt x="903693" y="0"/>
                  </a:lnTo>
                  <a:lnTo>
                    <a:pt x="903693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0182" y="6574451"/>
              <a:ext cx="858247" cy="86075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401857" y="6556126"/>
              <a:ext cx="895350" cy="897890"/>
            </a:xfrm>
            <a:custGeom>
              <a:avLst/>
              <a:gdLst/>
              <a:ahLst/>
              <a:cxnLst/>
              <a:rect l="l" t="t" r="r" b="b"/>
              <a:pathLst>
                <a:path w="895350" h="897890">
                  <a:moveTo>
                    <a:pt x="0" y="0"/>
                  </a:moveTo>
                  <a:lnTo>
                    <a:pt x="894897" y="0"/>
                  </a:lnTo>
                  <a:lnTo>
                    <a:pt x="894897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0182" y="8623941"/>
              <a:ext cx="863273" cy="86076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401857" y="8605616"/>
              <a:ext cx="900430" cy="897890"/>
            </a:xfrm>
            <a:custGeom>
              <a:avLst/>
              <a:gdLst/>
              <a:ahLst/>
              <a:cxnLst/>
              <a:rect l="l" t="t" r="r" b="b"/>
              <a:pathLst>
                <a:path w="900429" h="897890">
                  <a:moveTo>
                    <a:pt x="0" y="0"/>
                  </a:moveTo>
                  <a:lnTo>
                    <a:pt x="899924" y="0"/>
                  </a:lnTo>
                  <a:lnTo>
                    <a:pt x="899924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32050" y="3521075"/>
              <a:ext cx="860760" cy="86076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394317" y="7576473"/>
              <a:ext cx="897890" cy="897890"/>
            </a:xfrm>
            <a:custGeom>
              <a:avLst/>
              <a:gdLst/>
              <a:ahLst/>
              <a:cxnLst/>
              <a:rect l="l" t="t" r="r" b="b"/>
              <a:pathLst>
                <a:path w="897889" h="897890">
                  <a:moveTo>
                    <a:pt x="0" y="0"/>
                  </a:moveTo>
                  <a:lnTo>
                    <a:pt x="897410" y="0"/>
                  </a:lnTo>
                  <a:lnTo>
                    <a:pt x="897410" y="897410"/>
                  </a:lnTo>
                  <a:lnTo>
                    <a:pt x="0" y="897410"/>
                  </a:lnTo>
                  <a:lnTo>
                    <a:pt x="0" y="0"/>
                  </a:lnTo>
                  <a:close/>
                </a:path>
              </a:pathLst>
            </a:custGeom>
            <a:ln w="3665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671642" y="1708951"/>
              <a:ext cx="4538980" cy="7925434"/>
            </a:xfrm>
            <a:custGeom>
              <a:avLst/>
              <a:gdLst/>
              <a:ahLst/>
              <a:cxnLst/>
              <a:rect l="l" t="t" r="r" b="b"/>
              <a:pathLst>
                <a:path w="4538980" h="7925434">
                  <a:moveTo>
                    <a:pt x="4344097" y="0"/>
                  </a:moveTo>
                  <a:lnTo>
                    <a:pt x="194435" y="0"/>
                  </a:lnTo>
                  <a:lnTo>
                    <a:pt x="149852" y="5135"/>
                  </a:lnTo>
                  <a:lnTo>
                    <a:pt x="108926" y="19762"/>
                  </a:lnTo>
                  <a:lnTo>
                    <a:pt x="72825" y="42714"/>
                  </a:lnTo>
                  <a:lnTo>
                    <a:pt x="42714" y="72825"/>
                  </a:lnTo>
                  <a:lnTo>
                    <a:pt x="19762" y="108926"/>
                  </a:lnTo>
                  <a:lnTo>
                    <a:pt x="5135" y="149852"/>
                  </a:lnTo>
                  <a:lnTo>
                    <a:pt x="0" y="194435"/>
                  </a:lnTo>
                  <a:lnTo>
                    <a:pt x="0" y="7730855"/>
                  </a:lnTo>
                  <a:lnTo>
                    <a:pt x="5135" y="7775434"/>
                  </a:lnTo>
                  <a:lnTo>
                    <a:pt x="19762" y="7816357"/>
                  </a:lnTo>
                  <a:lnTo>
                    <a:pt x="42714" y="7852457"/>
                  </a:lnTo>
                  <a:lnTo>
                    <a:pt x="72825" y="7882566"/>
                  </a:lnTo>
                  <a:lnTo>
                    <a:pt x="108926" y="7905518"/>
                  </a:lnTo>
                  <a:lnTo>
                    <a:pt x="149852" y="7920145"/>
                  </a:lnTo>
                  <a:lnTo>
                    <a:pt x="194435" y="7925280"/>
                  </a:lnTo>
                  <a:lnTo>
                    <a:pt x="4344097" y="7925280"/>
                  </a:lnTo>
                  <a:lnTo>
                    <a:pt x="4388676" y="7920145"/>
                  </a:lnTo>
                  <a:lnTo>
                    <a:pt x="4429599" y="7905518"/>
                  </a:lnTo>
                  <a:lnTo>
                    <a:pt x="4465699" y="7882566"/>
                  </a:lnTo>
                  <a:lnTo>
                    <a:pt x="4495808" y="7852457"/>
                  </a:lnTo>
                  <a:lnTo>
                    <a:pt x="4518760" y="7816357"/>
                  </a:lnTo>
                  <a:lnTo>
                    <a:pt x="4533387" y="7775434"/>
                  </a:lnTo>
                  <a:lnTo>
                    <a:pt x="4538522" y="7730855"/>
                  </a:lnTo>
                  <a:lnTo>
                    <a:pt x="4538522" y="194435"/>
                  </a:lnTo>
                  <a:lnTo>
                    <a:pt x="4533387" y="149852"/>
                  </a:lnTo>
                  <a:lnTo>
                    <a:pt x="4518760" y="108926"/>
                  </a:lnTo>
                  <a:lnTo>
                    <a:pt x="4495808" y="72825"/>
                  </a:lnTo>
                  <a:lnTo>
                    <a:pt x="4465699" y="42714"/>
                  </a:lnTo>
                  <a:lnTo>
                    <a:pt x="4429599" y="19762"/>
                  </a:lnTo>
                  <a:lnTo>
                    <a:pt x="4388676" y="5135"/>
                  </a:lnTo>
                  <a:lnTo>
                    <a:pt x="4344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671642" y="1708951"/>
              <a:ext cx="4538980" cy="7925434"/>
            </a:xfrm>
            <a:custGeom>
              <a:avLst/>
              <a:gdLst/>
              <a:ahLst/>
              <a:cxnLst/>
              <a:rect l="l" t="t" r="r" b="b"/>
              <a:pathLst>
                <a:path w="4538980" h="7925434">
                  <a:moveTo>
                    <a:pt x="0" y="194435"/>
                  </a:moveTo>
                  <a:lnTo>
                    <a:pt x="5135" y="149852"/>
                  </a:lnTo>
                  <a:lnTo>
                    <a:pt x="19762" y="108926"/>
                  </a:lnTo>
                  <a:lnTo>
                    <a:pt x="42714" y="72825"/>
                  </a:lnTo>
                  <a:lnTo>
                    <a:pt x="72825" y="42714"/>
                  </a:lnTo>
                  <a:lnTo>
                    <a:pt x="108926" y="19762"/>
                  </a:lnTo>
                  <a:lnTo>
                    <a:pt x="149852" y="5135"/>
                  </a:lnTo>
                  <a:lnTo>
                    <a:pt x="194435" y="0"/>
                  </a:lnTo>
                  <a:lnTo>
                    <a:pt x="4344097" y="0"/>
                  </a:lnTo>
                  <a:lnTo>
                    <a:pt x="4388676" y="5135"/>
                  </a:lnTo>
                  <a:lnTo>
                    <a:pt x="4429599" y="19762"/>
                  </a:lnTo>
                  <a:lnTo>
                    <a:pt x="4465699" y="42714"/>
                  </a:lnTo>
                  <a:lnTo>
                    <a:pt x="4495808" y="72825"/>
                  </a:lnTo>
                  <a:lnTo>
                    <a:pt x="4518760" y="108926"/>
                  </a:lnTo>
                  <a:lnTo>
                    <a:pt x="4533387" y="149852"/>
                  </a:lnTo>
                  <a:lnTo>
                    <a:pt x="4538522" y="194435"/>
                  </a:lnTo>
                  <a:lnTo>
                    <a:pt x="4538522" y="7730855"/>
                  </a:lnTo>
                  <a:lnTo>
                    <a:pt x="4533387" y="7775434"/>
                  </a:lnTo>
                  <a:lnTo>
                    <a:pt x="4518760" y="7816357"/>
                  </a:lnTo>
                  <a:lnTo>
                    <a:pt x="4495808" y="7852457"/>
                  </a:lnTo>
                  <a:lnTo>
                    <a:pt x="4465699" y="7882566"/>
                  </a:lnTo>
                  <a:lnTo>
                    <a:pt x="4429599" y="7905518"/>
                  </a:lnTo>
                  <a:lnTo>
                    <a:pt x="4388676" y="7920145"/>
                  </a:lnTo>
                  <a:lnTo>
                    <a:pt x="4344097" y="7925280"/>
                  </a:lnTo>
                  <a:lnTo>
                    <a:pt x="194435" y="7925280"/>
                  </a:lnTo>
                  <a:lnTo>
                    <a:pt x="149852" y="7920145"/>
                  </a:lnTo>
                  <a:lnTo>
                    <a:pt x="108926" y="7905518"/>
                  </a:lnTo>
                  <a:lnTo>
                    <a:pt x="72825" y="7882566"/>
                  </a:lnTo>
                  <a:lnTo>
                    <a:pt x="42714" y="7852457"/>
                  </a:lnTo>
                  <a:lnTo>
                    <a:pt x="19762" y="7816357"/>
                  </a:lnTo>
                  <a:lnTo>
                    <a:pt x="5135" y="7775434"/>
                  </a:lnTo>
                  <a:lnTo>
                    <a:pt x="0" y="7730855"/>
                  </a:lnTo>
                  <a:lnTo>
                    <a:pt x="0" y="194435"/>
                  </a:lnTo>
                  <a:close/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810495" y="1844041"/>
              <a:ext cx="4301490" cy="540385"/>
            </a:xfrm>
            <a:custGeom>
              <a:avLst/>
              <a:gdLst/>
              <a:ahLst/>
              <a:cxnLst/>
              <a:rect l="l" t="t" r="r" b="b"/>
              <a:pathLst>
                <a:path w="4301490" h="540385">
                  <a:moveTo>
                    <a:pt x="4139410" y="0"/>
                  </a:moveTo>
                  <a:lnTo>
                    <a:pt x="161879" y="0"/>
                  </a:lnTo>
                  <a:lnTo>
                    <a:pt x="118844" y="5782"/>
                  </a:lnTo>
                  <a:lnTo>
                    <a:pt x="80174" y="22100"/>
                  </a:lnTo>
                  <a:lnTo>
                    <a:pt x="47412" y="47412"/>
                  </a:lnTo>
                  <a:lnTo>
                    <a:pt x="22100" y="80174"/>
                  </a:lnTo>
                  <a:lnTo>
                    <a:pt x="5782" y="118844"/>
                  </a:lnTo>
                  <a:lnTo>
                    <a:pt x="0" y="161879"/>
                  </a:lnTo>
                  <a:lnTo>
                    <a:pt x="0" y="378441"/>
                  </a:lnTo>
                  <a:lnTo>
                    <a:pt x="5782" y="421477"/>
                  </a:lnTo>
                  <a:lnTo>
                    <a:pt x="22100" y="460148"/>
                  </a:lnTo>
                  <a:lnTo>
                    <a:pt x="47412" y="492913"/>
                  </a:lnTo>
                  <a:lnTo>
                    <a:pt x="80174" y="518227"/>
                  </a:lnTo>
                  <a:lnTo>
                    <a:pt x="118844" y="534548"/>
                  </a:lnTo>
                  <a:lnTo>
                    <a:pt x="161879" y="540331"/>
                  </a:lnTo>
                  <a:lnTo>
                    <a:pt x="4139410" y="540331"/>
                  </a:lnTo>
                  <a:lnTo>
                    <a:pt x="4182445" y="534548"/>
                  </a:lnTo>
                  <a:lnTo>
                    <a:pt x="4221115" y="518227"/>
                  </a:lnTo>
                  <a:lnTo>
                    <a:pt x="4253877" y="492913"/>
                  </a:lnTo>
                  <a:lnTo>
                    <a:pt x="4279189" y="460148"/>
                  </a:lnTo>
                  <a:lnTo>
                    <a:pt x="4295507" y="421477"/>
                  </a:lnTo>
                  <a:lnTo>
                    <a:pt x="4301289" y="378441"/>
                  </a:lnTo>
                  <a:lnTo>
                    <a:pt x="4301289" y="161879"/>
                  </a:lnTo>
                  <a:lnTo>
                    <a:pt x="4295507" y="118844"/>
                  </a:lnTo>
                  <a:lnTo>
                    <a:pt x="4279189" y="80174"/>
                  </a:lnTo>
                  <a:lnTo>
                    <a:pt x="4253877" y="47412"/>
                  </a:lnTo>
                  <a:lnTo>
                    <a:pt x="4221115" y="22100"/>
                  </a:lnTo>
                  <a:lnTo>
                    <a:pt x="4182445" y="5782"/>
                  </a:lnTo>
                  <a:lnTo>
                    <a:pt x="413941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810495" y="1844041"/>
              <a:ext cx="4301490" cy="540385"/>
            </a:xfrm>
            <a:custGeom>
              <a:avLst/>
              <a:gdLst/>
              <a:ahLst/>
              <a:cxnLst/>
              <a:rect l="l" t="t" r="r" b="b"/>
              <a:pathLst>
                <a:path w="4301490" h="540385">
                  <a:moveTo>
                    <a:pt x="0" y="161879"/>
                  </a:moveTo>
                  <a:lnTo>
                    <a:pt x="5782" y="118844"/>
                  </a:lnTo>
                  <a:lnTo>
                    <a:pt x="22100" y="80174"/>
                  </a:lnTo>
                  <a:lnTo>
                    <a:pt x="47412" y="47412"/>
                  </a:lnTo>
                  <a:lnTo>
                    <a:pt x="80174" y="22100"/>
                  </a:lnTo>
                  <a:lnTo>
                    <a:pt x="118844" y="5782"/>
                  </a:lnTo>
                  <a:lnTo>
                    <a:pt x="161879" y="0"/>
                  </a:lnTo>
                  <a:lnTo>
                    <a:pt x="4139410" y="0"/>
                  </a:lnTo>
                  <a:lnTo>
                    <a:pt x="4182445" y="5782"/>
                  </a:lnTo>
                  <a:lnTo>
                    <a:pt x="4221115" y="22100"/>
                  </a:lnTo>
                  <a:lnTo>
                    <a:pt x="4253877" y="47412"/>
                  </a:lnTo>
                  <a:lnTo>
                    <a:pt x="4279189" y="80174"/>
                  </a:lnTo>
                  <a:lnTo>
                    <a:pt x="4295507" y="118844"/>
                  </a:lnTo>
                  <a:lnTo>
                    <a:pt x="4301289" y="161879"/>
                  </a:lnTo>
                  <a:lnTo>
                    <a:pt x="4301289" y="378441"/>
                  </a:lnTo>
                  <a:lnTo>
                    <a:pt x="4295507" y="421477"/>
                  </a:lnTo>
                  <a:lnTo>
                    <a:pt x="4279189" y="460148"/>
                  </a:lnTo>
                  <a:lnTo>
                    <a:pt x="4253877" y="492913"/>
                  </a:lnTo>
                  <a:lnTo>
                    <a:pt x="4221115" y="518227"/>
                  </a:lnTo>
                  <a:lnTo>
                    <a:pt x="4182445" y="534548"/>
                  </a:lnTo>
                  <a:lnTo>
                    <a:pt x="4139410" y="540331"/>
                  </a:lnTo>
                  <a:lnTo>
                    <a:pt x="161879" y="540331"/>
                  </a:lnTo>
                  <a:lnTo>
                    <a:pt x="118844" y="534548"/>
                  </a:lnTo>
                  <a:lnTo>
                    <a:pt x="80174" y="518227"/>
                  </a:lnTo>
                  <a:lnTo>
                    <a:pt x="47412" y="492913"/>
                  </a:lnTo>
                  <a:lnTo>
                    <a:pt x="22100" y="460148"/>
                  </a:lnTo>
                  <a:lnTo>
                    <a:pt x="5782" y="421477"/>
                  </a:lnTo>
                  <a:lnTo>
                    <a:pt x="0" y="378441"/>
                  </a:lnTo>
                  <a:lnTo>
                    <a:pt x="0" y="161879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14750611" y="1952851"/>
            <a:ext cx="241744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spc="280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8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85" dirty="0">
                <a:solidFill>
                  <a:srgbClr val="FFFFFF"/>
                </a:solidFill>
                <a:latin typeface="Calibri"/>
                <a:cs typeface="Calibri"/>
              </a:rPr>
              <a:t>COUNCIL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4887167" y="1000551"/>
            <a:ext cx="12871450" cy="8326120"/>
            <a:chOff x="4887167" y="1000551"/>
            <a:chExt cx="12871450" cy="8326120"/>
          </a:xfrm>
        </p:grpSpPr>
        <p:pic>
          <p:nvPicPr>
            <p:cNvPr id="71" name="object 7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19108" y="6613405"/>
              <a:ext cx="2480496" cy="65342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630416" y="3524720"/>
              <a:ext cx="2457876" cy="65216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75654" y="2494320"/>
              <a:ext cx="2368661" cy="65342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16797" y="8674204"/>
              <a:ext cx="2886374" cy="6521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61914" y="5584262"/>
              <a:ext cx="3796142" cy="65342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75451" y="4553863"/>
              <a:ext cx="1969068" cy="65341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768641" y="7643804"/>
              <a:ext cx="2181430" cy="65342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10728" y="1024112"/>
              <a:ext cx="3639820" cy="22225"/>
            </a:xfrm>
            <a:custGeom>
              <a:avLst/>
              <a:gdLst/>
              <a:ahLst/>
              <a:cxnLst/>
              <a:rect l="l" t="t" r="r" b="b"/>
              <a:pathLst>
                <a:path w="3639820" h="22225">
                  <a:moveTo>
                    <a:pt x="3639656" y="21895"/>
                  </a:moveTo>
                  <a:lnTo>
                    <a:pt x="0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910733" y="1006521"/>
              <a:ext cx="0" cy="707390"/>
            </a:xfrm>
            <a:custGeom>
              <a:avLst/>
              <a:gdLst/>
              <a:ahLst/>
              <a:cxnLst/>
              <a:rect l="l" t="t" r="r" b="b"/>
              <a:pathLst>
                <a:path h="707389">
                  <a:moveTo>
                    <a:pt x="0" y="707383"/>
                  </a:moveTo>
                  <a:lnTo>
                    <a:pt x="0" y="0"/>
                  </a:lnTo>
                </a:path>
              </a:pathLst>
            </a:custGeom>
            <a:ln w="47121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7" y="750280"/>
            <a:ext cx="585216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50" dirty="0">
                <a:solidFill>
                  <a:srgbClr val="EC7E0E"/>
                </a:solidFill>
                <a:latin typeface="Calibri"/>
                <a:cs typeface="Calibri"/>
              </a:rPr>
              <a:t>SCIENTIFIC</a:t>
            </a:r>
            <a:r>
              <a:rPr sz="3300" b="1" spc="18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495" dirty="0">
                <a:solidFill>
                  <a:srgbClr val="EC7E0E"/>
                </a:solidFill>
                <a:latin typeface="Calibri"/>
                <a:cs typeface="Calibri"/>
              </a:rPr>
              <a:t>PROGRAMMES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0" y="5082552"/>
            <a:ext cx="2966720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dirty="0">
                <a:solidFill>
                  <a:srgbClr val="EC7E0E"/>
                </a:solidFill>
                <a:latin typeface="Century Gothic"/>
                <a:cs typeface="Century Gothic"/>
              </a:rPr>
              <a:t>Machine</a:t>
            </a:r>
            <a:r>
              <a:rPr sz="2650" spc="-150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75" dirty="0">
                <a:solidFill>
                  <a:srgbClr val="EC7E0E"/>
                </a:solidFill>
                <a:latin typeface="Century Gothic"/>
                <a:cs typeface="Century Gothic"/>
              </a:rPr>
              <a:t>learning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6341" y="5082552"/>
            <a:ext cx="2452370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65" dirty="0">
                <a:solidFill>
                  <a:srgbClr val="EC7E0E"/>
                </a:solidFill>
                <a:latin typeface="Century Gothic"/>
                <a:cs typeface="Century Gothic"/>
              </a:rPr>
              <a:t>Artificial</a:t>
            </a:r>
            <a:r>
              <a:rPr sz="2650" spc="-110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110" dirty="0">
                <a:solidFill>
                  <a:srgbClr val="EC7E0E"/>
                </a:solidFill>
                <a:latin typeface="Century Gothic"/>
                <a:cs typeface="Century Gothic"/>
              </a:rPr>
              <a:t>vision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46267" y="5082552"/>
            <a:ext cx="3586479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90" dirty="0">
                <a:solidFill>
                  <a:srgbClr val="EC7E0E"/>
                </a:solidFill>
                <a:latin typeface="Century Gothic"/>
                <a:cs typeface="Century Gothic"/>
              </a:rPr>
              <a:t>Autonomous</a:t>
            </a:r>
            <a:r>
              <a:rPr sz="2650" spc="-80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140" dirty="0">
                <a:solidFill>
                  <a:srgbClr val="EC7E0E"/>
                </a:solidFill>
                <a:latin typeface="Century Gothic"/>
                <a:cs typeface="Century Gothic"/>
              </a:rPr>
              <a:t>sensors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178664" y="5082552"/>
            <a:ext cx="4157345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40" dirty="0">
                <a:solidFill>
                  <a:srgbClr val="EC7E0E"/>
                </a:solidFill>
                <a:latin typeface="Century Gothic"/>
                <a:cs typeface="Century Gothic"/>
              </a:rPr>
              <a:t>Approximate</a:t>
            </a:r>
            <a:r>
              <a:rPr sz="2650" spc="-40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65" dirty="0">
                <a:solidFill>
                  <a:srgbClr val="EC7E0E"/>
                </a:solidFill>
                <a:latin typeface="Century Gothic"/>
                <a:cs typeface="Century Gothic"/>
              </a:rPr>
              <a:t>processing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53687" y="9710914"/>
            <a:ext cx="3698875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-80" dirty="0">
                <a:solidFill>
                  <a:srgbClr val="EC7E0E"/>
                </a:solidFill>
                <a:latin typeface="Century Gothic"/>
                <a:cs typeface="Century Gothic"/>
              </a:rPr>
              <a:t>Advanced</a:t>
            </a:r>
            <a:r>
              <a:rPr sz="2650" spc="-85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75" dirty="0">
                <a:solidFill>
                  <a:srgbClr val="EC7E0E"/>
                </a:solidFill>
                <a:latin typeface="Century Gothic"/>
                <a:cs typeface="Century Gothic"/>
              </a:rPr>
              <a:t>computing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92924" y="9710914"/>
            <a:ext cx="1483360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55" dirty="0">
                <a:solidFill>
                  <a:srgbClr val="EC7E0E"/>
                </a:solidFill>
                <a:latin typeface="Century Gothic"/>
                <a:cs typeface="Century Gothic"/>
              </a:rPr>
              <a:t>e-Health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8621" y="9710914"/>
            <a:ext cx="2662555" cy="42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90" dirty="0">
                <a:solidFill>
                  <a:srgbClr val="EC7E0E"/>
                </a:solidFill>
                <a:latin typeface="Century Gothic"/>
                <a:cs typeface="Century Gothic"/>
              </a:rPr>
              <a:t>Personal</a:t>
            </a:r>
            <a:r>
              <a:rPr sz="2650" spc="-110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80" dirty="0">
                <a:solidFill>
                  <a:srgbClr val="EC7E0E"/>
                </a:solidFill>
                <a:latin typeface="Century Gothic"/>
                <a:cs typeface="Century Gothic"/>
              </a:rPr>
              <a:t>robots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6542" y="9509859"/>
            <a:ext cx="2971800" cy="82994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95605" marR="5080" indent="-383540">
              <a:lnSpc>
                <a:spcPts val="3160"/>
              </a:lnSpc>
              <a:spcBef>
                <a:spcPts val="210"/>
              </a:spcBef>
            </a:pPr>
            <a:r>
              <a:rPr sz="2650" spc="65" dirty="0">
                <a:solidFill>
                  <a:srgbClr val="EC7E0E"/>
                </a:solidFill>
                <a:latin typeface="Century Gothic"/>
                <a:cs typeface="Century Gothic"/>
              </a:rPr>
              <a:t>Natural</a:t>
            </a:r>
            <a:r>
              <a:rPr sz="2650" spc="-135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-10" dirty="0">
                <a:solidFill>
                  <a:srgbClr val="EC7E0E"/>
                </a:solidFill>
                <a:latin typeface="Century Gothic"/>
                <a:cs typeface="Century Gothic"/>
              </a:rPr>
              <a:t>language </a:t>
            </a:r>
            <a:r>
              <a:rPr sz="2650" spc="-720" dirty="0">
                <a:solidFill>
                  <a:srgbClr val="EC7E0E"/>
                </a:solidFill>
                <a:latin typeface="Century Gothic"/>
                <a:cs typeface="Century Gothic"/>
              </a:rPr>
              <a:t> </a:t>
            </a:r>
            <a:r>
              <a:rPr sz="2650" spc="40" dirty="0">
                <a:solidFill>
                  <a:srgbClr val="EC7E0E"/>
                </a:solidFill>
                <a:latin typeface="Century Gothic"/>
                <a:cs typeface="Century Gothic"/>
              </a:rPr>
              <a:t>technologies</a:t>
            </a:r>
            <a:endParaRPr sz="265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56317" y="6210041"/>
            <a:ext cx="3003236" cy="30032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4274" y="6210041"/>
            <a:ext cx="3001980" cy="300323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8932" y="6210041"/>
            <a:ext cx="3003237" cy="300323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0974" y="6210041"/>
            <a:ext cx="3003237" cy="30032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41814" y="1705185"/>
            <a:ext cx="2994441" cy="300323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59981" y="1705185"/>
            <a:ext cx="3007006" cy="300323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2965" y="1705186"/>
            <a:ext cx="3042191" cy="300323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17363" y="1696389"/>
            <a:ext cx="3170361" cy="30497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5" y="750280"/>
            <a:ext cx="1140460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50" dirty="0">
                <a:solidFill>
                  <a:srgbClr val="EC7E0E"/>
                </a:solidFill>
                <a:latin typeface="Calibri"/>
                <a:cs typeface="Calibri"/>
              </a:rPr>
              <a:t>SCIENTIFIC</a:t>
            </a:r>
            <a:r>
              <a:rPr sz="3300" b="1" spc="24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550" dirty="0">
                <a:solidFill>
                  <a:srgbClr val="EC7E0E"/>
                </a:solidFill>
                <a:latin typeface="Calibri"/>
                <a:cs typeface="Calibri"/>
              </a:rPr>
              <a:t>AND</a:t>
            </a:r>
            <a:r>
              <a:rPr sz="3300" b="1" spc="19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535" dirty="0">
                <a:solidFill>
                  <a:srgbClr val="EC7E0E"/>
                </a:solidFill>
                <a:latin typeface="Calibri"/>
                <a:cs typeface="Calibri"/>
              </a:rPr>
              <a:t>TECHNOLOGY</a:t>
            </a:r>
            <a:r>
              <a:rPr sz="3300" b="1" spc="24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530" dirty="0">
                <a:solidFill>
                  <a:srgbClr val="EC7E0E"/>
                </a:solidFill>
                <a:latin typeface="Calibri"/>
                <a:cs typeface="Calibri"/>
              </a:rPr>
              <a:t>TRANSFER</a:t>
            </a:r>
            <a:r>
              <a:rPr sz="3300" b="1" spc="204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425" dirty="0">
                <a:solidFill>
                  <a:srgbClr val="EC7E0E"/>
                </a:solidFill>
                <a:latin typeface="Calibri"/>
                <a:cs typeface="Calibri"/>
              </a:rPr>
              <a:t>ACTIVITY</a:t>
            </a:r>
            <a:endParaRPr sz="33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64024" y="3928083"/>
            <a:ext cx="4045585" cy="1268095"/>
            <a:chOff x="1964024" y="3928083"/>
            <a:chExt cx="4045585" cy="1268095"/>
          </a:xfrm>
        </p:grpSpPr>
        <p:sp>
          <p:nvSpPr>
            <p:cNvPr id="4" name="object 4"/>
            <p:cNvSpPr/>
            <p:nvPr/>
          </p:nvSpPr>
          <p:spPr>
            <a:xfrm>
              <a:off x="2113575" y="4170607"/>
              <a:ext cx="3001010" cy="727710"/>
            </a:xfrm>
            <a:custGeom>
              <a:avLst/>
              <a:gdLst/>
              <a:ahLst/>
              <a:cxnLst/>
              <a:rect l="l" t="t" r="r" b="b"/>
              <a:pathLst>
                <a:path w="3001010" h="727710">
                  <a:moveTo>
                    <a:pt x="2636943" y="0"/>
                  </a:moveTo>
                  <a:lnTo>
                    <a:pt x="363781" y="0"/>
                  </a:lnTo>
                  <a:lnTo>
                    <a:pt x="314419" y="3320"/>
                  </a:lnTo>
                  <a:lnTo>
                    <a:pt x="267075" y="12994"/>
                  </a:lnTo>
                  <a:lnTo>
                    <a:pt x="222182" y="28588"/>
                  </a:lnTo>
                  <a:lnTo>
                    <a:pt x="180175" y="49667"/>
                  </a:lnTo>
                  <a:lnTo>
                    <a:pt x="141487" y="75799"/>
                  </a:lnTo>
                  <a:lnTo>
                    <a:pt x="106550" y="106550"/>
                  </a:lnTo>
                  <a:lnTo>
                    <a:pt x="75799" y="141487"/>
                  </a:lnTo>
                  <a:lnTo>
                    <a:pt x="49667" y="180175"/>
                  </a:lnTo>
                  <a:lnTo>
                    <a:pt x="28588" y="222182"/>
                  </a:lnTo>
                  <a:lnTo>
                    <a:pt x="12994" y="267075"/>
                  </a:lnTo>
                  <a:lnTo>
                    <a:pt x="3320" y="314419"/>
                  </a:lnTo>
                  <a:lnTo>
                    <a:pt x="0" y="363781"/>
                  </a:lnTo>
                  <a:lnTo>
                    <a:pt x="3320" y="413143"/>
                  </a:lnTo>
                  <a:lnTo>
                    <a:pt x="12994" y="460487"/>
                  </a:lnTo>
                  <a:lnTo>
                    <a:pt x="28588" y="505379"/>
                  </a:lnTo>
                  <a:lnTo>
                    <a:pt x="49667" y="547386"/>
                  </a:lnTo>
                  <a:lnTo>
                    <a:pt x="75799" y="586075"/>
                  </a:lnTo>
                  <a:lnTo>
                    <a:pt x="106550" y="621012"/>
                  </a:lnTo>
                  <a:lnTo>
                    <a:pt x="141487" y="651763"/>
                  </a:lnTo>
                  <a:lnTo>
                    <a:pt x="180175" y="677894"/>
                  </a:lnTo>
                  <a:lnTo>
                    <a:pt x="222182" y="698974"/>
                  </a:lnTo>
                  <a:lnTo>
                    <a:pt x="267075" y="714567"/>
                  </a:lnTo>
                  <a:lnTo>
                    <a:pt x="314419" y="724241"/>
                  </a:lnTo>
                  <a:lnTo>
                    <a:pt x="363781" y="727562"/>
                  </a:lnTo>
                  <a:lnTo>
                    <a:pt x="2636943" y="727562"/>
                  </a:lnTo>
                  <a:lnTo>
                    <a:pt x="2686305" y="724241"/>
                  </a:lnTo>
                  <a:lnTo>
                    <a:pt x="2733649" y="714567"/>
                  </a:lnTo>
                  <a:lnTo>
                    <a:pt x="2778541" y="698974"/>
                  </a:lnTo>
                  <a:lnTo>
                    <a:pt x="2820548" y="677894"/>
                  </a:lnTo>
                  <a:lnTo>
                    <a:pt x="2859237" y="651763"/>
                  </a:lnTo>
                  <a:lnTo>
                    <a:pt x="2894174" y="621012"/>
                  </a:lnTo>
                  <a:lnTo>
                    <a:pt x="2924925" y="586075"/>
                  </a:lnTo>
                  <a:lnTo>
                    <a:pt x="2951056" y="547386"/>
                  </a:lnTo>
                  <a:lnTo>
                    <a:pt x="2972136" y="505379"/>
                  </a:lnTo>
                  <a:lnTo>
                    <a:pt x="2987729" y="460487"/>
                  </a:lnTo>
                  <a:lnTo>
                    <a:pt x="2997403" y="413143"/>
                  </a:lnTo>
                  <a:lnTo>
                    <a:pt x="3000724" y="363781"/>
                  </a:lnTo>
                  <a:lnTo>
                    <a:pt x="2997403" y="314419"/>
                  </a:lnTo>
                  <a:lnTo>
                    <a:pt x="2987730" y="267075"/>
                  </a:lnTo>
                  <a:lnTo>
                    <a:pt x="2972137" y="222182"/>
                  </a:lnTo>
                  <a:lnTo>
                    <a:pt x="2951059" y="180175"/>
                  </a:lnTo>
                  <a:lnTo>
                    <a:pt x="2924928" y="141487"/>
                  </a:lnTo>
                  <a:lnTo>
                    <a:pt x="2894177" y="106550"/>
                  </a:lnTo>
                  <a:lnTo>
                    <a:pt x="2859242" y="75799"/>
                  </a:lnTo>
                  <a:lnTo>
                    <a:pt x="2820553" y="49667"/>
                  </a:lnTo>
                  <a:lnTo>
                    <a:pt x="2778546" y="28588"/>
                  </a:lnTo>
                  <a:lnTo>
                    <a:pt x="2733653" y="12994"/>
                  </a:lnTo>
                  <a:lnTo>
                    <a:pt x="2686307" y="3320"/>
                  </a:lnTo>
                  <a:lnTo>
                    <a:pt x="2636943" y="0"/>
                  </a:lnTo>
                  <a:close/>
                </a:path>
              </a:pathLst>
            </a:custGeom>
            <a:solidFill>
              <a:srgbClr val="595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95456" y="4075107"/>
              <a:ext cx="3918585" cy="920115"/>
            </a:xfrm>
            <a:custGeom>
              <a:avLst/>
              <a:gdLst/>
              <a:ahLst/>
              <a:cxnLst/>
              <a:rect l="l" t="t" r="r" b="b"/>
              <a:pathLst>
                <a:path w="3918585" h="920114">
                  <a:moveTo>
                    <a:pt x="0" y="459910"/>
                  </a:moveTo>
                  <a:lnTo>
                    <a:pt x="2374" y="412887"/>
                  </a:lnTo>
                  <a:lnTo>
                    <a:pt x="9343" y="367223"/>
                  </a:lnTo>
                  <a:lnTo>
                    <a:pt x="20676" y="323148"/>
                  </a:lnTo>
                  <a:lnTo>
                    <a:pt x="36142" y="280893"/>
                  </a:lnTo>
                  <a:lnTo>
                    <a:pt x="55509" y="240691"/>
                  </a:lnTo>
                  <a:lnTo>
                    <a:pt x="78546" y="202771"/>
                  </a:lnTo>
                  <a:lnTo>
                    <a:pt x="105022" y="167366"/>
                  </a:lnTo>
                  <a:lnTo>
                    <a:pt x="134705" y="134705"/>
                  </a:lnTo>
                  <a:lnTo>
                    <a:pt x="167366" y="105022"/>
                  </a:lnTo>
                  <a:lnTo>
                    <a:pt x="202771" y="78546"/>
                  </a:lnTo>
                  <a:lnTo>
                    <a:pt x="240691" y="55509"/>
                  </a:lnTo>
                  <a:lnTo>
                    <a:pt x="280893" y="36142"/>
                  </a:lnTo>
                  <a:lnTo>
                    <a:pt x="323148" y="20676"/>
                  </a:lnTo>
                  <a:lnTo>
                    <a:pt x="367223" y="9343"/>
                  </a:lnTo>
                  <a:lnTo>
                    <a:pt x="412887" y="2374"/>
                  </a:lnTo>
                  <a:lnTo>
                    <a:pt x="459910" y="0"/>
                  </a:lnTo>
                  <a:lnTo>
                    <a:pt x="3458121" y="0"/>
                  </a:lnTo>
                  <a:lnTo>
                    <a:pt x="3505145" y="2374"/>
                  </a:lnTo>
                  <a:lnTo>
                    <a:pt x="3550811" y="9343"/>
                  </a:lnTo>
                  <a:lnTo>
                    <a:pt x="3594887" y="20676"/>
                  </a:lnTo>
                  <a:lnTo>
                    <a:pt x="3637142" y="36142"/>
                  </a:lnTo>
                  <a:lnTo>
                    <a:pt x="3677344" y="55509"/>
                  </a:lnTo>
                  <a:lnTo>
                    <a:pt x="3715264" y="78546"/>
                  </a:lnTo>
                  <a:lnTo>
                    <a:pt x="3750669" y="105022"/>
                  </a:lnTo>
                  <a:lnTo>
                    <a:pt x="3783329" y="134705"/>
                  </a:lnTo>
                  <a:lnTo>
                    <a:pt x="3813012" y="167366"/>
                  </a:lnTo>
                  <a:lnTo>
                    <a:pt x="3839487" y="202771"/>
                  </a:lnTo>
                  <a:lnTo>
                    <a:pt x="3862524" y="240691"/>
                  </a:lnTo>
                  <a:lnTo>
                    <a:pt x="3881890" y="280893"/>
                  </a:lnTo>
                  <a:lnTo>
                    <a:pt x="3897355" y="323148"/>
                  </a:lnTo>
                  <a:lnTo>
                    <a:pt x="3908688" y="367223"/>
                  </a:lnTo>
                  <a:lnTo>
                    <a:pt x="3915657" y="412887"/>
                  </a:lnTo>
                  <a:lnTo>
                    <a:pt x="3918031" y="459910"/>
                  </a:lnTo>
                  <a:lnTo>
                    <a:pt x="3915656" y="506932"/>
                  </a:lnTo>
                  <a:lnTo>
                    <a:pt x="3908687" y="552596"/>
                  </a:lnTo>
                  <a:lnTo>
                    <a:pt x="3897354" y="596671"/>
                  </a:lnTo>
                  <a:lnTo>
                    <a:pt x="3881888" y="638926"/>
                  </a:lnTo>
                  <a:lnTo>
                    <a:pt x="3862522" y="679128"/>
                  </a:lnTo>
                  <a:lnTo>
                    <a:pt x="3839485" y="717048"/>
                  </a:lnTo>
                  <a:lnTo>
                    <a:pt x="3813009" y="752454"/>
                  </a:lnTo>
                  <a:lnTo>
                    <a:pt x="3783325" y="785114"/>
                  </a:lnTo>
                  <a:lnTo>
                    <a:pt x="3750665" y="814797"/>
                  </a:lnTo>
                  <a:lnTo>
                    <a:pt x="3715259" y="841273"/>
                  </a:lnTo>
                  <a:lnTo>
                    <a:pt x="3677340" y="864310"/>
                  </a:lnTo>
                  <a:lnTo>
                    <a:pt x="3637137" y="883677"/>
                  </a:lnTo>
                  <a:lnTo>
                    <a:pt x="3594883" y="899143"/>
                  </a:lnTo>
                  <a:lnTo>
                    <a:pt x="3550808" y="910476"/>
                  </a:lnTo>
                  <a:lnTo>
                    <a:pt x="3505143" y="917445"/>
                  </a:lnTo>
                  <a:lnTo>
                    <a:pt x="3458121" y="919820"/>
                  </a:lnTo>
                  <a:lnTo>
                    <a:pt x="459910" y="919820"/>
                  </a:lnTo>
                  <a:lnTo>
                    <a:pt x="412887" y="917445"/>
                  </a:lnTo>
                  <a:lnTo>
                    <a:pt x="367223" y="910476"/>
                  </a:lnTo>
                  <a:lnTo>
                    <a:pt x="323148" y="899143"/>
                  </a:lnTo>
                  <a:lnTo>
                    <a:pt x="280893" y="883677"/>
                  </a:lnTo>
                  <a:lnTo>
                    <a:pt x="240691" y="864310"/>
                  </a:lnTo>
                  <a:lnTo>
                    <a:pt x="202771" y="841273"/>
                  </a:lnTo>
                  <a:lnTo>
                    <a:pt x="167366" y="814797"/>
                  </a:lnTo>
                  <a:lnTo>
                    <a:pt x="134705" y="785114"/>
                  </a:lnTo>
                  <a:lnTo>
                    <a:pt x="105022" y="752454"/>
                  </a:lnTo>
                  <a:lnTo>
                    <a:pt x="78546" y="717048"/>
                  </a:lnTo>
                  <a:lnTo>
                    <a:pt x="55509" y="679128"/>
                  </a:lnTo>
                  <a:lnTo>
                    <a:pt x="36142" y="638926"/>
                  </a:lnTo>
                  <a:lnTo>
                    <a:pt x="20676" y="596671"/>
                  </a:lnTo>
                  <a:lnTo>
                    <a:pt x="9343" y="552596"/>
                  </a:lnTo>
                  <a:lnTo>
                    <a:pt x="2374" y="506932"/>
                  </a:lnTo>
                  <a:lnTo>
                    <a:pt x="0" y="459910"/>
                  </a:lnTo>
                  <a:close/>
                </a:path>
              </a:pathLst>
            </a:custGeom>
            <a:ln w="62829">
              <a:solidFill>
                <a:srgbClr val="595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16565" y="3928086"/>
              <a:ext cx="1892935" cy="1268095"/>
            </a:xfrm>
            <a:custGeom>
              <a:avLst/>
              <a:gdLst/>
              <a:ahLst/>
              <a:cxnLst/>
              <a:rect l="l" t="t" r="r" b="b"/>
              <a:pathLst>
                <a:path w="1892935" h="1268095">
                  <a:moveTo>
                    <a:pt x="1892414" y="0"/>
                  </a:moveTo>
                  <a:lnTo>
                    <a:pt x="129425" y="0"/>
                  </a:lnTo>
                  <a:lnTo>
                    <a:pt x="129425" y="131940"/>
                  </a:lnTo>
                  <a:lnTo>
                    <a:pt x="129425" y="231216"/>
                  </a:lnTo>
                  <a:lnTo>
                    <a:pt x="0" y="231216"/>
                  </a:lnTo>
                  <a:lnTo>
                    <a:pt x="0" y="611962"/>
                  </a:lnTo>
                  <a:lnTo>
                    <a:pt x="0" y="645883"/>
                  </a:lnTo>
                  <a:lnTo>
                    <a:pt x="0" y="970089"/>
                  </a:lnTo>
                  <a:lnTo>
                    <a:pt x="129425" y="970089"/>
                  </a:lnTo>
                  <a:lnTo>
                    <a:pt x="129425" y="1267891"/>
                  </a:lnTo>
                  <a:lnTo>
                    <a:pt x="1892414" y="1267891"/>
                  </a:lnTo>
                  <a:lnTo>
                    <a:pt x="1892414" y="131940"/>
                  </a:lnTo>
                  <a:lnTo>
                    <a:pt x="1892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506778" y="4262363"/>
            <a:ext cx="154813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0990">
              <a:lnSpc>
                <a:spcPct val="100000"/>
              </a:lnSpc>
              <a:spcBef>
                <a:spcPts val="100"/>
              </a:spcBef>
            </a:pPr>
            <a:r>
              <a:rPr sz="1650" b="1" spc="27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650" b="1" spc="3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50" b="1" spc="1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50" b="1" spc="2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50" b="1" spc="2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50" b="1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50" b="1" spc="1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50" b="1" spc="2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650" b="1" spc="160" dirty="0">
                <a:solidFill>
                  <a:srgbClr val="FFFFFF"/>
                </a:solidFill>
                <a:latin typeface="Calibri"/>
                <a:cs typeface="Calibri"/>
              </a:rPr>
              <a:t>IC  </a:t>
            </a:r>
            <a:r>
              <a:rPr sz="1650" b="1" spc="3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650" b="1" spc="28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50" b="1" spc="275" dirty="0">
                <a:solidFill>
                  <a:srgbClr val="FFFFFF"/>
                </a:solidFill>
                <a:latin typeface="Calibri"/>
                <a:cs typeface="Calibri"/>
              </a:rPr>
              <a:t>ODU</a:t>
            </a:r>
            <a:r>
              <a:rPr sz="1650" b="1" spc="3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50" b="1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50" b="1" spc="1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50" b="1" spc="26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11023" y="3174132"/>
            <a:ext cx="3237230" cy="922655"/>
            <a:chOff x="911023" y="3174132"/>
            <a:chExt cx="3237230" cy="922655"/>
          </a:xfrm>
        </p:grpSpPr>
        <p:sp>
          <p:nvSpPr>
            <p:cNvPr id="9" name="object 9"/>
            <p:cNvSpPr/>
            <p:nvPr/>
          </p:nvSpPr>
          <p:spPr>
            <a:xfrm>
              <a:off x="1543086" y="3348799"/>
              <a:ext cx="2480945" cy="478790"/>
            </a:xfrm>
            <a:custGeom>
              <a:avLst/>
              <a:gdLst/>
              <a:ahLst/>
              <a:cxnLst/>
              <a:rect l="l" t="t" r="r" b="b"/>
              <a:pathLst>
                <a:path w="2480945" h="478789">
                  <a:moveTo>
                    <a:pt x="2241119" y="0"/>
                  </a:moveTo>
                  <a:lnTo>
                    <a:pt x="239379" y="0"/>
                  </a:lnTo>
                  <a:lnTo>
                    <a:pt x="191136" y="4863"/>
                  </a:lnTo>
                  <a:lnTo>
                    <a:pt x="146203" y="18811"/>
                  </a:lnTo>
                  <a:lnTo>
                    <a:pt x="105541" y="40882"/>
                  </a:lnTo>
                  <a:lnTo>
                    <a:pt x="70113" y="70113"/>
                  </a:lnTo>
                  <a:lnTo>
                    <a:pt x="40882" y="105541"/>
                  </a:lnTo>
                  <a:lnTo>
                    <a:pt x="18811" y="146203"/>
                  </a:lnTo>
                  <a:lnTo>
                    <a:pt x="4863" y="191136"/>
                  </a:lnTo>
                  <a:lnTo>
                    <a:pt x="0" y="239379"/>
                  </a:lnTo>
                  <a:lnTo>
                    <a:pt x="4863" y="287622"/>
                  </a:lnTo>
                  <a:lnTo>
                    <a:pt x="18811" y="332555"/>
                  </a:lnTo>
                  <a:lnTo>
                    <a:pt x="40882" y="373217"/>
                  </a:lnTo>
                  <a:lnTo>
                    <a:pt x="70113" y="408645"/>
                  </a:lnTo>
                  <a:lnTo>
                    <a:pt x="105541" y="437875"/>
                  </a:lnTo>
                  <a:lnTo>
                    <a:pt x="146203" y="459946"/>
                  </a:lnTo>
                  <a:lnTo>
                    <a:pt x="191136" y="473895"/>
                  </a:lnTo>
                  <a:lnTo>
                    <a:pt x="239379" y="478758"/>
                  </a:lnTo>
                  <a:lnTo>
                    <a:pt x="2241119" y="478758"/>
                  </a:lnTo>
                  <a:lnTo>
                    <a:pt x="2289361" y="473895"/>
                  </a:lnTo>
                  <a:lnTo>
                    <a:pt x="2334295" y="459946"/>
                  </a:lnTo>
                  <a:lnTo>
                    <a:pt x="2374957" y="437875"/>
                  </a:lnTo>
                  <a:lnTo>
                    <a:pt x="2410384" y="408645"/>
                  </a:lnTo>
                  <a:lnTo>
                    <a:pt x="2439615" y="373217"/>
                  </a:lnTo>
                  <a:lnTo>
                    <a:pt x="2461686" y="332555"/>
                  </a:lnTo>
                  <a:lnTo>
                    <a:pt x="2475635" y="287622"/>
                  </a:lnTo>
                  <a:lnTo>
                    <a:pt x="2480498" y="239379"/>
                  </a:lnTo>
                  <a:lnTo>
                    <a:pt x="2475635" y="191136"/>
                  </a:lnTo>
                  <a:lnTo>
                    <a:pt x="2461686" y="146203"/>
                  </a:lnTo>
                  <a:lnTo>
                    <a:pt x="2439615" y="105541"/>
                  </a:lnTo>
                  <a:lnTo>
                    <a:pt x="2410384" y="70113"/>
                  </a:lnTo>
                  <a:lnTo>
                    <a:pt x="2374957" y="40882"/>
                  </a:lnTo>
                  <a:lnTo>
                    <a:pt x="2334295" y="18811"/>
                  </a:lnTo>
                  <a:lnTo>
                    <a:pt x="2289361" y="4863"/>
                  </a:lnTo>
                  <a:lnTo>
                    <a:pt x="2241119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3544" y="3254554"/>
              <a:ext cx="2963545" cy="669925"/>
            </a:xfrm>
            <a:custGeom>
              <a:avLst/>
              <a:gdLst/>
              <a:ahLst/>
              <a:cxnLst/>
              <a:rect l="l" t="t" r="r" b="b"/>
              <a:pathLst>
                <a:path w="2963545" h="669925">
                  <a:moveTo>
                    <a:pt x="0" y="334879"/>
                  </a:moveTo>
                  <a:lnTo>
                    <a:pt x="3630" y="285393"/>
                  </a:lnTo>
                  <a:lnTo>
                    <a:pt x="14178" y="238162"/>
                  </a:lnTo>
                  <a:lnTo>
                    <a:pt x="31124" y="193703"/>
                  </a:lnTo>
                  <a:lnTo>
                    <a:pt x="53951" y="152534"/>
                  </a:lnTo>
                  <a:lnTo>
                    <a:pt x="82140" y="115174"/>
                  </a:lnTo>
                  <a:lnTo>
                    <a:pt x="115174" y="82140"/>
                  </a:lnTo>
                  <a:lnTo>
                    <a:pt x="152534" y="53951"/>
                  </a:lnTo>
                  <a:lnTo>
                    <a:pt x="193703" y="31124"/>
                  </a:lnTo>
                  <a:lnTo>
                    <a:pt x="238162" y="14178"/>
                  </a:lnTo>
                  <a:lnTo>
                    <a:pt x="285393" y="3630"/>
                  </a:lnTo>
                  <a:lnTo>
                    <a:pt x="334879" y="0"/>
                  </a:lnTo>
                  <a:lnTo>
                    <a:pt x="2628147" y="0"/>
                  </a:lnTo>
                  <a:lnTo>
                    <a:pt x="2677633" y="3630"/>
                  </a:lnTo>
                  <a:lnTo>
                    <a:pt x="2724864" y="14178"/>
                  </a:lnTo>
                  <a:lnTo>
                    <a:pt x="2769323" y="31124"/>
                  </a:lnTo>
                  <a:lnTo>
                    <a:pt x="2810492" y="53951"/>
                  </a:lnTo>
                  <a:lnTo>
                    <a:pt x="2847852" y="82140"/>
                  </a:lnTo>
                  <a:lnTo>
                    <a:pt x="2880886" y="115174"/>
                  </a:lnTo>
                  <a:lnTo>
                    <a:pt x="2909075" y="152534"/>
                  </a:lnTo>
                  <a:lnTo>
                    <a:pt x="2931902" y="193703"/>
                  </a:lnTo>
                  <a:lnTo>
                    <a:pt x="2948848" y="238162"/>
                  </a:lnTo>
                  <a:lnTo>
                    <a:pt x="2959396" y="285393"/>
                  </a:lnTo>
                  <a:lnTo>
                    <a:pt x="2963027" y="334879"/>
                  </a:lnTo>
                  <a:lnTo>
                    <a:pt x="2959396" y="384365"/>
                  </a:lnTo>
                  <a:lnTo>
                    <a:pt x="2948848" y="431597"/>
                  </a:lnTo>
                  <a:lnTo>
                    <a:pt x="2931902" y="476056"/>
                  </a:lnTo>
                  <a:lnTo>
                    <a:pt x="2909075" y="517225"/>
                  </a:lnTo>
                  <a:lnTo>
                    <a:pt x="2880886" y="554585"/>
                  </a:lnTo>
                  <a:lnTo>
                    <a:pt x="2847852" y="587619"/>
                  </a:lnTo>
                  <a:lnTo>
                    <a:pt x="2810492" y="615808"/>
                  </a:lnTo>
                  <a:lnTo>
                    <a:pt x="2769323" y="638635"/>
                  </a:lnTo>
                  <a:lnTo>
                    <a:pt x="2724864" y="655581"/>
                  </a:lnTo>
                  <a:lnTo>
                    <a:pt x="2677633" y="666128"/>
                  </a:lnTo>
                  <a:lnTo>
                    <a:pt x="2628147" y="669759"/>
                  </a:lnTo>
                  <a:lnTo>
                    <a:pt x="334879" y="669759"/>
                  </a:lnTo>
                  <a:lnTo>
                    <a:pt x="285393" y="666128"/>
                  </a:lnTo>
                  <a:lnTo>
                    <a:pt x="238162" y="655581"/>
                  </a:lnTo>
                  <a:lnTo>
                    <a:pt x="193703" y="638635"/>
                  </a:lnTo>
                  <a:lnTo>
                    <a:pt x="152534" y="615808"/>
                  </a:lnTo>
                  <a:lnTo>
                    <a:pt x="115174" y="587619"/>
                  </a:lnTo>
                  <a:lnTo>
                    <a:pt x="82140" y="554585"/>
                  </a:lnTo>
                  <a:lnTo>
                    <a:pt x="53951" y="517225"/>
                  </a:lnTo>
                  <a:lnTo>
                    <a:pt x="31124" y="476056"/>
                  </a:lnTo>
                  <a:lnTo>
                    <a:pt x="14178" y="431597"/>
                  </a:lnTo>
                  <a:lnTo>
                    <a:pt x="3630" y="384365"/>
                  </a:lnTo>
                  <a:lnTo>
                    <a:pt x="0" y="334879"/>
                  </a:lnTo>
                  <a:close/>
                </a:path>
              </a:pathLst>
            </a:custGeom>
            <a:ln w="6282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1021" y="3174138"/>
              <a:ext cx="1202690" cy="922655"/>
            </a:xfrm>
            <a:custGeom>
              <a:avLst/>
              <a:gdLst/>
              <a:ahLst/>
              <a:cxnLst/>
              <a:rect l="l" t="t" r="r" b="b"/>
              <a:pathLst>
                <a:path w="1202689" h="922654">
                  <a:moveTo>
                    <a:pt x="1202550" y="144513"/>
                  </a:moveTo>
                  <a:lnTo>
                    <a:pt x="1094486" y="144513"/>
                  </a:lnTo>
                  <a:lnTo>
                    <a:pt x="1094486" y="0"/>
                  </a:lnTo>
                  <a:lnTo>
                    <a:pt x="0" y="0"/>
                  </a:lnTo>
                  <a:lnTo>
                    <a:pt x="0" y="922337"/>
                  </a:lnTo>
                  <a:lnTo>
                    <a:pt x="1094486" y="922337"/>
                  </a:lnTo>
                  <a:lnTo>
                    <a:pt x="1094486" y="683577"/>
                  </a:lnTo>
                  <a:lnTo>
                    <a:pt x="1202550" y="683577"/>
                  </a:lnTo>
                  <a:lnTo>
                    <a:pt x="1202550" y="1445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995456" y="6100719"/>
            <a:ext cx="4184650" cy="596900"/>
            <a:chOff x="1995456" y="6100719"/>
            <a:chExt cx="4184650" cy="596900"/>
          </a:xfrm>
        </p:grpSpPr>
        <p:sp>
          <p:nvSpPr>
            <p:cNvPr id="13" name="object 13"/>
            <p:cNvSpPr/>
            <p:nvPr/>
          </p:nvSpPr>
          <p:spPr>
            <a:xfrm>
              <a:off x="2320912" y="6100719"/>
              <a:ext cx="3859529" cy="482600"/>
            </a:xfrm>
            <a:custGeom>
              <a:avLst/>
              <a:gdLst/>
              <a:ahLst/>
              <a:cxnLst/>
              <a:rect l="l" t="t" r="r" b="b"/>
              <a:pathLst>
                <a:path w="3859529" h="482600">
                  <a:moveTo>
                    <a:pt x="3614650" y="0"/>
                  </a:moveTo>
                  <a:lnTo>
                    <a:pt x="0" y="0"/>
                  </a:lnTo>
                  <a:lnTo>
                    <a:pt x="244321" y="482528"/>
                  </a:lnTo>
                  <a:lnTo>
                    <a:pt x="3858971" y="482528"/>
                  </a:lnTo>
                  <a:lnTo>
                    <a:pt x="361465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95456" y="6215068"/>
              <a:ext cx="3859529" cy="482600"/>
            </a:xfrm>
            <a:custGeom>
              <a:avLst/>
              <a:gdLst/>
              <a:ahLst/>
              <a:cxnLst/>
              <a:rect l="l" t="t" r="r" b="b"/>
              <a:pathLst>
                <a:path w="3859529" h="482600">
                  <a:moveTo>
                    <a:pt x="3858971" y="0"/>
                  </a:moveTo>
                  <a:lnTo>
                    <a:pt x="244321" y="0"/>
                  </a:lnTo>
                  <a:lnTo>
                    <a:pt x="0" y="482528"/>
                  </a:lnTo>
                  <a:lnTo>
                    <a:pt x="3614650" y="482528"/>
                  </a:lnTo>
                  <a:lnTo>
                    <a:pt x="3858971" y="0"/>
                  </a:lnTo>
                  <a:close/>
                </a:path>
              </a:pathLst>
            </a:custGeom>
            <a:solidFill>
              <a:srgbClr val="595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521259" y="6307546"/>
            <a:ext cx="280606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270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16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b="1" spc="270" dirty="0">
                <a:solidFill>
                  <a:srgbClr val="FFFFFF"/>
                </a:solidFill>
                <a:latin typeface="Calibri"/>
                <a:cs typeface="Calibri"/>
              </a:rPr>
              <a:t>TRANSFER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26745" y="3132665"/>
            <a:ext cx="1382395" cy="343043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88265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695"/>
              </a:spcBef>
            </a:pPr>
            <a:r>
              <a:rPr sz="1650" b="1" spc="100" dirty="0">
                <a:solidFill>
                  <a:srgbClr val="FFFFFF"/>
                </a:solidFill>
                <a:latin typeface="Calibri"/>
                <a:cs typeface="Calibri"/>
              </a:rPr>
              <a:t>201</a:t>
            </a:r>
            <a:r>
              <a:rPr lang="es-ES" sz="1650" b="1" spc="10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26745" y="4573968"/>
            <a:ext cx="1405255" cy="447675"/>
          </a:xfrm>
          <a:custGeom>
            <a:avLst/>
            <a:gdLst/>
            <a:ahLst/>
            <a:cxnLst/>
            <a:rect l="l" t="t" r="r" b="b"/>
            <a:pathLst>
              <a:path w="1405254" h="447675">
                <a:moveTo>
                  <a:pt x="1404861" y="0"/>
                </a:moveTo>
                <a:lnTo>
                  <a:pt x="0" y="0"/>
                </a:lnTo>
                <a:lnTo>
                  <a:pt x="0" y="447344"/>
                </a:lnTo>
                <a:lnTo>
                  <a:pt x="1404861" y="447344"/>
                </a:lnTo>
                <a:lnTo>
                  <a:pt x="1404861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626745" y="4573968"/>
            <a:ext cx="1405255" cy="44767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695"/>
              </a:spcBef>
            </a:pPr>
            <a:r>
              <a:rPr sz="1650" b="1" spc="270" dirty="0">
                <a:solidFill>
                  <a:srgbClr val="FFFFFF"/>
                </a:solidFill>
                <a:latin typeface="Calibri"/>
                <a:cs typeface="Calibri"/>
              </a:rPr>
              <a:t>PERIOD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26745" y="3612681"/>
            <a:ext cx="1405255" cy="447675"/>
          </a:xfrm>
          <a:custGeom>
            <a:avLst/>
            <a:gdLst/>
            <a:ahLst/>
            <a:cxnLst/>
            <a:rect l="l" t="t" r="r" b="b"/>
            <a:pathLst>
              <a:path w="1405254" h="447675">
                <a:moveTo>
                  <a:pt x="1404861" y="0"/>
                </a:moveTo>
                <a:lnTo>
                  <a:pt x="0" y="0"/>
                </a:lnTo>
                <a:lnTo>
                  <a:pt x="0" y="447344"/>
                </a:lnTo>
                <a:lnTo>
                  <a:pt x="1404861" y="447344"/>
                </a:lnTo>
                <a:lnTo>
                  <a:pt x="1404861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626745" y="3612681"/>
            <a:ext cx="1405255" cy="342401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690"/>
              </a:spcBef>
            </a:pPr>
            <a:r>
              <a:rPr sz="1650" b="1" spc="114" dirty="0">
                <a:solidFill>
                  <a:srgbClr val="FFFFFF"/>
                </a:solidFill>
                <a:latin typeface="Calibri"/>
                <a:cs typeface="Calibri"/>
              </a:rPr>
              <a:t>201</a:t>
            </a:r>
            <a:r>
              <a:rPr lang="es-ES" sz="1650" b="1" spc="114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26745" y="4092696"/>
            <a:ext cx="1405255" cy="447675"/>
          </a:xfrm>
          <a:custGeom>
            <a:avLst/>
            <a:gdLst/>
            <a:ahLst/>
            <a:cxnLst/>
            <a:rect l="l" t="t" r="r" b="b"/>
            <a:pathLst>
              <a:path w="1405254" h="447675">
                <a:moveTo>
                  <a:pt x="1404861" y="0"/>
                </a:moveTo>
                <a:lnTo>
                  <a:pt x="0" y="0"/>
                </a:lnTo>
                <a:lnTo>
                  <a:pt x="0" y="447344"/>
                </a:lnTo>
                <a:lnTo>
                  <a:pt x="1404861" y="447344"/>
                </a:lnTo>
                <a:lnTo>
                  <a:pt x="1404861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626745" y="4092696"/>
            <a:ext cx="1405255" cy="34368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700"/>
              </a:spcBef>
            </a:pPr>
            <a:r>
              <a:rPr sz="1650" b="1" spc="105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lang="es-ES" sz="1650" b="1" spc="105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01850" y="3132665"/>
            <a:ext cx="652507" cy="328295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sz="1450" b="1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00757" y="3132665"/>
            <a:ext cx="1401445" cy="328295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lang="es-ES" sz="1450" b="1" spc="25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79357" y="3132665"/>
            <a:ext cx="1221740" cy="328295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sz="1450" b="1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6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23029" y="3612681"/>
            <a:ext cx="1159118" cy="328294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41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9"/>
              </a:spcBef>
            </a:pPr>
            <a:r>
              <a:rPr lang="es-ES" sz="1450" b="1" spc="55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54061" y="3612681"/>
            <a:ext cx="2053260" cy="328294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413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19"/>
              </a:spcBef>
            </a:pPr>
            <a:r>
              <a:rPr lang="es-ES" sz="1450" b="1" spc="15" dirty="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79357" y="3612681"/>
            <a:ext cx="874703" cy="328294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10413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19"/>
              </a:spcBef>
            </a:pPr>
            <a:r>
              <a:rPr sz="1450" b="1" spc="4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4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04249" y="4093953"/>
            <a:ext cx="1037709" cy="328294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4139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819"/>
              </a:spcBef>
            </a:pPr>
            <a:r>
              <a:rPr lang="es-ES" sz="1450" b="1" spc="-155" dirty="0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82075" y="4093953"/>
            <a:ext cx="1835850" cy="328294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41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9"/>
              </a:spcBef>
            </a:pP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es-ES" sz="1450" b="1" spc="-1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79357" y="4093953"/>
            <a:ext cx="702717" cy="327635"/>
          </a:xfrm>
          <a:custGeom>
            <a:avLst/>
            <a:gdLst/>
            <a:ahLst/>
            <a:cxnLst/>
            <a:rect l="l" t="t" r="r" b="b"/>
            <a:pathLst>
              <a:path w="1570990" h="448945">
                <a:moveTo>
                  <a:pt x="1570731" y="0"/>
                </a:moveTo>
                <a:lnTo>
                  <a:pt x="0" y="0"/>
                </a:lnTo>
                <a:lnTo>
                  <a:pt x="0" y="448600"/>
                </a:lnTo>
                <a:lnTo>
                  <a:pt x="1570731" y="448600"/>
                </a:lnTo>
                <a:lnTo>
                  <a:pt x="1570731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165850" y="4195024"/>
            <a:ext cx="573289" cy="241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35"/>
              </a:spcBef>
            </a:pPr>
            <a:r>
              <a:rPr lang="es-ES" sz="1450" b="1" spc="4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485958" y="4575224"/>
            <a:ext cx="1149985" cy="327654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103505" rIns="0" bIns="0" rtlCol="0">
            <a:spAutoFit/>
          </a:bodyPr>
          <a:lstStyle/>
          <a:p>
            <a:pPr marL="379730">
              <a:lnSpc>
                <a:spcPct val="100000"/>
              </a:lnSpc>
              <a:spcBef>
                <a:spcPts val="815"/>
              </a:spcBef>
            </a:pPr>
            <a:r>
              <a:rPr lang="es-ES" sz="1450" b="1" spc="17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50" b="1" spc="170" dirty="0">
                <a:solidFill>
                  <a:srgbClr val="FFFFFF"/>
                </a:solidFill>
                <a:latin typeface="Calibri"/>
                <a:cs typeface="Calibri"/>
              </a:rPr>
              <a:t>5%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20457" y="4575224"/>
            <a:ext cx="1765935" cy="327654"/>
          </a:xfrm>
          <a:prstGeom prst="rect">
            <a:avLst/>
          </a:prstGeom>
          <a:solidFill>
            <a:srgbClr val="A7A8A7"/>
          </a:solidFill>
        </p:spPr>
        <p:txBody>
          <a:bodyPr vert="horz" wrap="square" lIns="0" tIns="1035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lang="es-ES" sz="1450" b="1" spc="240" dirty="0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r>
              <a:rPr sz="1450" b="1" spc="240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079357" y="4575224"/>
            <a:ext cx="1638935" cy="330819"/>
          </a:xfrm>
          <a:custGeom>
            <a:avLst/>
            <a:gdLst/>
            <a:ahLst/>
            <a:cxnLst/>
            <a:rect l="l" t="t" r="r" b="b"/>
            <a:pathLst>
              <a:path w="1638934" h="448945">
                <a:moveTo>
                  <a:pt x="1638586" y="0"/>
                </a:moveTo>
                <a:lnTo>
                  <a:pt x="0" y="0"/>
                </a:lnTo>
                <a:lnTo>
                  <a:pt x="0" y="448600"/>
                </a:lnTo>
                <a:lnTo>
                  <a:pt x="1638586" y="448600"/>
                </a:lnTo>
                <a:lnTo>
                  <a:pt x="1638586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356598" y="4662003"/>
            <a:ext cx="108458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s-ES" sz="1450" b="1" spc="65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r>
              <a:rPr sz="14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Century Gothic"/>
                <a:cs typeface="Century Gothic"/>
              </a:rPr>
              <a:t>Articles</a:t>
            </a:r>
            <a:endParaRPr sz="1450" dirty="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82406" y="2772225"/>
            <a:ext cx="255904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75" dirty="0">
                <a:solidFill>
                  <a:srgbClr val="EC7E0E"/>
                </a:solidFill>
                <a:latin typeface="Calibri"/>
                <a:cs typeface="Calibri"/>
              </a:rPr>
              <a:t>D1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70343" y="2772225"/>
            <a:ext cx="25971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0" dirty="0">
                <a:solidFill>
                  <a:srgbClr val="A7A8A7"/>
                </a:solidFill>
                <a:latin typeface="Calibri"/>
                <a:cs typeface="Calibri"/>
              </a:rPr>
              <a:t>Q1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60368" y="2772225"/>
            <a:ext cx="6604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210" dirty="0">
                <a:solidFill>
                  <a:srgbClr val="A7A8A7"/>
                </a:solidFill>
                <a:latin typeface="Calibri"/>
                <a:cs typeface="Calibri"/>
              </a:rPr>
              <a:t>Q2-Q4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015569" y="8699423"/>
            <a:ext cx="5032375" cy="1663700"/>
            <a:chOff x="2015569" y="8699423"/>
            <a:chExt cx="5032375" cy="1663700"/>
          </a:xfrm>
        </p:grpSpPr>
        <p:sp>
          <p:nvSpPr>
            <p:cNvPr id="41" name="object 41"/>
            <p:cNvSpPr/>
            <p:nvPr/>
          </p:nvSpPr>
          <p:spPr>
            <a:xfrm>
              <a:off x="2015569" y="8804822"/>
              <a:ext cx="5032375" cy="1378585"/>
            </a:xfrm>
            <a:custGeom>
              <a:avLst/>
              <a:gdLst/>
              <a:ahLst/>
              <a:cxnLst/>
              <a:rect l="l" t="t" r="r" b="b"/>
              <a:pathLst>
                <a:path w="5032375" h="1378584">
                  <a:moveTo>
                    <a:pt x="4906611" y="0"/>
                  </a:moveTo>
                  <a:lnTo>
                    <a:pt x="125542" y="0"/>
                  </a:lnTo>
                  <a:lnTo>
                    <a:pt x="76796" y="9887"/>
                  </a:lnTo>
                  <a:lnTo>
                    <a:pt x="36878" y="36808"/>
                  </a:lnTo>
                  <a:lnTo>
                    <a:pt x="9906" y="76651"/>
                  </a:lnTo>
                  <a:lnTo>
                    <a:pt x="0" y="125305"/>
                  </a:lnTo>
                  <a:lnTo>
                    <a:pt x="0" y="1253051"/>
                  </a:lnTo>
                  <a:lnTo>
                    <a:pt x="9906" y="1301704"/>
                  </a:lnTo>
                  <a:lnTo>
                    <a:pt x="36878" y="1341547"/>
                  </a:lnTo>
                  <a:lnTo>
                    <a:pt x="76796" y="1368468"/>
                  </a:lnTo>
                  <a:lnTo>
                    <a:pt x="125542" y="1378356"/>
                  </a:lnTo>
                  <a:lnTo>
                    <a:pt x="4906611" y="1378356"/>
                  </a:lnTo>
                  <a:lnTo>
                    <a:pt x="4955357" y="1368468"/>
                  </a:lnTo>
                  <a:lnTo>
                    <a:pt x="4995276" y="1341547"/>
                  </a:lnTo>
                  <a:lnTo>
                    <a:pt x="5022248" y="1301704"/>
                  </a:lnTo>
                  <a:lnTo>
                    <a:pt x="5032154" y="1253051"/>
                  </a:lnTo>
                  <a:lnTo>
                    <a:pt x="5032154" y="125305"/>
                  </a:lnTo>
                  <a:lnTo>
                    <a:pt x="5022248" y="76651"/>
                  </a:lnTo>
                  <a:lnTo>
                    <a:pt x="4995276" y="36808"/>
                  </a:lnTo>
                  <a:lnTo>
                    <a:pt x="4955357" y="9887"/>
                  </a:lnTo>
                  <a:lnTo>
                    <a:pt x="4906611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10018" y="8810139"/>
              <a:ext cx="1249680" cy="1411605"/>
            </a:xfrm>
            <a:custGeom>
              <a:avLst/>
              <a:gdLst/>
              <a:ahLst/>
              <a:cxnLst/>
              <a:rect l="l" t="t" r="r" b="b"/>
              <a:pathLst>
                <a:path w="1249679" h="1411604">
                  <a:moveTo>
                    <a:pt x="1028264" y="0"/>
                  </a:moveTo>
                  <a:lnTo>
                    <a:pt x="0" y="184960"/>
                  </a:lnTo>
                  <a:lnTo>
                    <a:pt x="221372" y="1411008"/>
                  </a:lnTo>
                  <a:lnTo>
                    <a:pt x="1249637" y="1226047"/>
                  </a:lnTo>
                  <a:lnTo>
                    <a:pt x="1028264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210018" y="8810139"/>
              <a:ext cx="1249680" cy="1411605"/>
            </a:xfrm>
            <a:custGeom>
              <a:avLst/>
              <a:gdLst/>
              <a:ahLst/>
              <a:cxnLst/>
              <a:rect l="l" t="t" r="r" b="b"/>
              <a:pathLst>
                <a:path w="1249679" h="1411604">
                  <a:moveTo>
                    <a:pt x="1249637" y="1226047"/>
                  </a:moveTo>
                  <a:lnTo>
                    <a:pt x="221372" y="1411008"/>
                  </a:lnTo>
                  <a:lnTo>
                    <a:pt x="0" y="184960"/>
                  </a:lnTo>
                  <a:lnTo>
                    <a:pt x="1028264" y="0"/>
                  </a:lnTo>
                  <a:lnTo>
                    <a:pt x="1249637" y="1226047"/>
                  </a:lnTo>
                  <a:close/>
                </a:path>
              </a:pathLst>
            </a:custGeom>
            <a:ln w="41812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291733" y="8824821"/>
              <a:ext cx="1071880" cy="1299845"/>
            </a:xfrm>
            <a:custGeom>
              <a:avLst/>
              <a:gdLst/>
              <a:ahLst/>
              <a:cxnLst/>
              <a:rect l="l" t="t" r="r" b="b"/>
              <a:pathLst>
                <a:path w="1071879" h="1299845">
                  <a:moveTo>
                    <a:pt x="864902" y="0"/>
                  </a:moveTo>
                  <a:lnTo>
                    <a:pt x="0" y="155576"/>
                  </a:lnTo>
                  <a:lnTo>
                    <a:pt x="206538" y="1299455"/>
                  </a:lnTo>
                  <a:lnTo>
                    <a:pt x="1071440" y="1143879"/>
                  </a:lnTo>
                  <a:lnTo>
                    <a:pt x="864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291734" y="8824821"/>
              <a:ext cx="1071880" cy="1299845"/>
            </a:xfrm>
            <a:custGeom>
              <a:avLst/>
              <a:gdLst/>
              <a:ahLst/>
              <a:cxnLst/>
              <a:rect l="l" t="t" r="r" b="b"/>
              <a:pathLst>
                <a:path w="1071879" h="1299845">
                  <a:moveTo>
                    <a:pt x="1071440" y="1143879"/>
                  </a:moveTo>
                  <a:lnTo>
                    <a:pt x="206538" y="1299455"/>
                  </a:lnTo>
                  <a:lnTo>
                    <a:pt x="0" y="155576"/>
                  </a:lnTo>
                  <a:lnTo>
                    <a:pt x="864902" y="0"/>
                  </a:lnTo>
                  <a:lnTo>
                    <a:pt x="1071440" y="1143879"/>
                  </a:lnTo>
                  <a:close/>
                </a:path>
              </a:pathLst>
            </a:custGeom>
            <a:ln w="41815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76533" y="9301900"/>
              <a:ext cx="661035" cy="119380"/>
            </a:xfrm>
            <a:custGeom>
              <a:avLst/>
              <a:gdLst/>
              <a:ahLst/>
              <a:cxnLst/>
              <a:rect l="l" t="t" r="r" b="b"/>
              <a:pathLst>
                <a:path w="661035" h="119379">
                  <a:moveTo>
                    <a:pt x="0" y="118893"/>
                  </a:moveTo>
                  <a:lnTo>
                    <a:pt x="660969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16243" y="9612860"/>
              <a:ext cx="154940" cy="27940"/>
            </a:xfrm>
            <a:custGeom>
              <a:avLst/>
              <a:gdLst/>
              <a:ahLst/>
              <a:cxnLst/>
              <a:rect l="l" t="t" r="r" b="b"/>
              <a:pathLst>
                <a:path w="154939" h="27940">
                  <a:moveTo>
                    <a:pt x="0" y="27828"/>
                  </a:moveTo>
                  <a:lnTo>
                    <a:pt x="154678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731840" y="9521795"/>
              <a:ext cx="445770" cy="80645"/>
            </a:xfrm>
            <a:custGeom>
              <a:avLst/>
              <a:gdLst/>
              <a:ahLst/>
              <a:cxnLst/>
              <a:rect l="l" t="t" r="r" b="b"/>
              <a:pathLst>
                <a:path w="445769" h="80645">
                  <a:moveTo>
                    <a:pt x="0" y="80111"/>
                  </a:moveTo>
                  <a:lnTo>
                    <a:pt x="445382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95098" y="9478186"/>
              <a:ext cx="253365" cy="45720"/>
            </a:xfrm>
            <a:custGeom>
              <a:avLst/>
              <a:gdLst/>
              <a:ahLst/>
              <a:cxnLst/>
              <a:rect l="l" t="t" r="r" b="b"/>
              <a:pathLst>
                <a:path w="253364" h="45720">
                  <a:moveTo>
                    <a:pt x="0" y="45527"/>
                  </a:moveTo>
                  <a:lnTo>
                    <a:pt x="253145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18571" y="9404822"/>
              <a:ext cx="337820" cy="60960"/>
            </a:xfrm>
            <a:custGeom>
              <a:avLst/>
              <a:gdLst/>
              <a:ahLst/>
              <a:cxnLst/>
              <a:rect l="l" t="t" r="r" b="b"/>
              <a:pathLst>
                <a:path w="337819" h="60959">
                  <a:moveTo>
                    <a:pt x="0" y="60710"/>
                  </a:moveTo>
                  <a:lnTo>
                    <a:pt x="337510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536408" y="9633580"/>
              <a:ext cx="661035" cy="119380"/>
            </a:xfrm>
            <a:custGeom>
              <a:avLst/>
              <a:gdLst/>
              <a:ahLst/>
              <a:cxnLst/>
              <a:rect l="l" t="t" r="r" b="b"/>
              <a:pathLst>
                <a:path w="661035" h="119379">
                  <a:moveTo>
                    <a:pt x="0" y="118893"/>
                  </a:moveTo>
                  <a:lnTo>
                    <a:pt x="660969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76117" y="9944572"/>
              <a:ext cx="154940" cy="27940"/>
            </a:xfrm>
            <a:custGeom>
              <a:avLst/>
              <a:gdLst/>
              <a:ahLst/>
              <a:cxnLst/>
              <a:rect l="l" t="t" r="r" b="b"/>
              <a:pathLst>
                <a:path w="154939" h="27940">
                  <a:moveTo>
                    <a:pt x="0" y="27828"/>
                  </a:moveTo>
                  <a:lnTo>
                    <a:pt x="154678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791721" y="9853506"/>
              <a:ext cx="445770" cy="80645"/>
            </a:xfrm>
            <a:custGeom>
              <a:avLst/>
              <a:gdLst/>
              <a:ahLst/>
              <a:cxnLst/>
              <a:rect l="l" t="t" r="r" b="b"/>
              <a:pathLst>
                <a:path w="445769" h="80645">
                  <a:moveTo>
                    <a:pt x="0" y="80111"/>
                  </a:moveTo>
                  <a:lnTo>
                    <a:pt x="445371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55004" y="9809884"/>
              <a:ext cx="253365" cy="45720"/>
            </a:xfrm>
            <a:custGeom>
              <a:avLst/>
              <a:gdLst/>
              <a:ahLst/>
              <a:cxnLst/>
              <a:rect l="l" t="t" r="r" b="b"/>
              <a:pathLst>
                <a:path w="253364" h="45720">
                  <a:moveTo>
                    <a:pt x="0" y="45537"/>
                  </a:moveTo>
                  <a:lnTo>
                    <a:pt x="253145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78464" y="9736527"/>
              <a:ext cx="337820" cy="60960"/>
            </a:xfrm>
            <a:custGeom>
              <a:avLst/>
              <a:gdLst/>
              <a:ahLst/>
              <a:cxnLst/>
              <a:rect l="l" t="t" r="r" b="b"/>
              <a:pathLst>
                <a:path w="337819" h="60959">
                  <a:moveTo>
                    <a:pt x="0" y="60710"/>
                  </a:moveTo>
                  <a:lnTo>
                    <a:pt x="337510" y="0"/>
                  </a:lnTo>
                </a:path>
              </a:pathLst>
            </a:custGeom>
            <a:ln w="4177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07842" y="8720319"/>
              <a:ext cx="436245" cy="294640"/>
            </a:xfrm>
            <a:custGeom>
              <a:avLst/>
              <a:gdLst/>
              <a:ahLst/>
              <a:cxnLst/>
              <a:rect l="l" t="t" r="r" b="b"/>
              <a:pathLst>
                <a:path w="436244" h="294640">
                  <a:moveTo>
                    <a:pt x="183406" y="0"/>
                  </a:moveTo>
                  <a:lnTo>
                    <a:pt x="137679" y="18106"/>
                  </a:lnTo>
                  <a:lnTo>
                    <a:pt x="103639" y="51168"/>
                  </a:lnTo>
                  <a:lnTo>
                    <a:pt x="84496" y="94557"/>
                  </a:lnTo>
                  <a:lnTo>
                    <a:pt x="83464" y="143641"/>
                  </a:lnTo>
                  <a:lnTo>
                    <a:pt x="84584" y="148215"/>
                  </a:lnTo>
                  <a:lnTo>
                    <a:pt x="0" y="163429"/>
                  </a:lnTo>
                  <a:lnTo>
                    <a:pt x="23654" y="294404"/>
                  </a:lnTo>
                  <a:lnTo>
                    <a:pt x="436133" y="220213"/>
                  </a:lnTo>
                  <a:lnTo>
                    <a:pt x="412479" y="89227"/>
                  </a:lnTo>
                  <a:lnTo>
                    <a:pt x="327874" y="104452"/>
                  </a:lnTo>
                  <a:lnTo>
                    <a:pt x="327278" y="99784"/>
                  </a:lnTo>
                  <a:lnTo>
                    <a:pt x="309148" y="54147"/>
                  </a:lnTo>
                  <a:lnTo>
                    <a:pt x="276037" y="20159"/>
                  </a:lnTo>
                  <a:lnTo>
                    <a:pt x="232578" y="1037"/>
                  </a:lnTo>
                  <a:lnTo>
                    <a:pt x="183406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507842" y="8720319"/>
              <a:ext cx="436245" cy="294640"/>
            </a:xfrm>
            <a:custGeom>
              <a:avLst/>
              <a:gdLst/>
              <a:ahLst/>
              <a:cxnLst/>
              <a:rect l="l" t="t" r="r" b="b"/>
              <a:pathLst>
                <a:path w="436244" h="294640">
                  <a:moveTo>
                    <a:pt x="327874" y="104452"/>
                  </a:moveTo>
                  <a:lnTo>
                    <a:pt x="327644" y="102948"/>
                  </a:lnTo>
                  <a:lnTo>
                    <a:pt x="327560" y="101330"/>
                  </a:lnTo>
                  <a:lnTo>
                    <a:pt x="327278" y="99784"/>
                  </a:lnTo>
                  <a:lnTo>
                    <a:pt x="309148" y="54147"/>
                  </a:lnTo>
                  <a:lnTo>
                    <a:pt x="276037" y="20159"/>
                  </a:lnTo>
                  <a:lnTo>
                    <a:pt x="232578" y="1037"/>
                  </a:lnTo>
                  <a:lnTo>
                    <a:pt x="183406" y="0"/>
                  </a:lnTo>
                  <a:lnTo>
                    <a:pt x="137679" y="18106"/>
                  </a:lnTo>
                  <a:lnTo>
                    <a:pt x="103639" y="51168"/>
                  </a:lnTo>
                  <a:lnTo>
                    <a:pt x="84496" y="94557"/>
                  </a:lnTo>
                  <a:lnTo>
                    <a:pt x="83464" y="143641"/>
                  </a:lnTo>
                  <a:lnTo>
                    <a:pt x="83747" y="145176"/>
                  </a:lnTo>
                  <a:lnTo>
                    <a:pt x="84228" y="146732"/>
                  </a:lnTo>
                  <a:lnTo>
                    <a:pt x="84584" y="148215"/>
                  </a:lnTo>
                  <a:lnTo>
                    <a:pt x="0" y="163429"/>
                  </a:lnTo>
                  <a:lnTo>
                    <a:pt x="23654" y="294404"/>
                  </a:lnTo>
                  <a:lnTo>
                    <a:pt x="436133" y="220213"/>
                  </a:lnTo>
                  <a:lnTo>
                    <a:pt x="412479" y="89227"/>
                  </a:lnTo>
                  <a:lnTo>
                    <a:pt x="327874" y="104452"/>
                  </a:lnTo>
                  <a:close/>
                </a:path>
              </a:pathLst>
            </a:custGeom>
            <a:ln w="41793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5259" y="9091918"/>
              <a:ext cx="153875" cy="15360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624329" y="9021172"/>
              <a:ext cx="295910" cy="295275"/>
            </a:xfrm>
            <a:custGeom>
              <a:avLst/>
              <a:gdLst/>
              <a:ahLst/>
              <a:cxnLst/>
              <a:rect l="l" t="t" r="r" b="b"/>
              <a:pathLst>
                <a:path w="295910" h="295275">
                  <a:moveTo>
                    <a:pt x="269162" y="127299"/>
                  </a:moveTo>
                  <a:lnTo>
                    <a:pt x="268493" y="123613"/>
                  </a:lnTo>
                  <a:lnTo>
                    <a:pt x="267677" y="120063"/>
                  </a:lnTo>
                  <a:lnTo>
                    <a:pt x="266704" y="116575"/>
                  </a:lnTo>
                  <a:lnTo>
                    <a:pt x="289772" y="105841"/>
                  </a:lnTo>
                  <a:lnTo>
                    <a:pt x="271412" y="66369"/>
                  </a:lnTo>
                  <a:lnTo>
                    <a:pt x="247883" y="77240"/>
                  </a:lnTo>
                  <a:lnTo>
                    <a:pt x="242270" y="70048"/>
                  </a:lnTo>
                  <a:lnTo>
                    <a:pt x="236151" y="63316"/>
                  </a:lnTo>
                  <a:lnTo>
                    <a:pt x="229556" y="57065"/>
                  </a:lnTo>
                  <a:lnTo>
                    <a:pt x="222513" y="51312"/>
                  </a:lnTo>
                  <a:lnTo>
                    <a:pt x="234701" y="27995"/>
                  </a:lnTo>
                  <a:lnTo>
                    <a:pt x="195982" y="7894"/>
                  </a:lnTo>
                  <a:lnTo>
                    <a:pt x="183689" y="31587"/>
                  </a:lnTo>
                  <a:lnTo>
                    <a:pt x="175058" y="29313"/>
                  </a:lnTo>
                  <a:lnTo>
                    <a:pt x="166252" y="27672"/>
                  </a:lnTo>
                  <a:lnTo>
                    <a:pt x="157284" y="26684"/>
                  </a:lnTo>
                  <a:lnTo>
                    <a:pt x="148171" y="26366"/>
                  </a:lnTo>
                  <a:lnTo>
                    <a:pt x="143411" y="0"/>
                  </a:lnTo>
                  <a:lnTo>
                    <a:pt x="100507" y="7716"/>
                  </a:lnTo>
                  <a:lnTo>
                    <a:pt x="105267" y="34082"/>
                  </a:lnTo>
                  <a:lnTo>
                    <a:pt x="97243" y="37360"/>
                  </a:lnTo>
                  <a:lnTo>
                    <a:pt x="89549" y="41173"/>
                  </a:lnTo>
                  <a:lnTo>
                    <a:pt x="82203" y="45486"/>
                  </a:lnTo>
                  <a:lnTo>
                    <a:pt x="75220" y="50268"/>
                  </a:lnTo>
                  <a:lnTo>
                    <a:pt x="55636" y="32088"/>
                  </a:lnTo>
                  <a:lnTo>
                    <a:pt x="25924" y="63999"/>
                  </a:lnTo>
                  <a:lnTo>
                    <a:pt x="45310" y="81928"/>
                  </a:lnTo>
                  <a:lnTo>
                    <a:pt x="41825" y="87499"/>
                  </a:lnTo>
                  <a:lnTo>
                    <a:pt x="38656" y="93257"/>
                  </a:lnTo>
                  <a:lnTo>
                    <a:pt x="35809" y="99192"/>
                  </a:lnTo>
                  <a:lnTo>
                    <a:pt x="33289" y="105298"/>
                  </a:lnTo>
                  <a:lnTo>
                    <a:pt x="7595" y="100797"/>
                  </a:lnTo>
                  <a:lnTo>
                    <a:pt x="0" y="143620"/>
                  </a:lnTo>
                  <a:lnTo>
                    <a:pt x="25234" y="148037"/>
                  </a:lnTo>
                  <a:lnTo>
                    <a:pt x="25129" y="155545"/>
                  </a:lnTo>
                  <a:lnTo>
                    <a:pt x="25757" y="163199"/>
                  </a:lnTo>
                  <a:lnTo>
                    <a:pt x="27127" y="170832"/>
                  </a:lnTo>
                  <a:lnTo>
                    <a:pt x="27608" y="173484"/>
                  </a:lnTo>
                  <a:lnTo>
                    <a:pt x="28236" y="176064"/>
                  </a:lnTo>
                  <a:lnTo>
                    <a:pt x="28832" y="178664"/>
                  </a:lnTo>
                  <a:lnTo>
                    <a:pt x="5973" y="189262"/>
                  </a:lnTo>
                  <a:lnTo>
                    <a:pt x="24334" y="228734"/>
                  </a:lnTo>
                  <a:lnTo>
                    <a:pt x="46701" y="218365"/>
                  </a:lnTo>
                  <a:lnTo>
                    <a:pt x="52325" y="225933"/>
                  </a:lnTo>
                  <a:lnTo>
                    <a:pt x="58484" y="233016"/>
                  </a:lnTo>
                  <a:lnTo>
                    <a:pt x="65141" y="239585"/>
                  </a:lnTo>
                  <a:lnTo>
                    <a:pt x="72260" y="245608"/>
                  </a:lnTo>
                  <a:lnTo>
                    <a:pt x="61055" y="267129"/>
                  </a:lnTo>
                  <a:lnTo>
                    <a:pt x="99753" y="287157"/>
                  </a:lnTo>
                  <a:lnTo>
                    <a:pt x="110843" y="265991"/>
                  </a:lnTo>
                  <a:lnTo>
                    <a:pt x="119842" y="268495"/>
                  </a:lnTo>
                  <a:lnTo>
                    <a:pt x="129092" y="270297"/>
                  </a:lnTo>
                  <a:lnTo>
                    <a:pt x="138553" y="271384"/>
                  </a:lnTo>
                  <a:lnTo>
                    <a:pt x="148181" y="271745"/>
                  </a:lnTo>
                  <a:lnTo>
                    <a:pt x="152397" y="295083"/>
                  </a:lnTo>
                  <a:lnTo>
                    <a:pt x="195301" y="287366"/>
                  </a:lnTo>
                  <a:lnTo>
                    <a:pt x="191085" y="264028"/>
                  </a:lnTo>
                  <a:lnTo>
                    <a:pt x="199524" y="260555"/>
                  </a:lnTo>
                  <a:lnTo>
                    <a:pt x="207610" y="256493"/>
                  </a:lnTo>
                  <a:lnTo>
                    <a:pt x="215319" y="251880"/>
                  </a:lnTo>
                  <a:lnTo>
                    <a:pt x="222628" y="246757"/>
                  </a:lnTo>
                  <a:lnTo>
                    <a:pt x="240110" y="263015"/>
                  </a:lnTo>
                  <a:lnTo>
                    <a:pt x="269832" y="231135"/>
                  </a:lnTo>
                  <a:lnTo>
                    <a:pt x="252068" y="214626"/>
                  </a:lnTo>
                  <a:lnTo>
                    <a:pt x="255581" y="208763"/>
                  </a:lnTo>
                  <a:lnTo>
                    <a:pt x="258736" y="202704"/>
                  </a:lnTo>
                  <a:lnTo>
                    <a:pt x="261544" y="196477"/>
                  </a:lnTo>
                  <a:lnTo>
                    <a:pt x="264015" y="190108"/>
                  </a:lnTo>
                  <a:lnTo>
                    <a:pt x="288203" y="194316"/>
                  </a:lnTo>
                  <a:lnTo>
                    <a:pt x="295767" y="151483"/>
                  </a:lnTo>
                  <a:lnTo>
                    <a:pt x="271098" y="147108"/>
                  </a:lnTo>
                  <a:lnTo>
                    <a:pt x="270972" y="140581"/>
                  </a:lnTo>
                  <a:lnTo>
                    <a:pt x="270355" y="133930"/>
                  </a:lnTo>
                  <a:lnTo>
                    <a:pt x="269162" y="127299"/>
                  </a:lnTo>
                  <a:close/>
                </a:path>
              </a:pathLst>
            </a:custGeom>
            <a:ln w="41807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83812" y="9557099"/>
              <a:ext cx="540385" cy="711835"/>
            </a:xfrm>
            <a:custGeom>
              <a:avLst/>
              <a:gdLst/>
              <a:ahLst/>
              <a:cxnLst/>
              <a:rect l="l" t="t" r="r" b="b"/>
              <a:pathLst>
                <a:path w="540385" h="711834">
                  <a:moveTo>
                    <a:pt x="453490" y="0"/>
                  </a:moveTo>
                  <a:lnTo>
                    <a:pt x="0" y="651617"/>
                  </a:lnTo>
                  <a:lnTo>
                    <a:pt x="86446" y="711503"/>
                  </a:lnTo>
                  <a:lnTo>
                    <a:pt x="539894" y="59948"/>
                  </a:lnTo>
                  <a:lnTo>
                    <a:pt x="453490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083813" y="9557099"/>
              <a:ext cx="540385" cy="711835"/>
            </a:xfrm>
            <a:custGeom>
              <a:avLst/>
              <a:gdLst/>
              <a:ahLst/>
              <a:cxnLst/>
              <a:rect l="l" t="t" r="r" b="b"/>
              <a:pathLst>
                <a:path w="540385" h="711834">
                  <a:moveTo>
                    <a:pt x="86446" y="711503"/>
                  </a:moveTo>
                  <a:lnTo>
                    <a:pt x="0" y="651617"/>
                  </a:lnTo>
                  <a:lnTo>
                    <a:pt x="453490" y="0"/>
                  </a:lnTo>
                  <a:lnTo>
                    <a:pt x="539894" y="59948"/>
                  </a:lnTo>
                  <a:lnTo>
                    <a:pt x="86446" y="711503"/>
                  </a:lnTo>
                  <a:close/>
                </a:path>
              </a:pathLst>
            </a:custGeom>
            <a:ln w="41818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6403" y="9443912"/>
              <a:ext cx="185860" cy="19403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055193" y="10208723"/>
              <a:ext cx="115570" cy="133350"/>
            </a:xfrm>
            <a:custGeom>
              <a:avLst/>
              <a:gdLst/>
              <a:ahLst/>
              <a:cxnLst/>
              <a:rect l="l" t="t" r="r" b="b"/>
              <a:pathLst>
                <a:path w="115569" h="133350">
                  <a:moveTo>
                    <a:pt x="28623" y="0"/>
                  </a:moveTo>
                  <a:lnTo>
                    <a:pt x="115069" y="59885"/>
                  </a:lnTo>
                  <a:lnTo>
                    <a:pt x="0" y="133188"/>
                  </a:lnTo>
                  <a:lnTo>
                    <a:pt x="28623" y="0"/>
                  </a:lnTo>
                  <a:close/>
                </a:path>
              </a:pathLst>
            </a:custGeom>
            <a:ln w="41813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127072" y="9587083"/>
              <a:ext cx="454025" cy="652145"/>
            </a:xfrm>
            <a:custGeom>
              <a:avLst/>
              <a:gdLst/>
              <a:ahLst/>
              <a:cxnLst/>
              <a:rect l="l" t="t" r="r" b="b"/>
              <a:pathLst>
                <a:path w="454025" h="652145">
                  <a:moveTo>
                    <a:pt x="453427" y="0"/>
                  </a:moveTo>
                  <a:lnTo>
                    <a:pt x="0" y="651576"/>
                  </a:lnTo>
                </a:path>
              </a:pathLst>
            </a:custGeom>
            <a:ln w="4182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015570" y="7248962"/>
            <a:ext cx="5032375" cy="1378585"/>
            <a:chOff x="2015570" y="7248962"/>
            <a:chExt cx="5032375" cy="1378585"/>
          </a:xfrm>
        </p:grpSpPr>
        <p:sp>
          <p:nvSpPr>
            <p:cNvPr id="66" name="object 66"/>
            <p:cNvSpPr/>
            <p:nvPr/>
          </p:nvSpPr>
          <p:spPr>
            <a:xfrm>
              <a:off x="2015570" y="7248962"/>
              <a:ext cx="5032375" cy="1378585"/>
            </a:xfrm>
            <a:custGeom>
              <a:avLst/>
              <a:gdLst/>
              <a:ahLst/>
              <a:cxnLst/>
              <a:rect l="l" t="t" r="r" b="b"/>
              <a:pathLst>
                <a:path w="5032375" h="1378584">
                  <a:moveTo>
                    <a:pt x="4906611" y="0"/>
                  </a:moveTo>
                  <a:lnTo>
                    <a:pt x="125542" y="0"/>
                  </a:lnTo>
                  <a:lnTo>
                    <a:pt x="76796" y="9887"/>
                  </a:lnTo>
                  <a:lnTo>
                    <a:pt x="36878" y="36808"/>
                  </a:lnTo>
                  <a:lnTo>
                    <a:pt x="9906" y="76651"/>
                  </a:lnTo>
                  <a:lnTo>
                    <a:pt x="0" y="125305"/>
                  </a:lnTo>
                  <a:lnTo>
                    <a:pt x="0" y="1253051"/>
                  </a:lnTo>
                  <a:lnTo>
                    <a:pt x="9906" y="1301704"/>
                  </a:lnTo>
                  <a:lnTo>
                    <a:pt x="36878" y="1341547"/>
                  </a:lnTo>
                  <a:lnTo>
                    <a:pt x="76796" y="1368468"/>
                  </a:lnTo>
                  <a:lnTo>
                    <a:pt x="125542" y="1378356"/>
                  </a:lnTo>
                  <a:lnTo>
                    <a:pt x="4906611" y="1378356"/>
                  </a:lnTo>
                  <a:lnTo>
                    <a:pt x="4955357" y="1368468"/>
                  </a:lnTo>
                  <a:lnTo>
                    <a:pt x="4995276" y="1341547"/>
                  </a:lnTo>
                  <a:lnTo>
                    <a:pt x="5022248" y="1301704"/>
                  </a:lnTo>
                  <a:lnTo>
                    <a:pt x="5032154" y="1253051"/>
                  </a:lnTo>
                  <a:lnTo>
                    <a:pt x="5032154" y="125305"/>
                  </a:lnTo>
                  <a:lnTo>
                    <a:pt x="5022248" y="76651"/>
                  </a:lnTo>
                  <a:lnTo>
                    <a:pt x="4995276" y="36808"/>
                  </a:lnTo>
                  <a:lnTo>
                    <a:pt x="4955357" y="9887"/>
                  </a:lnTo>
                  <a:lnTo>
                    <a:pt x="4906611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154538" y="7397540"/>
              <a:ext cx="571500" cy="1078230"/>
            </a:xfrm>
            <a:custGeom>
              <a:avLst/>
              <a:gdLst/>
              <a:ahLst/>
              <a:cxnLst/>
              <a:rect l="l" t="t" r="r" b="b"/>
              <a:pathLst>
                <a:path w="571500" h="1078229">
                  <a:moveTo>
                    <a:pt x="570178" y="975426"/>
                  </a:moveTo>
                  <a:lnTo>
                    <a:pt x="559389" y="1028747"/>
                  </a:lnTo>
                  <a:lnTo>
                    <a:pt x="516330" y="1063391"/>
                  </a:lnTo>
                  <a:lnTo>
                    <a:pt x="452680" y="1077904"/>
                  </a:lnTo>
                  <a:lnTo>
                    <a:pt x="416785" y="1077157"/>
                  </a:lnTo>
                  <a:lnTo>
                    <a:pt x="344154" y="1058743"/>
                  </a:lnTo>
                  <a:lnTo>
                    <a:pt x="310338" y="1040713"/>
                  </a:lnTo>
                  <a:lnTo>
                    <a:pt x="280137" y="1016558"/>
                  </a:lnTo>
                  <a:lnTo>
                    <a:pt x="255009" y="986097"/>
                  </a:lnTo>
                  <a:lnTo>
                    <a:pt x="236415" y="949147"/>
                  </a:lnTo>
                  <a:lnTo>
                    <a:pt x="225815" y="905526"/>
                  </a:lnTo>
                  <a:lnTo>
                    <a:pt x="181313" y="912329"/>
                  </a:lnTo>
                  <a:lnTo>
                    <a:pt x="140976" y="907900"/>
                  </a:lnTo>
                  <a:lnTo>
                    <a:pt x="76751" y="871538"/>
                  </a:lnTo>
                  <a:lnTo>
                    <a:pt x="41050" y="808825"/>
                  </a:lnTo>
                  <a:lnTo>
                    <a:pt x="36367" y="771456"/>
                  </a:lnTo>
                  <a:lnTo>
                    <a:pt x="41780" y="732144"/>
                  </a:lnTo>
                  <a:lnTo>
                    <a:pt x="58279" y="692435"/>
                  </a:lnTo>
                  <a:lnTo>
                    <a:pt x="28806" y="663137"/>
                  </a:lnTo>
                  <a:lnTo>
                    <a:pt x="9377" y="624765"/>
                  </a:lnTo>
                  <a:lnTo>
                    <a:pt x="0" y="581118"/>
                  </a:lnTo>
                  <a:lnTo>
                    <a:pt x="680" y="535993"/>
                  </a:lnTo>
                  <a:lnTo>
                    <a:pt x="11426" y="493188"/>
                  </a:lnTo>
                  <a:lnTo>
                    <a:pt x="32245" y="456502"/>
                  </a:lnTo>
                  <a:lnTo>
                    <a:pt x="63144" y="429732"/>
                  </a:lnTo>
                  <a:lnTo>
                    <a:pt x="46943" y="402949"/>
                  </a:lnTo>
                  <a:lnTo>
                    <a:pt x="40718" y="369936"/>
                  </a:lnTo>
                  <a:lnTo>
                    <a:pt x="43938" y="333554"/>
                  </a:lnTo>
                  <a:lnTo>
                    <a:pt x="56069" y="296665"/>
                  </a:lnTo>
                  <a:lnTo>
                    <a:pt x="76581" y="262129"/>
                  </a:lnTo>
                  <a:lnTo>
                    <a:pt x="104941" y="232808"/>
                  </a:lnTo>
                  <a:lnTo>
                    <a:pt x="140617" y="211564"/>
                  </a:lnTo>
                  <a:lnTo>
                    <a:pt x="183077" y="201256"/>
                  </a:lnTo>
                  <a:lnTo>
                    <a:pt x="231789" y="204747"/>
                  </a:lnTo>
                  <a:lnTo>
                    <a:pt x="226570" y="167145"/>
                  </a:lnTo>
                  <a:lnTo>
                    <a:pt x="244807" y="98523"/>
                  </a:lnTo>
                  <a:lnTo>
                    <a:pt x="293570" y="43741"/>
                  </a:lnTo>
                  <a:lnTo>
                    <a:pt x="326508" y="23438"/>
                  </a:lnTo>
                  <a:lnTo>
                    <a:pt x="363609" y="8874"/>
                  </a:lnTo>
                  <a:lnTo>
                    <a:pt x="403715" y="808"/>
                  </a:lnTo>
                  <a:lnTo>
                    <a:pt x="445672" y="0"/>
                  </a:lnTo>
                  <a:lnTo>
                    <a:pt x="488322" y="7207"/>
                  </a:lnTo>
                  <a:lnTo>
                    <a:pt x="530510" y="23191"/>
                  </a:lnTo>
                  <a:lnTo>
                    <a:pt x="571078" y="48711"/>
                  </a:lnTo>
                  <a:lnTo>
                    <a:pt x="570178" y="975426"/>
                  </a:lnTo>
                  <a:close/>
                </a:path>
              </a:pathLst>
            </a:custGeom>
            <a:ln w="4183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0184" y="7496256"/>
              <a:ext cx="403719" cy="28377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330356" y="7826104"/>
              <a:ext cx="386080" cy="145415"/>
            </a:xfrm>
            <a:custGeom>
              <a:avLst/>
              <a:gdLst/>
              <a:ahLst/>
              <a:cxnLst/>
              <a:rect l="l" t="t" r="r" b="b"/>
              <a:pathLst>
                <a:path w="386080" h="145415">
                  <a:moveTo>
                    <a:pt x="0" y="48880"/>
                  </a:moveTo>
                  <a:lnTo>
                    <a:pt x="25197" y="70929"/>
                  </a:lnTo>
                  <a:lnTo>
                    <a:pt x="43004" y="99734"/>
                  </a:lnTo>
                  <a:lnTo>
                    <a:pt x="61465" y="127092"/>
                  </a:lnTo>
                  <a:lnTo>
                    <a:pt x="88622" y="144801"/>
                  </a:lnTo>
                  <a:lnTo>
                    <a:pt x="120594" y="144209"/>
                  </a:lnTo>
                  <a:lnTo>
                    <a:pt x="145809" y="126318"/>
                  </a:lnTo>
                  <a:lnTo>
                    <a:pt x="165669" y="98913"/>
                  </a:lnTo>
                  <a:lnTo>
                    <a:pt x="181576" y="69774"/>
                  </a:lnTo>
                  <a:lnTo>
                    <a:pt x="206249" y="34160"/>
                  </a:lnTo>
                  <a:lnTo>
                    <a:pt x="236775" y="10921"/>
                  </a:lnTo>
                  <a:lnTo>
                    <a:pt x="273676" y="0"/>
                  </a:lnTo>
                  <a:lnTo>
                    <a:pt x="317475" y="1337"/>
                  </a:lnTo>
                  <a:lnTo>
                    <a:pt x="335191" y="5551"/>
                  </a:lnTo>
                  <a:lnTo>
                    <a:pt x="354925" y="12129"/>
                  </a:lnTo>
                  <a:lnTo>
                    <a:pt x="373020" y="19231"/>
                  </a:lnTo>
                  <a:lnTo>
                    <a:pt x="385822" y="25020"/>
                  </a:lnTo>
                </a:path>
              </a:pathLst>
            </a:custGeom>
            <a:ln w="41778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282552" y="7817076"/>
              <a:ext cx="62230" cy="68580"/>
            </a:xfrm>
            <a:custGeom>
              <a:avLst/>
              <a:gdLst/>
              <a:ahLst/>
              <a:cxnLst/>
              <a:rect l="l" t="t" r="r" b="b"/>
              <a:pathLst>
                <a:path w="62230" h="68579">
                  <a:moveTo>
                    <a:pt x="0" y="54507"/>
                  </a:moveTo>
                  <a:lnTo>
                    <a:pt x="26586" y="68021"/>
                  </a:lnTo>
                  <a:lnTo>
                    <a:pt x="50630" y="55631"/>
                  </a:lnTo>
                  <a:lnTo>
                    <a:pt x="62166" y="29052"/>
                  </a:lnTo>
                  <a:lnTo>
                    <a:pt x="51231" y="0"/>
                  </a:lnTo>
                </a:path>
              </a:pathLst>
            </a:custGeom>
            <a:ln w="4181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42029" y="8065728"/>
              <a:ext cx="184785" cy="273685"/>
            </a:xfrm>
            <a:custGeom>
              <a:avLst/>
              <a:gdLst/>
              <a:ahLst/>
              <a:cxnLst/>
              <a:rect l="l" t="t" r="r" b="b"/>
              <a:pathLst>
                <a:path w="184785" h="273684">
                  <a:moveTo>
                    <a:pt x="184379" y="17176"/>
                  </a:moveTo>
                  <a:lnTo>
                    <a:pt x="147313" y="0"/>
                  </a:lnTo>
                  <a:lnTo>
                    <a:pt x="108358" y="9339"/>
                  </a:lnTo>
                  <a:lnTo>
                    <a:pt x="74990" y="36104"/>
                  </a:lnTo>
                  <a:lnTo>
                    <a:pt x="54684" y="71203"/>
                  </a:lnTo>
                  <a:lnTo>
                    <a:pt x="52554" y="112212"/>
                  </a:lnTo>
                  <a:lnTo>
                    <a:pt x="63748" y="151102"/>
                  </a:lnTo>
                  <a:lnTo>
                    <a:pt x="74711" y="189712"/>
                  </a:lnTo>
                  <a:lnTo>
                    <a:pt x="71893" y="229881"/>
                  </a:lnTo>
                  <a:lnTo>
                    <a:pt x="60578" y="251564"/>
                  </a:lnTo>
                  <a:lnTo>
                    <a:pt x="44358" y="266034"/>
                  </a:lnTo>
                  <a:lnTo>
                    <a:pt x="23932" y="273147"/>
                  </a:lnTo>
                  <a:lnTo>
                    <a:pt x="0" y="272756"/>
                  </a:lnTo>
                </a:path>
              </a:pathLst>
            </a:custGeom>
            <a:ln w="41822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374680" y="8024934"/>
              <a:ext cx="130810" cy="306705"/>
            </a:xfrm>
            <a:custGeom>
              <a:avLst/>
              <a:gdLst/>
              <a:ahLst/>
              <a:cxnLst/>
              <a:rect l="l" t="t" r="r" b="b"/>
              <a:pathLst>
                <a:path w="130810" h="306704">
                  <a:moveTo>
                    <a:pt x="6893" y="306684"/>
                  </a:moveTo>
                  <a:lnTo>
                    <a:pt x="0" y="277893"/>
                  </a:lnTo>
                  <a:lnTo>
                    <a:pt x="2361" y="254202"/>
                  </a:lnTo>
                  <a:lnTo>
                    <a:pt x="12102" y="234457"/>
                  </a:lnTo>
                  <a:lnTo>
                    <a:pt x="27344" y="217504"/>
                  </a:lnTo>
                  <a:lnTo>
                    <a:pt x="46212" y="202187"/>
                  </a:lnTo>
                  <a:lnTo>
                    <a:pt x="66828" y="187351"/>
                  </a:lnTo>
                  <a:lnTo>
                    <a:pt x="87316" y="171843"/>
                  </a:lnTo>
                  <a:lnTo>
                    <a:pt x="105800" y="154507"/>
                  </a:lnTo>
                  <a:lnTo>
                    <a:pt x="120403" y="134189"/>
                  </a:lnTo>
                  <a:lnTo>
                    <a:pt x="129248" y="109734"/>
                  </a:lnTo>
                  <a:lnTo>
                    <a:pt x="130459" y="79987"/>
                  </a:lnTo>
                  <a:lnTo>
                    <a:pt x="122160" y="43794"/>
                  </a:lnTo>
                  <a:lnTo>
                    <a:pt x="102472" y="0"/>
                  </a:lnTo>
                </a:path>
              </a:pathLst>
            </a:custGeom>
            <a:ln w="41835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9960" y="8044494"/>
              <a:ext cx="212498" cy="7289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863103" y="7388617"/>
              <a:ext cx="546100" cy="1087755"/>
            </a:xfrm>
            <a:custGeom>
              <a:avLst/>
              <a:gdLst/>
              <a:ahLst/>
              <a:cxnLst/>
              <a:rect l="l" t="t" r="r" b="b"/>
              <a:pathLst>
                <a:path w="546100" h="1087754">
                  <a:moveTo>
                    <a:pt x="541003" y="636382"/>
                  </a:moveTo>
                  <a:lnTo>
                    <a:pt x="545910" y="486434"/>
                  </a:lnTo>
                  <a:lnTo>
                    <a:pt x="454818" y="483448"/>
                  </a:lnTo>
                  <a:lnTo>
                    <a:pt x="450107" y="460305"/>
                  </a:lnTo>
                  <a:lnTo>
                    <a:pt x="444258" y="437595"/>
                  </a:lnTo>
                  <a:lnTo>
                    <a:pt x="437298" y="415353"/>
                  </a:lnTo>
                  <a:lnTo>
                    <a:pt x="429250" y="393614"/>
                  </a:lnTo>
                  <a:lnTo>
                    <a:pt x="512777" y="347920"/>
                  </a:lnTo>
                  <a:lnTo>
                    <a:pt x="440465" y="216360"/>
                  </a:lnTo>
                  <a:lnTo>
                    <a:pt x="351654" y="264978"/>
                  </a:lnTo>
                  <a:lnTo>
                    <a:pt x="336908" y="248498"/>
                  </a:lnTo>
                  <a:lnTo>
                    <a:pt x="321396" y="232737"/>
                  </a:lnTo>
                  <a:lnTo>
                    <a:pt x="305149" y="217726"/>
                  </a:lnTo>
                  <a:lnTo>
                    <a:pt x="288203" y="203495"/>
                  </a:lnTo>
                  <a:lnTo>
                    <a:pt x="341255" y="113996"/>
                  </a:lnTo>
                  <a:lnTo>
                    <a:pt x="211894" y="37549"/>
                  </a:lnTo>
                  <a:lnTo>
                    <a:pt x="157147" y="129847"/>
                  </a:lnTo>
                  <a:lnTo>
                    <a:pt x="137024" y="123083"/>
                  </a:lnTo>
                  <a:lnTo>
                    <a:pt x="116479" y="117228"/>
                  </a:lnTo>
                  <a:lnTo>
                    <a:pt x="95554" y="112296"/>
                  </a:lnTo>
                  <a:lnTo>
                    <a:pt x="74289" y="108305"/>
                  </a:lnTo>
                  <a:lnTo>
                    <a:pt x="74289" y="0"/>
                  </a:lnTo>
                  <a:lnTo>
                    <a:pt x="0" y="0"/>
                  </a:lnTo>
                  <a:lnTo>
                    <a:pt x="0" y="1087199"/>
                  </a:lnTo>
                  <a:lnTo>
                    <a:pt x="74289" y="1087199"/>
                  </a:lnTo>
                  <a:lnTo>
                    <a:pt x="74289" y="1020035"/>
                  </a:lnTo>
                  <a:lnTo>
                    <a:pt x="95344" y="1016101"/>
                  </a:lnTo>
                  <a:lnTo>
                    <a:pt x="116056" y="1011233"/>
                  </a:lnTo>
                  <a:lnTo>
                    <a:pt x="136394" y="1005448"/>
                  </a:lnTo>
                  <a:lnTo>
                    <a:pt x="156331" y="998765"/>
                  </a:lnTo>
                  <a:lnTo>
                    <a:pt x="188365" y="1058817"/>
                  </a:lnTo>
                  <a:lnTo>
                    <a:pt x="321074" y="988458"/>
                  </a:lnTo>
                  <a:lnTo>
                    <a:pt x="287533" y="925399"/>
                  </a:lnTo>
                  <a:lnTo>
                    <a:pt x="305740" y="910115"/>
                  </a:lnTo>
                  <a:lnTo>
                    <a:pt x="323151" y="893956"/>
                  </a:lnTo>
                  <a:lnTo>
                    <a:pt x="339714" y="876942"/>
                  </a:lnTo>
                  <a:lnTo>
                    <a:pt x="355378" y="859091"/>
                  </a:lnTo>
                  <a:lnTo>
                    <a:pt x="418055" y="898980"/>
                  </a:lnTo>
                  <a:lnTo>
                    <a:pt x="498842" y="772422"/>
                  </a:lnTo>
                  <a:lnTo>
                    <a:pt x="431321" y="729495"/>
                  </a:lnTo>
                  <a:lnTo>
                    <a:pt x="439547" y="706319"/>
                  </a:lnTo>
                  <a:lnTo>
                    <a:pt x="446576" y="682585"/>
                  </a:lnTo>
                  <a:lnTo>
                    <a:pt x="452343" y="658328"/>
                  </a:lnTo>
                  <a:lnTo>
                    <a:pt x="456785" y="633584"/>
                  </a:lnTo>
                  <a:lnTo>
                    <a:pt x="541003" y="636382"/>
                  </a:lnTo>
                  <a:close/>
                </a:path>
              </a:pathLst>
            </a:custGeom>
            <a:ln w="4183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863099" y="7604233"/>
              <a:ext cx="328295" cy="655955"/>
            </a:xfrm>
            <a:custGeom>
              <a:avLst/>
              <a:gdLst/>
              <a:ahLst/>
              <a:cxnLst/>
              <a:rect l="l" t="t" r="r" b="b"/>
              <a:pathLst>
                <a:path w="328294" h="655954">
                  <a:moveTo>
                    <a:pt x="0" y="0"/>
                  </a:moveTo>
                  <a:lnTo>
                    <a:pt x="0" y="103428"/>
                  </a:lnTo>
                  <a:lnTo>
                    <a:pt x="45200" y="108133"/>
                  </a:lnTo>
                  <a:lnTo>
                    <a:pt x="87286" y="121304"/>
                  </a:lnTo>
                  <a:lnTo>
                    <a:pt x="125361" y="142046"/>
                  </a:lnTo>
                  <a:lnTo>
                    <a:pt x="158525" y="169464"/>
                  </a:lnTo>
                  <a:lnTo>
                    <a:pt x="185883" y="202662"/>
                  </a:lnTo>
                  <a:lnTo>
                    <a:pt x="206535" y="240743"/>
                  </a:lnTo>
                  <a:lnTo>
                    <a:pt x="219585" y="282813"/>
                  </a:lnTo>
                  <a:lnTo>
                    <a:pt x="224134" y="327975"/>
                  </a:lnTo>
                  <a:lnTo>
                    <a:pt x="219585" y="373132"/>
                  </a:lnTo>
                  <a:lnTo>
                    <a:pt x="206535" y="415201"/>
                  </a:lnTo>
                  <a:lnTo>
                    <a:pt x="185883" y="453285"/>
                  </a:lnTo>
                  <a:lnTo>
                    <a:pt x="158525" y="486486"/>
                  </a:lnTo>
                  <a:lnTo>
                    <a:pt x="125361" y="513908"/>
                  </a:lnTo>
                  <a:lnTo>
                    <a:pt x="87286" y="534652"/>
                  </a:lnTo>
                  <a:lnTo>
                    <a:pt x="45200" y="547823"/>
                  </a:lnTo>
                  <a:lnTo>
                    <a:pt x="0" y="552522"/>
                  </a:lnTo>
                  <a:lnTo>
                    <a:pt x="0" y="655920"/>
                  </a:lnTo>
                  <a:lnTo>
                    <a:pt x="48441" y="652247"/>
                  </a:lnTo>
                  <a:lnTo>
                    <a:pt x="94672" y="641833"/>
                  </a:lnTo>
                  <a:lnTo>
                    <a:pt x="138187" y="625181"/>
                  </a:lnTo>
                  <a:lnTo>
                    <a:pt x="178478" y="602798"/>
                  </a:lnTo>
                  <a:lnTo>
                    <a:pt x="215040" y="575186"/>
                  </a:lnTo>
                  <a:lnTo>
                    <a:pt x="247366" y="542850"/>
                  </a:lnTo>
                  <a:lnTo>
                    <a:pt x="274950" y="506296"/>
                  </a:lnTo>
                  <a:lnTo>
                    <a:pt x="297285" y="466026"/>
                  </a:lnTo>
                  <a:lnTo>
                    <a:pt x="313866" y="422547"/>
                  </a:lnTo>
                  <a:lnTo>
                    <a:pt x="324186" y="376362"/>
                  </a:lnTo>
                  <a:lnTo>
                    <a:pt x="327738" y="327975"/>
                  </a:lnTo>
                  <a:lnTo>
                    <a:pt x="324186" y="279583"/>
                  </a:lnTo>
                  <a:lnTo>
                    <a:pt x="313866" y="233392"/>
                  </a:lnTo>
                  <a:lnTo>
                    <a:pt x="297285" y="189908"/>
                  </a:lnTo>
                  <a:lnTo>
                    <a:pt x="274950" y="149633"/>
                  </a:lnTo>
                  <a:lnTo>
                    <a:pt x="247366" y="113075"/>
                  </a:lnTo>
                  <a:lnTo>
                    <a:pt x="215040" y="80736"/>
                  </a:lnTo>
                  <a:lnTo>
                    <a:pt x="178478" y="53121"/>
                  </a:lnTo>
                  <a:lnTo>
                    <a:pt x="138187" y="30736"/>
                  </a:lnTo>
                  <a:lnTo>
                    <a:pt x="94672" y="14084"/>
                  </a:lnTo>
                  <a:lnTo>
                    <a:pt x="48441" y="3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863099" y="7604233"/>
              <a:ext cx="328295" cy="655955"/>
            </a:xfrm>
            <a:custGeom>
              <a:avLst/>
              <a:gdLst/>
              <a:ahLst/>
              <a:cxnLst/>
              <a:rect l="l" t="t" r="r" b="b"/>
              <a:pathLst>
                <a:path w="328294" h="655954">
                  <a:moveTo>
                    <a:pt x="0" y="0"/>
                  </a:moveTo>
                  <a:lnTo>
                    <a:pt x="0" y="103428"/>
                  </a:lnTo>
                  <a:lnTo>
                    <a:pt x="45200" y="108133"/>
                  </a:lnTo>
                  <a:lnTo>
                    <a:pt x="87286" y="121304"/>
                  </a:lnTo>
                  <a:lnTo>
                    <a:pt x="125361" y="142046"/>
                  </a:lnTo>
                  <a:lnTo>
                    <a:pt x="158525" y="169464"/>
                  </a:lnTo>
                  <a:lnTo>
                    <a:pt x="185883" y="202662"/>
                  </a:lnTo>
                  <a:lnTo>
                    <a:pt x="206535" y="240743"/>
                  </a:lnTo>
                  <a:lnTo>
                    <a:pt x="219585" y="282813"/>
                  </a:lnTo>
                  <a:lnTo>
                    <a:pt x="224134" y="327975"/>
                  </a:lnTo>
                  <a:lnTo>
                    <a:pt x="219585" y="373132"/>
                  </a:lnTo>
                  <a:lnTo>
                    <a:pt x="206535" y="415201"/>
                  </a:lnTo>
                  <a:lnTo>
                    <a:pt x="185883" y="453285"/>
                  </a:lnTo>
                  <a:lnTo>
                    <a:pt x="158525" y="486486"/>
                  </a:lnTo>
                  <a:lnTo>
                    <a:pt x="125361" y="513908"/>
                  </a:lnTo>
                  <a:lnTo>
                    <a:pt x="87286" y="534652"/>
                  </a:lnTo>
                  <a:lnTo>
                    <a:pt x="45200" y="547823"/>
                  </a:lnTo>
                  <a:lnTo>
                    <a:pt x="0" y="552522"/>
                  </a:lnTo>
                  <a:lnTo>
                    <a:pt x="0" y="655920"/>
                  </a:lnTo>
                  <a:lnTo>
                    <a:pt x="48441" y="652247"/>
                  </a:lnTo>
                  <a:lnTo>
                    <a:pt x="94672" y="641833"/>
                  </a:lnTo>
                  <a:lnTo>
                    <a:pt x="138187" y="625181"/>
                  </a:lnTo>
                  <a:lnTo>
                    <a:pt x="178478" y="602798"/>
                  </a:lnTo>
                  <a:lnTo>
                    <a:pt x="215040" y="575186"/>
                  </a:lnTo>
                  <a:lnTo>
                    <a:pt x="247366" y="542850"/>
                  </a:lnTo>
                  <a:lnTo>
                    <a:pt x="274950" y="506296"/>
                  </a:lnTo>
                  <a:lnTo>
                    <a:pt x="297285" y="466026"/>
                  </a:lnTo>
                  <a:lnTo>
                    <a:pt x="313866" y="422547"/>
                  </a:lnTo>
                  <a:lnTo>
                    <a:pt x="324186" y="376362"/>
                  </a:lnTo>
                  <a:lnTo>
                    <a:pt x="327738" y="327975"/>
                  </a:lnTo>
                  <a:lnTo>
                    <a:pt x="324186" y="279583"/>
                  </a:lnTo>
                  <a:lnTo>
                    <a:pt x="313866" y="233392"/>
                  </a:lnTo>
                  <a:lnTo>
                    <a:pt x="297285" y="189908"/>
                  </a:lnTo>
                  <a:lnTo>
                    <a:pt x="274950" y="149633"/>
                  </a:lnTo>
                  <a:lnTo>
                    <a:pt x="247366" y="113075"/>
                  </a:lnTo>
                  <a:lnTo>
                    <a:pt x="215040" y="80736"/>
                  </a:lnTo>
                  <a:lnTo>
                    <a:pt x="178478" y="53121"/>
                  </a:lnTo>
                  <a:lnTo>
                    <a:pt x="138187" y="30736"/>
                  </a:lnTo>
                  <a:lnTo>
                    <a:pt x="94672" y="14084"/>
                  </a:lnTo>
                  <a:lnTo>
                    <a:pt x="48441" y="3670"/>
                  </a:lnTo>
                  <a:lnTo>
                    <a:pt x="0" y="0"/>
                  </a:lnTo>
                  <a:close/>
                </a:path>
              </a:pathLst>
            </a:custGeom>
            <a:ln w="4183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7432684" y="7178675"/>
            <a:ext cx="157099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265" dirty="0">
                <a:solidFill>
                  <a:srgbClr val="666666"/>
                </a:solidFill>
                <a:latin typeface="Calibri"/>
                <a:cs typeface="Calibri"/>
              </a:rPr>
              <a:t>LICENCIAS</a:t>
            </a:r>
            <a:r>
              <a:rPr sz="1600" b="1" spc="6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330" dirty="0">
                <a:solidFill>
                  <a:srgbClr val="666666"/>
                </a:solidFill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574966" y="7418842"/>
            <a:ext cx="128587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300" dirty="0">
                <a:solidFill>
                  <a:srgbClr val="666666"/>
                </a:solidFill>
                <a:latin typeface="Calibri"/>
                <a:cs typeface="Calibri"/>
              </a:rPr>
              <a:t>SOFTWARE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541070" y="7659011"/>
            <a:ext cx="135382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-5" dirty="0">
                <a:solidFill>
                  <a:srgbClr val="666666"/>
                </a:solidFill>
                <a:latin typeface="Century Gothic"/>
                <a:cs typeface="Century Gothic"/>
              </a:rPr>
              <a:t>con</a:t>
            </a:r>
            <a:r>
              <a:rPr sz="1600" spc="-8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spc="95" dirty="0">
                <a:solidFill>
                  <a:srgbClr val="666666"/>
                </a:solidFill>
                <a:latin typeface="Century Gothic"/>
                <a:cs typeface="Century Gothic"/>
              </a:rPr>
              <a:t>ingresos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593168" y="7899179"/>
            <a:ext cx="124968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55" dirty="0">
                <a:solidFill>
                  <a:srgbClr val="666666"/>
                </a:solidFill>
                <a:latin typeface="Century Gothic"/>
                <a:cs typeface="Century Gothic"/>
              </a:rPr>
              <a:t>por</a:t>
            </a:r>
            <a:r>
              <a:rPr sz="1600" spc="-7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spc="40" dirty="0">
                <a:solidFill>
                  <a:srgbClr val="666666"/>
                </a:solidFill>
                <a:latin typeface="Century Gothic"/>
                <a:cs typeface="Century Gothic"/>
              </a:rPr>
              <a:t>regalías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821621" y="7370525"/>
            <a:ext cx="3153410" cy="105473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lang="es-ES" sz="3300" b="1" spc="555" dirty="0">
                <a:solidFill>
                  <a:srgbClr val="EC7E0E"/>
                </a:solidFill>
                <a:latin typeface="Calibri"/>
                <a:cs typeface="Calibri"/>
              </a:rPr>
              <a:t>2</a:t>
            </a:r>
            <a:r>
              <a:rPr sz="3300" b="1" spc="555" dirty="0">
                <a:solidFill>
                  <a:srgbClr val="EC7E0E"/>
                </a:solidFill>
                <a:latin typeface="Calibri"/>
                <a:cs typeface="Calibri"/>
              </a:rPr>
              <a:t>8</a:t>
            </a:r>
            <a:r>
              <a:rPr sz="2100" b="1" spc="555" dirty="0">
                <a:solidFill>
                  <a:srgbClr val="EC7E0E"/>
                </a:solidFill>
                <a:latin typeface="Calibri"/>
                <a:cs typeface="Calibri"/>
              </a:rPr>
              <a:t>%</a:t>
            </a:r>
            <a:r>
              <a:rPr sz="2100" b="1" spc="114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1600" spc="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195" dirty="0">
                <a:solidFill>
                  <a:srgbClr val="666666"/>
                </a:solidFill>
                <a:latin typeface="Calibri"/>
                <a:cs typeface="Calibri"/>
              </a:rPr>
              <a:t>the</a:t>
            </a:r>
            <a:endParaRPr sz="1600" dirty="0">
              <a:latin typeface="Calibri"/>
              <a:cs typeface="Calibri"/>
            </a:endParaRPr>
          </a:p>
          <a:p>
            <a:pPr marL="19685">
              <a:lnSpc>
                <a:spcPts val="1905"/>
              </a:lnSpc>
              <a:spcBef>
                <a:spcPts val="130"/>
              </a:spcBef>
            </a:pPr>
            <a:r>
              <a:rPr sz="1600" b="1" spc="275" dirty="0">
                <a:solidFill>
                  <a:srgbClr val="666666"/>
                </a:solidFill>
                <a:latin typeface="Calibri"/>
                <a:cs typeface="Calibri"/>
              </a:rPr>
              <a:t>NON</a:t>
            </a:r>
            <a:r>
              <a:rPr sz="1600" b="1" spc="9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75" dirty="0">
                <a:solidFill>
                  <a:srgbClr val="666666"/>
                </a:solidFill>
                <a:latin typeface="Calibri"/>
                <a:cs typeface="Calibri"/>
              </a:rPr>
              <a:t>STRUCTURAL</a:t>
            </a:r>
            <a:r>
              <a:rPr sz="1600" b="1" spc="7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50" dirty="0">
                <a:solidFill>
                  <a:srgbClr val="666666"/>
                </a:solidFill>
                <a:latin typeface="Calibri"/>
                <a:cs typeface="Calibri"/>
              </a:rPr>
              <a:t>FUNDING</a:t>
            </a:r>
            <a:endParaRPr sz="1600" dirty="0">
              <a:latin typeface="Calibri"/>
              <a:cs typeface="Calibri"/>
            </a:endParaRPr>
          </a:p>
          <a:p>
            <a:pPr marL="19685">
              <a:lnSpc>
                <a:spcPts val="1905"/>
              </a:lnSpc>
            </a:pPr>
            <a:r>
              <a:rPr sz="1600" spc="245" dirty="0">
                <a:solidFill>
                  <a:srgbClr val="666666"/>
                </a:solidFill>
                <a:latin typeface="Calibri"/>
                <a:cs typeface="Calibri"/>
              </a:rPr>
              <a:t>comes</a:t>
            </a:r>
            <a:r>
              <a:rPr sz="1600" spc="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200" dirty="0">
                <a:solidFill>
                  <a:srgbClr val="666666"/>
                </a:solidFill>
                <a:latin typeface="Calibri"/>
                <a:cs typeface="Calibri"/>
              </a:rPr>
              <a:t>from</a:t>
            </a:r>
            <a:r>
              <a:rPr sz="1600" spc="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195" dirty="0">
                <a:solidFill>
                  <a:srgbClr val="666666"/>
                </a:solidFill>
                <a:latin typeface="Calibri"/>
                <a:cs typeface="Calibri"/>
              </a:rPr>
              <a:t>the</a:t>
            </a:r>
            <a:r>
              <a:rPr sz="1600" spc="7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666666"/>
                </a:solidFill>
                <a:latin typeface="Century Gothic"/>
                <a:cs typeface="Century Gothic"/>
              </a:rPr>
              <a:t>industr</a:t>
            </a:r>
            <a:r>
              <a:rPr sz="1600" spc="125" dirty="0">
                <a:solidFill>
                  <a:srgbClr val="666666"/>
                </a:solidFill>
                <a:latin typeface="Calibri"/>
                <a:cs typeface="Calibri"/>
              </a:rPr>
              <a:t>y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815684" y="8927345"/>
            <a:ext cx="3222625" cy="999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1905">
              <a:lnSpc>
                <a:spcPct val="95300"/>
              </a:lnSpc>
              <a:spcBef>
                <a:spcPts val="280"/>
              </a:spcBef>
            </a:pPr>
            <a:r>
              <a:rPr lang="es-ES" sz="4950" b="1" spc="780" baseline="-4208" dirty="0">
                <a:solidFill>
                  <a:srgbClr val="EC7E0E"/>
                </a:solidFill>
                <a:latin typeface="Calibri"/>
                <a:cs typeface="Calibri"/>
              </a:rPr>
              <a:t>6</a:t>
            </a:r>
            <a:r>
              <a:rPr sz="4950" b="1" spc="780" baseline="-4208" dirty="0">
                <a:solidFill>
                  <a:srgbClr val="EC7E0E"/>
                </a:solidFill>
                <a:latin typeface="Calibri"/>
                <a:cs typeface="Calibri"/>
              </a:rPr>
              <a:t>0</a:t>
            </a:r>
            <a:r>
              <a:rPr sz="2100" b="1" spc="520" dirty="0">
                <a:solidFill>
                  <a:srgbClr val="EC7E0E"/>
                </a:solidFill>
                <a:latin typeface="Calibri"/>
                <a:cs typeface="Calibri"/>
              </a:rPr>
              <a:t>%</a:t>
            </a:r>
            <a:r>
              <a:rPr sz="2100" b="1" spc="10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1600" spc="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204" dirty="0">
                <a:solidFill>
                  <a:srgbClr val="666666"/>
                </a:solidFill>
                <a:latin typeface="Calibri"/>
                <a:cs typeface="Calibri"/>
              </a:rPr>
              <a:t>technology</a:t>
            </a:r>
            <a:r>
              <a:rPr sz="1600" spc="4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150" dirty="0">
                <a:solidFill>
                  <a:srgbClr val="666666"/>
                </a:solidFill>
                <a:latin typeface="Calibri"/>
                <a:cs typeface="Calibri"/>
              </a:rPr>
              <a:t>transfer </a:t>
            </a:r>
            <a:r>
              <a:rPr sz="1600" spc="-34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225" dirty="0">
                <a:solidFill>
                  <a:srgbClr val="666666"/>
                </a:solidFill>
                <a:latin typeface="Calibri"/>
                <a:cs typeface="Calibri"/>
              </a:rPr>
              <a:t>incomes</a:t>
            </a:r>
            <a:r>
              <a:rPr sz="1600" spc="6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160" dirty="0">
                <a:solidFill>
                  <a:srgbClr val="666666"/>
                </a:solidFill>
                <a:latin typeface="Calibri"/>
                <a:cs typeface="Calibri"/>
              </a:rPr>
              <a:t>are</a:t>
            </a:r>
            <a:r>
              <a:rPr sz="1600" spc="6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220" dirty="0">
                <a:solidFill>
                  <a:srgbClr val="666666"/>
                </a:solidFill>
                <a:latin typeface="Calibri"/>
                <a:cs typeface="Calibri"/>
              </a:rPr>
              <a:t>through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ts val="1889"/>
              </a:lnSpc>
            </a:pPr>
            <a:r>
              <a:rPr sz="1600" b="1" spc="270" dirty="0">
                <a:solidFill>
                  <a:srgbClr val="666666"/>
                </a:solidFill>
                <a:latin typeface="Calibri"/>
                <a:cs typeface="Calibri"/>
              </a:rPr>
              <a:t>DIRECT</a:t>
            </a:r>
            <a:r>
              <a:rPr sz="16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85" dirty="0">
                <a:solidFill>
                  <a:srgbClr val="666666"/>
                </a:solidFill>
                <a:latin typeface="Calibri"/>
                <a:cs typeface="Calibri"/>
              </a:rPr>
              <a:t>CONTRACTS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12852182" y="3089774"/>
            <a:ext cx="2085339" cy="824865"/>
            <a:chOff x="12852182" y="3089774"/>
            <a:chExt cx="2085339" cy="824865"/>
          </a:xfrm>
        </p:grpSpPr>
        <p:sp>
          <p:nvSpPr>
            <p:cNvPr id="91" name="object 91"/>
            <p:cNvSpPr/>
            <p:nvPr/>
          </p:nvSpPr>
          <p:spPr>
            <a:xfrm>
              <a:off x="12868057" y="3105649"/>
              <a:ext cx="2053589" cy="793115"/>
            </a:xfrm>
            <a:custGeom>
              <a:avLst/>
              <a:gdLst/>
              <a:ahLst/>
              <a:cxnLst/>
              <a:rect l="l" t="t" r="r" b="b"/>
              <a:pathLst>
                <a:path w="2053590" h="793114">
                  <a:moveTo>
                    <a:pt x="2053259" y="0"/>
                  </a:moveTo>
                  <a:lnTo>
                    <a:pt x="0" y="0"/>
                  </a:lnTo>
                  <a:lnTo>
                    <a:pt x="0" y="792905"/>
                  </a:lnTo>
                  <a:lnTo>
                    <a:pt x="2053259" y="792905"/>
                  </a:lnTo>
                  <a:lnTo>
                    <a:pt x="2053259" y="0"/>
                  </a:lnTo>
                  <a:close/>
                </a:path>
              </a:pathLst>
            </a:custGeom>
            <a:solidFill>
              <a:srgbClr val="595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868057" y="3105649"/>
              <a:ext cx="2053589" cy="793115"/>
            </a:xfrm>
            <a:custGeom>
              <a:avLst/>
              <a:gdLst/>
              <a:ahLst/>
              <a:cxnLst/>
              <a:rect l="l" t="t" r="r" b="b"/>
              <a:pathLst>
                <a:path w="2053590" h="793114">
                  <a:moveTo>
                    <a:pt x="0" y="0"/>
                  </a:moveTo>
                  <a:lnTo>
                    <a:pt x="2053259" y="0"/>
                  </a:lnTo>
                  <a:lnTo>
                    <a:pt x="2053259" y="792905"/>
                  </a:lnTo>
                  <a:lnTo>
                    <a:pt x="0" y="792905"/>
                  </a:lnTo>
                  <a:lnTo>
                    <a:pt x="0" y="0"/>
                  </a:lnTo>
                  <a:close/>
                </a:path>
              </a:pathLst>
            </a:custGeom>
            <a:ln w="31414">
              <a:solidFill>
                <a:srgbClr val="595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12852349" y="3121356"/>
            <a:ext cx="2084705" cy="762000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119380" rIns="0" bIns="0" rtlCol="0">
            <a:spAutoFit/>
          </a:bodyPr>
          <a:lstStyle/>
          <a:p>
            <a:pPr marL="520065" marR="368935" indent="-144780">
              <a:lnSpc>
                <a:spcPct val="100000"/>
              </a:lnSpc>
              <a:spcBef>
                <a:spcPts val="940"/>
              </a:spcBef>
            </a:pPr>
            <a:r>
              <a:rPr sz="1650" b="1" spc="2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50" b="1" spc="215" dirty="0">
                <a:solidFill>
                  <a:srgbClr val="FFFFFF"/>
                </a:solidFill>
                <a:latin typeface="Calibri"/>
                <a:cs typeface="Calibri"/>
              </a:rPr>
              <a:t>TT</a:t>
            </a:r>
            <a:r>
              <a:rPr sz="1650" b="1" spc="2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50" b="1" spc="2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50" b="1" spc="3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50" b="1" spc="24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1650" b="1" spc="18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sz="1650" b="1" spc="235" dirty="0">
                <a:solidFill>
                  <a:srgbClr val="FFFFFF"/>
                </a:solidFill>
                <a:latin typeface="Calibri"/>
                <a:cs typeface="Calibri"/>
              </a:rPr>
              <a:t>FUNDING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4921317" y="3105649"/>
            <a:ext cx="3338829" cy="793115"/>
          </a:xfrm>
          <a:custGeom>
            <a:avLst/>
            <a:gdLst/>
            <a:ahLst/>
            <a:cxnLst/>
            <a:rect l="l" t="t" r="r" b="b"/>
            <a:pathLst>
              <a:path w="3338830" h="793114">
                <a:moveTo>
                  <a:pt x="0" y="0"/>
                </a:moveTo>
                <a:lnTo>
                  <a:pt x="3338745" y="0"/>
                </a:lnTo>
                <a:lnTo>
                  <a:pt x="3338745" y="792905"/>
                </a:lnTo>
                <a:lnTo>
                  <a:pt x="0" y="792905"/>
                </a:lnTo>
                <a:lnTo>
                  <a:pt x="0" y="0"/>
                </a:lnTo>
                <a:close/>
              </a:path>
            </a:pathLst>
          </a:custGeom>
          <a:ln w="31414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15234160" y="3199518"/>
            <a:ext cx="152527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s-ES" sz="3300" b="1" spc="254" dirty="0">
                <a:solidFill>
                  <a:srgbClr val="EC7E0E"/>
                </a:solidFill>
                <a:latin typeface="Calibri"/>
                <a:cs typeface="Calibri"/>
              </a:rPr>
              <a:t>9</a:t>
            </a:r>
            <a:r>
              <a:rPr sz="3300" b="1" spc="254" dirty="0">
                <a:solidFill>
                  <a:srgbClr val="EC7E0E"/>
                </a:solidFill>
                <a:latin typeface="Calibri"/>
                <a:cs typeface="Calibri"/>
              </a:rPr>
              <a:t>,</a:t>
            </a:r>
            <a:r>
              <a:rPr lang="es-ES" sz="3300" b="1" spc="254" dirty="0">
                <a:solidFill>
                  <a:srgbClr val="EC7E0E"/>
                </a:solidFill>
                <a:latin typeface="Calibri"/>
                <a:cs typeface="Calibri"/>
              </a:rPr>
              <a:t>8</a:t>
            </a:r>
            <a:r>
              <a:rPr sz="3300" b="1" spc="114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2300" spc="330" dirty="0">
                <a:solidFill>
                  <a:srgbClr val="EC7E0E"/>
                </a:solidFill>
                <a:latin typeface="Century Gothic"/>
                <a:cs typeface="Century Gothic"/>
              </a:rPr>
              <a:t>M€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7134679" y="3413918"/>
            <a:ext cx="67691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450" spc="100" dirty="0">
                <a:solidFill>
                  <a:srgbClr val="808080"/>
                </a:solidFill>
                <a:latin typeface="Century Gothic"/>
                <a:cs typeface="Century Gothic"/>
              </a:rPr>
              <a:t>20</a:t>
            </a:r>
            <a:r>
              <a:rPr sz="1450" spc="-105" dirty="0">
                <a:solidFill>
                  <a:srgbClr val="808080"/>
                </a:solidFill>
                <a:latin typeface="Century Gothic"/>
                <a:cs typeface="Century Gothic"/>
              </a:rPr>
              <a:t>1</a:t>
            </a:r>
            <a:r>
              <a:rPr lang="es-ES" sz="1450" spc="-105" dirty="0">
                <a:solidFill>
                  <a:srgbClr val="808080"/>
                </a:solidFill>
                <a:latin typeface="Century Gothic"/>
                <a:cs typeface="Century Gothic"/>
              </a:rPr>
              <a:t>8</a:t>
            </a:r>
            <a:r>
              <a:rPr sz="1450" spc="80" dirty="0">
                <a:solidFill>
                  <a:srgbClr val="808080"/>
                </a:solidFill>
                <a:latin typeface="Century Gothic"/>
                <a:cs typeface="Century Gothic"/>
              </a:rPr>
              <a:t>-</a:t>
            </a:r>
            <a:r>
              <a:rPr lang="es-ES" sz="1450" spc="-90" dirty="0">
                <a:solidFill>
                  <a:srgbClr val="808080"/>
                </a:solidFill>
                <a:latin typeface="Century Gothic"/>
                <a:cs typeface="Century Gothic"/>
              </a:rPr>
              <a:t>20</a:t>
            </a:r>
            <a:endParaRPr sz="1450" dirty="0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867428" y="8102458"/>
            <a:ext cx="1249045" cy="537845"/>
          </a:xfrm>
          <a:prstGeom prst="rect">
            <a:avLst/>
          </a:prstGeom>
          <a:solidFill>
            <a:srgbClr val="EC7E0E"/>
          </a:solidFill>
        </p:spPr>
        <p:txBody>
          <a:bodyPr vert="horz" wrap="square" lIns="0" tIns="33020" rIns="0" bIns="0" rtlCol="0">
            <a:spAutoFit/>
          </a:bodyPr>
          <a:lstStyle/>
          <a:p>
            <a:pPr marL="295910" marR="273685" indent="56515">
              <a:lnSpc>
                <a:spcPct val="102400"/>
              </a:lnSpc>
              <a:spcBef>
                <a:spcPts val="260"/>
              </a:spcBef>
            </a:pPr>
            <a:r>
              <a:rPr sz="1450" b="1" spc="160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1450" b="1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20" dirty="0">
                <a:solidFill>
                  <a:srgbClr val="FFFFFF"/>
                </a:solidFill>
                <a:latin typeface="Calibri"/>
                <a:cs typeface="Calibri"/>
              </a:rPr>
              <a:t>TOTA</a:t>
            </a:r>
            <a:r>
              <a:rPr sz="1450" b="1" spc="28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50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4245902" y="4283075"/>
            <a:ext cx="1200150" cy="4320000"/>
          </a:xfrm>
          <a:prstGeom prst="rect">
            <a:avLst/>
          </a:prstGeom>
          <a:solidFill>
            <a:srgbClr val="DADADA"/>
          </a:solidFill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 marL="238760">
              <a:lnSpc>
                <a:spcPct val="100000"/>
              </a:lnSpc>
            </a:pPr>
            <a:r>
              <a:rPr lang="es-ES" sz="2950" b="1" spc="215" dirty="0">
                <a:solidFill>
                  <a:srgbClr val="EC7E0E"/>
                </a:solidFill>
                <a:latin typeface="Calibri"/>
                <a:cs typeface="Calibri"/>
              </a:rPr>
              <a:t>28</a:t>
            </a:r>
            <a:r>
              <a:rPr lang="es-ES" sz="2650" spc="215" dirty="0">
                <a:solidFill>
                  <a:srgbClr val="EC7E0E"/>
                </a:solidFill>
                <a:latin typeface="Century Gothic"/>
                <a:cs typeface="Century Gothic"/>
              </a:rPr>
              <a:t>%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5654534" y="4317603"/>
            <a:ext cx="1201420" cy="4320000"/>
          </a:xfrm>
          <a:prstGeom prst="rect">
            <a:avLst/>
          </a:prstGeom>
          <a:solidFill>
            <a:srgbClr val="DADAD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 dirty="0">
              <a:latin typeface="Times New Roman"/>
              <a:cs typeface="Times New Roman"/>
            </a:endParaRPr>
          </a:p>
          <a:p>
            <a:pPr marL="223520">
              <a:lnSpc>
                <a:spcPct val="100000"/>
              </a:lnSpc>
            </a:pPr>
            <a:r>
              <a:rPr lang="es-ES" sz="2950" b="1" spc="305" dirty="0">
                <a:solidFill>
                  <a:srgbClr val="EC7E0E"/>
                </a:solidFill>
                <a:latin typeface="Calibri"/>
                <a:cs typeface="Calibri"/>
              </a:rPr>
              <a:t>28</a:t>
            </a:r>
            <a:r>
              <a:rPr sz="2650" spc="305" dirty="0">
                <a:solidFill>
                  <a:srgbClr val="EC7E0E"/>
                </a:solidFill>
                <a:latin typeface="Century Gothic"/>
                <a:cs typeface="Century Gothic"/>
              </a:rPr>
              <a:t>%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7058138" y="5349875"/>
            <a:ext cx="1201420" cy="3240000"/>
          </a:xfrm>
          <a:prstGeom prst="rect">
            <a:avLst/>
          </a:prstGeom>
          <a:solidFill>
            <a:srgbClr val="DADADA"/>
          </a:solidFill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800" dirty="0">
              <a:latin typeface="Times New Roman"/>
              <a:cs typeface="Times New Roman"/>
            </a:endParaRPr>
          </a:p>
          <a:p>
            <a:pPr marL="274955">
              <a:lnSpc>
                <a:spcPct val="100000"/>
              </a:lnSpc>
            </a:pPr>
            <a:r>
              <a:rPr lang="es-ES" sz="2950" b="1" spc="20" dirty="0">
                <a:solidFill>
                  <a:srgbClr val="EC7E0E"/>
                </a:solidFill>
                <a:latin typeface="Calibri"/>
                <a:cs typeface="Calibri"/>
              </a:rPr>
              <a:t>20</a:t>
            </a:r>
            <a:r>
              <a:rPr sz="2650" spc="20" dirty="0">
                <a:solidFill>
                  <a:srgbClr val="EC7E0E"/>
                </a:solidFill>
                <a:latin typeface="Century Gothic"/>
                <a:cs typeface="Century Gothic"/>
              </a:rPr>
              <a:t>%</a:t>
            </a:r>
            <a:endParaRPr sz="2650" dirty="0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4245902" y="8699336"/>
            <a:ext cx="1200150" cy="447675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41275" rIns="0" bIns="0" rtlCol="0">
            <a:spAutoFit/>
          </a:bodyPr>
          <a:lstStyle/>
          <a:p>
            <a:pPr marL="205740" marR="156210" indent="-43180">
              <a:lnSpc>
                <a:spcPct val="100000"/>
              </a:lnSpc>
              <a:spcBef>
                <a:spcPts val="325"/>
              </a:spcBef>
            </a:pPr>
            <a:r>
              <a:rPr sz="1150" spc="135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1150" spc="175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sz="1150" spc="13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150" spc="-35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150" spc="150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sz="1150" spc="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1150" spc="75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150" spc="50" dirty="0">
                <a:solidFill>
                  <a:srgbClr val="FFFFFF"/>
                </a:solidFill>
                <a:latin typeface="Century Gothic"/>
                <a:cs typeface="Century Gothic"/>
              </a:rPr>
              <a:t>N  </a:t>
            </a:r>
            <a:r>
              <a:rPr sz="1150" spc="75" dirty="0">
                <a:solidFill>
                  <a:srgbClr val="FFFFFF"/>
                </a:solidFill>
                <a:latin typeface="Century Gothic"/>
                <a:cs typeface="Century Gothic"/>
              </a:rPr>
              <a:t>PROJECTS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5654534" y="8699336"/>
            <a:ext cx="1201420" cy="447675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1289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sz="1150" spc="140" dirty="0">
                <a:solidFill>
                  <a:srgbClr val="FFFFFF"/>
                </a:solidFill>
                <a:latin typeface="Century Gothic"/>
                <a:cs typeface="Century Gothic"/>
              </a:rPr>
              <a:t>HR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7058138" y="8699336"/>
            <a:ext cx="1201420" cy="447675"/>
          </a:xfrm>
          <a:prstGeom prst="rect">
            <a:avLst/>
          </a:prstGeom>
          <a:solidFill>
            <a:srgbClr val="595958"/>
          </a:solidFill>
        </p:spPr>
        <p:txBody>
          <a:bodyPr vert="horz" wrap="square" lIns="0" tIns="41275" rIns="0" bIns="0" rtlCol="0">
            <a:spAutoFit/>
          </a:bodyPr>
          <a:lstStyle/>
          <a:p>
            <a:pPr marL="211454" marR="205104" indent="1270">
              <a:lnSpc>
                <a:spcPct val="100000"/>
              </a:lnSpc>
              <a:spcBef>
                <a:spcPts val="325"/>
              </a:spcBef>
            </a:pPr>
            <a:r>
              <a:rPr sz="1150" spc="13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150" spc="-105" dirty="0">
                <a:solidFill>
                  <a:srgbClr val="FFFFFF"/>
                </a:solidFill>
                <a:latin typeface="Century Gothic"/>
                <a:cs typeface="Century Gothic"/>
              </a:rPr>
              <a:t>&amp;</a:t>
            </a:r>
            <a:r>
              <a:rPr sz="1150" spc="10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115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50" spc="180" dirty="0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sz="1150" spc="8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1150" spc="114" dirty="0">
                <a:solidFill>
                  <a:srgbClr val="FFFFFF"/>
                </a:solidFill>
                <a:latin typeface="Century Gothic"/>
                <a:cs typeface="Century Gothic"/>
              </a:rPr>
              <a:t>TH  </a:t>
            </a:r>
            <a:r>
              <a:rPr sz="1150" spc="8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1150" spc="9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1150" spc="95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1150" spc="16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sz="1150" spc="13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1150" spc="1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1150" spc="180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150" spc="50" dirty="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endParaRPr sz="1150">
              <a:latin typeface="Century Gothic"/>
              <a:cs typeface="Century Gothic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7418273" y="7246646"/>
            <a:ext cx="1616710" cy="1343025"/>
            <a:chOff x="7299014" y="8806583"/>
            <a:chExt cx="1616710" cy="1343025"/>
          </a:xfrm>
        </p:grpSpPr>
        <p:sp>
          <p:nvSpPr>
            <p:cNvPr id="105" name="object 105"/>
            <p:cNvSpPr/>
            <p:nvPr/>
          </p:nvSpPr>
          <p:spPr>
            <a:xfrm>
              <a:off x="7299014" y="9066831"/>
              <a:ext cx="1616710" cy="1082675"/>
            </a:xfrm>
            <a:custGeom>
              <a:avLst/>
              <a:gdLst/>
              <a:ahLst/>
              <a:cxnLst/>
              <a:rect l="l" t="t" r="r" b="b"/>
              <a:pathLst>
                <a:path w="1616709" h="1082675">
                  <a:moveTo>
                    <a:pt x="1616473" y="0"/>
                  </a:moveTo>
                  <a:lnTo>
                    <a:pt x="0" y="0"/>
                  </a:lnTo>
                  <a:lnTo>
                    <a:pt x="0" y="957713"/>
                  </a:lnTo>
                  <a:lnTo>
                    <a:pt x="9874" y="1006216"/>
                  </a:lnTo>
                  <a:lnTo>
                    <a:pt x="36761" y="1045937"/>
                  </a:lnTo>
                  <a:lnTo>
                    <a:pt x="76554" y="1072775"/>
                  </a:lnTo>
                  <a:lnTo>
                    <a:pt x="125146" y="1082632"/>
                  </a:lnTo>
                  <a:lnTo>
                    <a:pt x="1491327" y="1082632"/>
                  </a:lnTo>
                  <a:lnTo>
                    <a:pt x="1539919" y="1072775"/>
                  </a:lnTo>
                  <a:lnTo>
                    <a:pt x="1579711" y="1045937"/>
                  </a:lnTo>
                  <a:lnTo>
                    <a:pt x="1606598" y="1006216"/>
                  </a:lnTo>
                  <a:lnTo>
                    <a:pt x="1616473" y="957713"/>
                  </a:lnTo>
                  <a:lnTo>
                    <a:pt x="1616473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299027" y="8806583"/>
              <a:ext cx="1616710" cy="260350"/>
            </a:xfrm>
            <a:custGeom>
              <a:avLst/>
              <a:gdLst/>
              <a:ahLst/>
              <a:cxnLst/>
              <a:rect l="l" t="t" r="r" b="b"/>
              <a:pathLst>
                <a:path w="1616709" h="260350">
                  <a:moveTo>
                    <a:pt x="1491327" y="0"/>
                  </a:moveTo>
                  <a:lnTo>
                    <a:pt x="125146" y="0"/>
                  </a:lnTo>
                  <a:lnTo>
                    <a:pt x="76554" y="9856"/>
                  </a:lnTo>
                  <a:lnTo>
                    <a:pt x="36761" y="36694"/>
                  </a:lnTo>
                  <a:lnTo>
                    <a:pt x="9874" y="76415"/>
                  </a:lnTo>
                  <a:lnTo>
                    <a:pt x="0" y="124919"/>
                  </a:lnTo>
                  <a:lnTo>
                    <a:pt x="0" y="260248"/>
                  </a:lnTo>
                  <a:lnTo>
                    <a:pt x="1616473" y="260248"/>
                  </a:lnTo>
                  <a:lnTo>
                    <a:pt x="1616473" y="124919"/>
                  </a:lnTo>
                  <a:lnTo>
                    <a:pt x="1606598" y="76415"/>
                  </a:lnTo>
                  <a:lnTo>
                    <a:pt x="1579711" y="36694"/>
                  </a:lnTo>
                  <a:lnTo>
                    <a:pt x="1539919" y="9856"/>
                  </a:lnTo>
                  <a:lnTo>
                    <a:pt x="1491327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3301" y="8889862"/>
              <a:ext cx="104288" cy="10409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9735" y="8889863"/>
              <a:ext cx="104288" cy="10409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6168" y="8889863"/>
              <a:ext cx="104288" cy="104099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7509362" y="7501507"/>
            <a:ext cx="143700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6600" b="1" spc="580" dirty="0">
                <a:solidFill>
                  <a:srgbClr val="EC7E0E"/>
                </a:solidFill>
                <a:latin typeface="Calibri"/>
                <a:cs typeface="Calibri"/>
              </a:rPr>
              <a:t>2</a:t>
            </a:r>
            <a:r>
              <a:rPr sz="6600" b="1" spc="580" dirty="0">
                <a:solidFill>
                  <a:srgbClr val="EC7E0E"/>
                </a:solidFill>
                <a:latin typeface="Calibri"/>
                <a:cs typeface="Calibri"/>
              </a:rPr>
              <a:t>5</a:t>
            </a:r>
            <a:r>
              <a:rPr sz="1950" spc="245" dirty="0">
                <a:solidFill>
                  <a:srgbClr val="EC7E0E"/>
                </a:solidFill>
                <a:latin typeface="Century Gothic"/>
                <a:cs typeface="Century Gothic"/>
              </a:rPr>
              <a:t>K</a:t>
            </a:r>
            <a:r>
              <a:rPr sz="2300" spc="570" dirty="0">
                <a:solidFill>
                  <a:srgbClr val="EC7E0E"/>
                </a:solidFill>
                <a:latin typeface="Century Gothic"/>
                <a:cs typeface="Century Gothic"/>
              </a:rPr>
              <a:t>€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9297670" y="7812069"/>
            <a:ext cx="1135380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8115" marR="5080" indent="-146050">
              <a:lnSpc>
                <a:spcPct val="102400"/>
              </a:lnSpc>
              <a:spcBef>
                <a:spcPts val="90"/>
              </a:spcBef>
            </a:pPr>
            <a:r>
              <a:rPr sz="1450" b="1" spc="265" dirty="0">
                <a:solidFill>
                  <a:srgbClr val="595958"/>
                </a:solidFill>
                <a:latin typeface="Calibri"/>
                <a:cs typeface="Calibri"/>
              </a:rPr>
              <a:t>R</a:t>
            </a:r>
            <a:r>
              <a:rPr sz="1450" b="1" spc="270" dirty="0">
                <a:solidFill>
                  <a:srgbClr val="595958"/>
                </a:solidFill>
                <a:latin typeface="Calibri"/>
                <a:cs typeface="Calibri"/>
              </a:rPr>
              <a:t>O</a:t>
            </a:r>
            <a:r>
              <a:rPr sz="1450" b="1" spc="245" dirty="0">
                <a:solidFill>
                  <a:srgbClr val="595958"/>
                </a:solidFill>
                <a:latin typeface="Calibri"/>
                <a:cs typeface="Calibri"/>
              </a:rPr>
              <a:t>Y</a:t>
            </a:r>
            <a:r>
              <a:rPr sz="1450" b="1" spc="254" dirty="0">
                <a:solidFill>
                  <a:srgbClr val="595958"/>
                </a:solidFill>
                <a:latin typeface="Calibri"/>
                <a:cs typeface="Calibri"/>
              </a:rPr>
              <a:t>A</a:t>
            </a:r>
            <a:r>
              <a:rPr sz="1450" b="1" spc="280" dirty="0">
                <a:solidFill>
                  <a:srgbClr val="595958"/>
                </a:solidFill>
                <a:latin typeface="Calibri"/>
                <a:cs typeface="Calibri"/>
              </a:rPr>
              <a:t>L</a:t>
            </a:r>
            <a:r>
              <a:rPr sz="1450" b="1" spc="190" dirty="0">
                <a:solidFill>
                  <a:srgbClr val="595958"/>
                </a:solidFill>
                <a:latin typeface="Calibri"/>
                <a:cs typeface="Calibri"/>
              </a:rPr>
              <a:t>T</a:t>
            </a:r>
            <a:r>
              <a:rPr sz="1450" b="1" spc="95" dirty="0">
                <a:solidFill>
                  <a:srgbClr val="595958"/>
                </a:solidFill>
                <a:latin typeface="Calibri"/>
                <a:cs typeface="Calibri"/>
              </a:rPr>
              <a:t>I</a:t>
            </a:r>
            <a:r>
              <a:rPr sz="1450" b="1" spc="200" dirty="0">
                <a:solidFill>
                  <a:srgbClr val="595958"/>
                </a:solidFill>
                <a:latin typeface="Calibri"/>
                <a:cs typeface="Calibri"/>
              </a:rPr>
              <a:t>ES  </a:t>
            </a:r>
            <a:r>
              <a:rPr sz="1450" b="1" spc="225" dirty="0">
                <a:solidFill>
                  <a:srgbClr val="595958"/>
                </a:solidFill>
                <a:latin typeface="Calibri"/>
                <a:cs typeface="Calibri"/>
              </a:rPr>
              <a:t>INCOME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EF73917F-AEAE-4771-9999-078A8F6E805E}"/>
              </a:ext>
            </a:extLst>
          </p:cNvPr>
          <p:cNvSpPr/>
          <p:nvPr/>
        </p:nvSpPr>
        <p:spPr bwMode="auto">
          <a:xfrm>
            <a:off x="6310610" y="5265291"/>
            <a:ext cx="280831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27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PhD</a:t>
            </a:r>
          </a:p>
        </p:txBody>
      </p:sp>
      <p:pic>
        <p:nvPicPr>
          <p:cNvPr id="114" name="Picture 2" descr="Resultado de imagen de ICONO BIRRETE">
            <a:extLst>
              <a:ext uri="{FF2B5EF4-FFF2-40B4-BE49-F238E27FC236}">
                <a16:creationId xmlns:a16="http://schemas.microsoft.com/office/drawing/2014/main" id="{ECD77F8C-286F-450D-8D25-AC6588337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5121275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6595" y="750280"/>
            <a:ext cx="1140460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3300" spc="450" dirty="0">
                <a:solidFill>
                  <a:srgbClr val="EC7E0E"/>
                </a:solidFill>
                <a:latin typeface="Calibri"/>
                <a:cs typeface="Calibri"/>
              </a:rPr>
              <a:t>MAIN INTERNATIONAL PROJECTS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E22EA8EA-880F-41F2-A169-ADA5ACCB9B62}"/>
              </a:ext>
            </a:extLst>
          </p:cNvPr>
          <p:cNvSpPr/>
          <p:nvPr/>
        </p:nvSpPr>
        <p:spPr>
          <a:xfrm>
            <a:off x="374650" y="1824447"/>
            <a:ext cx="19729450" cy="2073466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1C329916-453D-4DBE-BC6A-F3D82C5B39D3}"/>
              </a:ext>
            </a:extLst>
          </p:cNvPr>
          <p:cNvSpPr txBox="1"/>
          <p:nvPr/>
        </p:nvSpPr>
        <p:spPr>
          <a:xfrm>
            <a:off x="830780" y="2149475"/>
            <a:ext cx="10364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s-ES" sz="2400" b="1" dirty="0">
                <a:latin typeface="Century Gothic" panose="020B0502020202020204" pitchFamily="34" charset="0"/>
              </a:rPr>
              <a:t>NLX4XAI: </a:t>
            </a:r>
            <a:r>
              <a:rPr lang="es-ES" sz="2400" b="1" dirty="0" err="1">
                <a:latin typeface="Century Gothic" panose="020B0502020202020204" pitchFamily="34" charset="0"/>
              </a:rPr>
              <a:t>Interactive</a:t>
            </a:r>
            <a:r>
              <a:rPr lang="es-ES" sz="2400" b="1" dirty="0">
                <a:latin typeface="Century Gothic" panose="020B0502020202020204" pitchFamily="34" charset="0"/>
              </a:rPr>
              <a:t> Natural </a:t>
            </a:r>
            <a:r>
              <a:rPr lang="es-ES" sz="2400" b="1" dirty="0" err="1">
                <a:latin typeface="Century Gothic" panose="020B0502020202020204" pitchFamily="34" charset="0"/>
              </a:rPr>
              <a:t>Language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Technology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for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Explainable</a:t>
            </a:r>
            <a:r>
              <a:rPr lang="es-ES" sz="2400" b="1" dirty="0">
                <a:latin typeface="Century Gothic" panose="020B0502020202020204" pitchFamily="34" charset="0"/>
              </a:rPr>
              <a:t> Artificial </a:t>
            </a:r>
            <a:r>
              <a:rPr lang="es-ES" sz="2400" b="1" dirty="0" err="1">
                <a:latin typeface="Century Gothic" panose="020B0502020202020204" pitchFamily="34" charset="0"/>
              </a:rPr>
              <a:t>Intelligence</a:t>
            </a:r>
            <a:r>
              <a:rPr lang="es-ES" sz="2400" b="1" dirty="0">
                <a:latin typeface="Century Gothic" panose="020B0502020202020204" pitchFamily="34" charset="0"/>
              </a:rPr>
              <a:t>. </a:t>
            </a:r>
            <a:r>
              <a:rPr lang="es-ES" sz="24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COORDINATION</a:t>
            </a:r>
            <a:r>
              <a:rPr lang="es-ES" sz="2400" dirty="0">
                <a:latin typeface="Century Gothic" panose="020B0502020202020204" pitchFamily="34" charset="0"/>
              </a:rPr>
              <a:t>, Univ. Aberdeen (UK), IIIA - CSIC (ES), Univ. Delft (NL), CNRS (FR), Univ. Malta (MT), Univ. Utrecht (NL), IFISPAN (PL), Univ. </a:t>
            </a:r>
            <a:r>
              <a:rPr lang="es-ES" sz="2400" dirty="0" err="1">
                <a:latin typeface="Century Gothic" panose="020B0502020202020204" pitchFamily="34" charset="0"/>
              </a:rPr>
              <a:t>Twente</a:t>
            </a:r>
            <a:r>
              <a:rPr lang="es-ES" sz="2400" dirty="0">
                <a:latin typeface="Century Gothic" panose="020B0502020202020204" pitchFamily="34" charset="0"/>
              </a:rPr>
              <a:t> (NL), Indra (ES)</a:t>
            </a:r>
          </a:p>
        </p:txBody>
      </p:sp>
      <p:pic>
        <p:nvPicPr>
          <p:cNvPr id="115" name="Imagen 114" descr="Texto&#10;&#10;Descripción generada automáticamente">
            <a:extLst>
              <a:ext uri="{FF2B5EF4-FFF2-40B4-BE49-F238E27FC236}">
                <a16:creationId xmlns:a16="http://schemas.microsoft.com/office/drawing/2014/main" id="{E493D00D-CC54-4CFA-B39A-6D481A574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650" y="1951948"/>
            <a:ext cx="5029200" cy="1975899"/>
          </a:xfrm>
          <a:prstGeom prst="rect">
            <a:avLst/>
          </a:prstGeom>
        </p:spPr>
      </p:pic>
      <p:sp>
        <p:nvSpPr>
          <p:cNvPr id="116" name="Rectángulo 115">
            <a:extLst>
              <a:ext uri="{FF2B5EF4-FFF2-40B4-BE49-F238E27FC236}">
                <a16:creationId xmlns:a16="http://schemas.microsoft.com/office/drawing/2014/main" id="{41422155-3FA3-4C2E-9FE7-759849893EC9}"/>
              </a:ext>
            </a:extLst>
          </p:cNvPr>
          <p:cNvSpPr/>
          <p:nvPr/>
        </p:nvSpPr>
        <p:spPr>
          <a:xfrm>
            <a:off x="374650" y="3902075"/>
            <a:ext cx="19653250" cy="2246769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2E2BB3AA-2B0D-4C6B-8F28-FA096969643A}"/>
              </a:ext>
            </a:extLst>
          </p:cNvPr>
          <p:cNvSpPr txBox="1"/>
          <p:nvPr/>
        </p:nvSpPr>
        <p:spPr>
          <a:xfrm>
            <a:off x="831850" y="4237415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s-ES" sz="2400" b="1" dirty="0">
                <a:latin typeface="Century Gothic" panose="020B0502020202020204" pitchFamily="34" charset="0"/>
              </a:rPr>
              <a:t>MENELAOS_NT: Multimodal </a:t>
            </a:r>
            <a:r>
              <a:rPr lang="es-ES" sz="2400" b="1" dirty="0" err="1">
                <a:latin typeface="Century Gothic" panose="020B0502020202020204" pitchFamily="34" charset="0"/>
              </a:rPr>
              <a:t>Environmental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Exploration</a:t>
            </a:r>
            <a:r>
              <a:rPr lang="es-ES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</a:rPr>
              <a:t>Systems</a:t>
            </a:r>
            <a:r>
              <a:rPr lang="es-ES" sz="2400" b="1" dirty="0">
                <a:latin typeface="Century Gothic" panose="020B0502020202020204" pitchFamily="34" charset="0"/>
              </a:rPr>
              <a:t> – Novel Technologies. </a:t>
            </a:r>
            <a:r>
              <a:rPr lang="es-ES" sz="24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SCIENTIFIC COORDINATION, </a:t>
            </a:r>
            <a:r>
              <a:rPr lang="es-ES" sz="2400" dirty="0">
                <a:latin typeface="Century Gothic" panose="020B0502020202020204" pitchFamily="34" charset="0"/>
              </a:rPr>
              <a:t>Univ. </a:t>
            </a:r>
            <a:r>
              <a:rPr lang="es-ES" sz="2400" dirty="0" err="1">
                <a:latin typeface="Century Gothic" panose="020B0502020202020204" pitchFamily="34" charset="0"/>
              </a:rPr>
              <a:t>Siegen</a:t>
            </a:r>
            <a:r>
              <a:rPr lang="es-ES" sz="2400" dirty="0">
                <a:latin typeface="Century Gothic" panose="020B0502020202020204" pitchFamily="34" charset="0"/>
              </a:rPr>
              <a:t> (DE), Univ. </a:t>
            </a:r>
            <a:r>
              <a:rPr lang="es-ES" sz="2400" dirty="0" err="1">
                <a:latin typeface="Century Gothic" panose="020B0502020202020204" pitchFamily="34" charset="0"/>
              </a:rPr>
              <a:t>Sabanci</a:t>
            </a:r>
            <a:r>
              <a:rPr lang="es-ES" sz="2400" dirty="0">
                <a:latin typeface="Century Gothic" panose="020B0502020202020204" pitchFamily="34" charset="0"/>
              </a:rPr>
              <a:t> (TR), Ingeniería </a:t>
            </a:r>
            <a:r>
              <a:rPr lang="es-ES" sz="2400" dirty="0" err="1">
                <a:latin typeface="Century Gothic" panose="020B0502020202020204" pitchFamily="34" charset="0"/>
              </a:rPr>
              <a:t>Insitu</a:t>
            </a:r>
            <a:r>
              <a:rPr lang="es-ES" sz="2400" dirty="0">
                <a:latin typeface="Century Gothic" panose="020B0502020202020204" pitchFamily="34" charset="0"/>
              </a:rPr>
              <a:t> (ES), Fraunhofer (DE), Univ. </a:t>
            </a:r>
            <a:r>
              <a:rPr lang="es-ES" sz="2400" dirty="0" err="1">
                <a:latin typeface="Century Gothic" panose="020B0502020202020204" pitchFamily="34" charset="0"/>
              </a:rPr>
              <a:t>Bucharest</a:t>
            </a:r>
            <a:r>
              <a:rPr lang="es-ES" sz="2400" dirty="0">
                <a:latin typeface="Century Gothic" panose="020B0502020202020204" pitchFamily="34" charset="0"/>
              </a:rPr>
              <a:t> (RO), </a:t>
            </a:r>
            <a:r>
              <a:rPr lang="es-ES" sz="2400" dirty="0" err="1">
                <a:latin typeface="Century Gothic" panose="020B0502020202020204" pitchFamily="34" charset="0"/>
              </a:rPr>
              <a:t>Weizmann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Institute</a:t>
            </a:r>
            <a:r>
              <a:rPr lang="es-ES" sz="2400" dirty="0">
                <a:latin typeface="Century Gothic" panose="020B0502020202020204" pitchFamily="34" charset="0"/>
              </a:rPr>
              <a:t> (IL)</a:t>
            </a:r>
            <a:endParaRPr lang="es-ES" sz="2400" b="1" dirty="0">
              <a:solidFill>
                <a:srgbClr val="F3631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" name="Imagen 11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BD319BC4-05A1-4576-A614-084172921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006" y="4283075"/>
            <a:ext cx="6412844" cy="1435375"/>
          </a:xfrm>
          <a:prstGeom prst="rect">
            <a:avLst/>
          </a:prstGeom>
        </p:spPr>
      </p:pic>
      <p:sp>
        <p:nvSpPr>
          <p:cNvPr id="119" name="Rectángulo 118">
            <a:extLst>
              <a:ext uri="{FF2B5EF4-FFF2-40B4-BE49-F238E27FC236}">
                <a16:creationId xmlns:a16="http://schemas.microsoft.com/office/drawing/2014/main" id="{2FCD6C1F-06B9-41D8-9C39-5DAC89FA576D}"/>
              </a:ext>
            </a:extLst>
          </p:cNvPr>
          <p:cNvSpPr/>
          <p:nvPr/>
        </p:nvSpPr>
        <p:spPr>
          <a:xfrm>
            <a:off x="423307" y="6154555"/>
            <a:ext cx="19680793" cy="2486136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22E5766C-FDCD-4B7D-8E2E-B2FE35B46E58}"/>
              </a:ext>
            </a:extLst>
          </p:cNvPr>
          <p:cNvSpPr txBox="1"/>
          <p:nvPr/>
        </p:nvSpPr>
        <p:spPr>
          <a:xfrm>
            <a:off x="831850" y="6447215"/>
            <a:ext cx="12877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n-US" sz="2400" b="1" dirty="0">
                <a:latin typeface="Century Gothic" panose="020B0502020202020204" pitchFamily="34" charset="0"/>
              </a:rPr>
              <a:t>MISEL: Multispectral Intelligent Vision System with Embedded Low-power Neural Computing. </a:t>
            </a:r>
            <a:r>
              <a:rPr lang="es-ES" sz="2400" dirty="0">
                <a:latin typeface="Century Gothic" panose="020B0502020202020204" pitchFamily="34" charset="0"/>
              </a:rPr>
              <a:t>VTT </a:t>
            </a:r>
            <a:r>
              <a:rPr lang="es-ES" sz="2400" dirty="0" err="1">
                <a:latin typeface="Century Gothic" panose="020B0502020202020204" pitchFamily="34" charset="0"/>
              </a:rPr>
              <a:t>Technical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Research</a:t>
            </a:r>
            <a:r>
              <a:rPr lang="es-ES" sz="2400" dirty="0">
                <a:latin typeface="Century Gothic" panose="020B0502020202020204" pitchFamily="34" charset="0"/>
              </a:rPr>
              <a:t> Centre </a:t>
            </a:r>
            <a:r>
              <a:rPr lang="es-ES" sz="2400" dirty="0" err="1">
                <a:latin typeface="Century Gothic" panose="020B0502020202020204" pitchFamily="34" charset="0"/>
              </a:rPr>
              <a:t>of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Finland</a:t>
            </a:r>
            <a:r>
              <a:rPr lang="es-ES" sz="2400" dirty="0">
                <a:latin typeface="Century Gothic" panose="020B0502020202020204" pitchFamily="34" charset="0"/>
              </a:rPr>
              <a:t> (leader), Amo, </a:t>
            </a:r>
            <a:r>
              <a:rPr lang="es-ES" sz="2400" dirty="0" err="1">
                <a:latin typeface="Century Gothic" panose="020B0502020202020204" pitchFamily="34" charset="0"/>
              </a:rPr>
              <a:t>Bergische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Universitaet</a:t>
            </a:r>
            <a:r>
              <a:rPr lang="es-ES" sz="2400" dirty="0">
                <a:latin typeface="Century Gothic" panose="020B0502020202020204" pitchFamily="34" charset="0"/>
              </a:rPr>
              <a:t> Wuppertal, Fraunhofer </a:t>
            </a:r>
            <a:r>
              <a:rPr lang="es-ES" sz="2400" dirty="0" err="1">
                <a:latin typeface="Century Gothic" panose="020B0502020202020204" pitchFamily="34" charset="0"/>
              </a:rPr>
              <a:t>Gesellschaft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Zur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Foerderung</a:t>
            </a:r>
            <a:r>
              <a:rPr lang="es-ES" sz="2400" dirty="0">
                <a:latin typeface="Century Gothic" panose="020B0502020202020204" pitchFamily="34" charset="0"/>
              </a:rPr>
              <a:t> Der </a:t>
            </a:r>
            <a:r>
              <a:rPr lang="es-ES" sz="2400" dirty="0" err="1">
                <a:latin typeface="Century Gothic" panose="020B0502020202020204" pitchFamily="34" charset="0"/>
              </a:rPr>
              <a:t>Angewandten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Forschung</a:t>
            </a:r>
            <a:r>
              <a:rPr lang="es-ES" sz="2400" dirty="0">
                <a:latin typeface="Century Gothic" panose="020B0502020202020204" pitchFamily="34" charset="0"/>
              </a:rPr>
              <a:t> E.V., </a:t>
            </a:r>
            <a:r>
              <a:rPr lang="es-ES" sz="2400" dirty="0" err="1">
                <a:latin typeface="Century Gothic" panose="020B0502020202020204" pitchFamily="34" charset="0"/>
              </a:rPr>
              <a:t>Kovilta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Oy</a:t>
            </a:r>
            <a:r>
              <a:rPr lang="es-ES" sz="2400" dirty="0">
                <a:latin typeface="Century Gothic" panose="020B0502020202020204" pitchFamily="34" charset="0"/>
              </a:rPr>
              <a:t>, </a:t>
            </a:r>
            <a:r>
              <a:rPr lang="es-ES" sz="2400" dirty="0" err="1">
                <a:latin typeface="Century Gothic" panose="020B0502020202020204" pitchFamily="34" charset="0"/>
              </a:rPr>
              <a:t>Laboratoire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National</a:t>
            </a:r>
            <a:r>
              <a:rPr lang="es-ES" sz="2400" dirty="0">
                <a:latin typeface="Century Gothic" panose="020B0502020202020204" pitchFamily="34" charset="0"/>
              </a:rPr>
              <a:t> de </a:t>
            </a:r>
            <a:r>
              <a:rPr lang="es-ES" sz="2400" dirty="0" err="1">
                <a:latin typeface="Century Gothic" panose="020B0502020202020204" pitchFamily="34" charset="0"/>
              </a:rPr>
              <a:t>Metrologie</a:t>
            </a:r>
            <a:r>
              <a:rPr lang="es-ES" sz="2400" dirty="0">
                <a:latin typeface="Century Gothic" panose="020B0502020202020204" pitchFamily="34" charset="0"/>
              </a:rPr>
              <a:t> Et </a:t>
            </a:r>
            <a:r>
              <a:rPr lang="es-ES" sz="2400" dirty="0" err="1">
                <a:latin typeface="Century Gothic" panose="020B0502020202020204" pitchFamily="34" charset="0"/>
              </a:rPr>
              <a:t>D’Essais</a:t>
            </a:r>
            <a:r>
              <a:rPr lang="es-ES" sz="2400" dirty="0">
                <a:latin typeface="Century Gothic" panose="020B0502020202020204" pitchFamily="34" charset="0"/>
              </a:rPr>
              <a:t>, </a:t>
            </a:r>
            <a:r>
              <a:rPr lang="es-ES" sz="2400" dirty="0" err="1">
                <a:latin typeface="Century Gothic" panose="020B0502020202020204" pitchFamily="34" charset="0"/>
              </a:rPr>
              <a:t>Lunds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Universitet</a:t>
            </a:r>
            <a:r>
              <a:rPr lang="es-ES" sz="2400" dirty="0">
                <a:latin typeface="Century Gothic" panose="020B0502020202020204" pitchFamily="34" charset="0"/>
              </a:rPr>
              <a:t>, </a:t>
            </a:r>
            <a:r>
              <a:rPr lang="es-ES" sz="2400" dirty="0" err="1">
                <a:latin typeface="Century Gothic" panose="020B0502020202020204" pitchFamily="34" charset="0"/>
              </a:rPr>
              <a:t>Politechnika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</a:rPr>
              <a:t>Lodzka</a:t>
            </a:r>
            <a:endParaRPr lang="es-ES" sz="2400" dirty="0">
              <a:latin typeface="Century Gothic" panose="020B0502020202020204" pitchFamily="34" charset="0"/>
            </a:endParaRPr>
          </a:p>
        </p:txBody>
      </p:sp>
      <p:pic>
        <p:nvPicPr>
          <p:cNvPr id="121" name="Picture 2">
            <a:extLst>
              <a:ext uri="{FF2B5EF4-FFF2-40B4-BE49-F238E27FC236}">
                <a16:creationId xmlns:a16="http://schemas.microsoft.com/office/drawing/2014/main" id="{D52FAD2D-7FD4-43DC-AB6E-15C18D7C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0" y="1844675"/>
            <a:ext cx="2854563" cy="43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Imagen 121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FA31EEAE-E99A-4948-B0DD-A1575DB4F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665" y="6167161"/>
            <a:ext cx="5868786" cy="2486136"/>
          </a:xfrm>
          <a:prstGeom prst="rect">
            <a:avLst/>
          </a:prstGeom>
        </p:spPr>
      </p:pic>
      <p:sp>
        <p:nvSpPr>
          <p:cNvPr id="123" name="CuadroTexto 122">
            <a:extLst>
              <a:ext uri="{FF2B5EF4-FFF2-40B4-BE49-F238E27FC236}">
                <a16:creationId xmlns:a16="http://schemas.microsoft.com/office/drawing/2014/main" id="{691CDC98-7508-4778-AF1B-AE8AED110DBA}"/>
              </a:ext>
            </a:extLst>
          </p:cNvPr>
          <p:cNvSpPr txBox="1"/>
          <p:nvPr/>
        </p:nvSpPr>
        <p:spPr>
          <a:xfrm>
            <a:off x="831850" y="8897283"/>
            <a:ext cx="1318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EC7E0E"/>
              </a:buClr>
            </a:pPr>
            <a:r>
              <a:rPr lang="en-US" sz="2400" b="1" dirty="0">
                <a:latin typeface="Century Gothic" panose="020B0502020202020204" pitchFamily="34" charset="0"/>
              </a:rPr>
              <a:t>TRAFAIR: Understanding Traffic Flows to Improve Air quality. </a:t>
            </a:r>
            <a:r>
              <a:rPr lang="it-IT" sz="2400" dirty="0">
                <a:latin typeface="Century Gothic" panose="020B0502020202020204" pitchFamily="34" charset="0"/>
              </a:rPr>
              <a:t>Università Degli Studi di Módena e Reggio Emilia (líder), CESGA, Comune di Modena (CMO), Concello de Santiago de Compostela, LepidaSpA, Regione Toscana (TR), Universidad de Zaragoza, Dipartimento di Ingegneria dell'Informazione, Università degli Studi di Firenze(UNIFI)</a:t>
            </a:r>
            <a:endParaRPr lang="es-ES" sz="2400" dirty="0">
              <a:latin typeface="Century Gothic" panose="020B0502020202020204" pitchFamily="34" charset="0"/>
            </a:endParaRPr>
          </a:p>
        </p:txBody>
      </p:sp>
      <p:pic>
        <p:nvPicPr>
          <p:cNvPr id="124" name="Imagen 123">
            <a:extLst>
              <a:ext uri="{FF2B5EF4-FFF2-40B4-BE49-F238E27FC236}">
                <a16:creationId xmlns:a16="http://schemas.microsoft.com/office/drawing/2014/main" id="{24D20C24-64EE-410C-9EB6-3F06E862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50" y="8678868"/>
            <a:ext cx="5327649" cy="2256898"/>
          </a:xfrm>
          <a:prstGeom prst="rect">
            <a:avLst/>
          </a:prstGeom>
        </p:spPr>
      </p:pic>
      <p:sp>
        <p:nvSpPr>
          <p:cNvPr id="125" name="CuadroTexto 124">
            <a:extLst>
              <a:ext uri="{FF2B5EF4-FFF2-40B4-BE49-F238E27FC236}">
                <a16:creationId xmlns:a16="http://schemas.microsoft.com/office/drawing/2014/main" id="{691397EE-7276-4918-A027-1385ABBE3B80}"/>
              </a:ext>
            </a:extLst>
          </p:cNvPr>
          <p:cNvSpPr txBox="1"/>
          <p:nvPr/>
        </p:nvSpPr>
        <p:spPr>
          <a:xfrm>
            <a:off x="14651037" y="8702675"/>
            <a:ext cx="545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Public Open Data, CEF Telecom</a:t>
            </a: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4D1F7581-31B2-4F14-AFB0-77F9B93133D6}"/>
              </a:ext>
            </a:extLst>
          </p:cNvPr>
          <p:cNvSpPr txBox="1"/>
          <p:nvPr/>
        </p:nvSpPr>
        <p:spPr>
          <a:xfrm>
            <a:off x="14395450" y="8073965"/>
            <a:ext cx="4602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3631E"/>
                </a:solidFill>
                <a:latin typeface="Century Gothic" panose="020B0502020202020204" pitchFamily="34" charset="0"/>
              </a:rPr>
              <a:t>2020 FETPROACT-09-2020 </a:t>
            </a:r>
            <a:endParaRPr lang="es-ES" sz="2000" dirty="0">
              <a:latin typeface="Century Gothic" panose="020B0502020202020204" pitchFamily="34" charset="0"/>
            </a:endParaRPr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id="{8C2DB457-2792-4066-80A4-E7DECC0E6A55}"/>
              </a:ext>
            </a:extLst>
          </p:cNvPr>
          <p:cNvSpPr/>
          <p:nvPr/>
        </p:nvSpPr>
        <p:spPr>
          <a:xfrm>
            <a:off x="429657" y="8653297"/>
            <a:ext cx="19680793" cy="2259178"/>
          </a:xfrm>
          <a:prstGeom prst="rect">
            <a:avLst/>
          </a:prstGeom>
          <a:noFill/>
          <a:ln>
            <a:solidFill>
              <a:srgbClr val="EC7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bIns="180000" rtlCol="0" anchor="b" anchorCtr="0"/>
          <a:lstStyle/>
          <a:p>
            <a:pPr marL="180000"/>
            <a:endParaRPr lang="es-ES" sz="3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84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3197" y="2414428"/>
            <a:ext cx="975965" cy="34376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950816" y="11128091"/>
            <a:ext cx="88900" cy="36195"/>
          </a:xfrm>
          <a:custGeom>
            <a:avLst/>
            <a:gdLst/>
            <a:ahLst/>
            <a:cxnLst/>
            <a:rect l="l" t="t" r="r" b="b"/>
            <a:pathLst>
              <a:path w="88900" h="36195">
                <a:moveTo>
                  <a:pt x="45768" y="0"/>
                </a:moveTo>
                <a:lnTo>
                  <a:pt x="28412" y="2464"/>
                </a:lnTo>
                <a:lnTo>
                  <a:pt x="14010" y="7192"/>
                </a:lnTo>
                <a:lnTo>
                  <a:pt x="4044" y="13504"/>
                </a:lnTo>
                <a:lnTo>
                  <a:pt x="0" y="20721"/>
                </a:lnTo>
                <a:lnTo>
                  <a:pt x="2933" y="27502"/>
                </a:lnTo>
                <a:lnTo>
                  <a:pt x="12016" y="32619"/>
                </a:lnTo>
                <a:lnTo>
                  <a:pt x="25837" y="35596"/>
                </a:lnTo>
                <a:lnTo>
                  <a:pt x="42982" y="35957"/>
                </a:lnTo>
                <a:lnTo>
                  <a:pt x="60339" y="33509"/>
                </a:lnTo>
                <a:lnTo>
                  <a:pt x="74708" y="28828"/>
                </a:lnTo>
                <a:lnTo>
                  <a:pt x="84622" y="22566"/>
                </a:lnTo>
                <a:lnTo>
                  <a:pt x="88615" y="15371"/>
                </a:lnTo>
                <a:lnTo>
                  <a:pt x="85679" y="8569"/>
                </a:lnTo>
                <a:lnTo>
                  <a:pt x="76650" y="3405"/>
                </a:lnTo>
                <a:lnTo>
                  <a:pt x="62892" y="381"/>
                </a:lnTo>
                <a:lnTo>
                  <a:pt x="45768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64626" y="10974548"/>
            <a:ext cx="88900" cy="37465"/>
          </a:xfrm>
          <a:custGeom>
            <a:avLst/>
            <a:gdLst/>
            <a:ahLst/>
            <a:cxnLst/>
            <a:rect l="l" t="t" r="r" b="b"/>
            <a:pathLst>
              <a:path w="88900" h="37465">
                <a:moveTo>
                  <a:pt x="45799" y="0"/>
                </a:moveTo>
                <a:lnTo>
                  <a:pt x="28489" y="2326"/>
                </a:lnTo>
                <a:lnTo>
                  <a:pt x="14096" y="7031"/>
                </a:lnTo>
                <a:lnTo>
                  <a:pt x="4105" y="13431"/>
                </a:lnTo>
                <a:lnTo>
                  <a:pt x="0" y="20847"/>
                </a:lnTo>
                <a:lnTo>
                  <a:pt x="2834" y="27896"/>
                </a:lnTo>
                <a:lnTo>
                  <a:pt x="11811" y="33307"/>
                </a:lnTo>
                <a:lnTo>
                  <a:pt x="25538" y="36567"/>
                </a:lnTo>
                <a:lnTo>
                  <a:pt x="42626" y="37161"/>
                </a:lnTo>
                <a:lnTo>
                  <a:pt x="59957" y="34854"/>
                </a:lnTo>
                <a:lnTo>
                  <a:pt x="74322" y="30194"/>
                </a:lnTo>
                <a:lnTo>
                  <a:pt x="84265" y="23839"/>
                </a:lnTo>
                <a:lnTo>
                  <a:pt x="88332" y="16449"/>
                </a:lnTo>
                <a:lnTo>
                  <a:pt x="85469" y="9379"/>
                </a:lnTo>
                <a:lnTo>
                  <a:pt x="76517" y="3921"/>
                </a:lnTo>
                <a:lnTo>
                  <a:pt x="62839" y="614"/>
                </a:lnTo>
                <a:lnTo>
                  <a:pt x="45799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24036" y="10981699"/>
            <a:ext cx="88900" cy="37465"/>
          </a:xfrm>
          <a:custGeom>
            <a:avLst/>
            <a:gdLst/>
            <a:ahLst/>
            <a:cxnLst/>
            <a:rect l="l" t="t" r="r" b="b"/>
            <a:pathLst>
              <a:path w="88900" h="37465">
                <a:moveTo>
                  <a:pt x="45914" y="0"/>
                </a:moveTo>
                <a:lnTo>
                  <a:pt x="28598" y="2362"/>
                </a:lnTo>
                <a:lnTo>
                  <a:pt x="14193" y="7094"/>
                </a:lnTo>
                <a:lnTo>
                  <a:pt x="4170" y="13514"/>
                </a:lnTo>
                <a:lnTo>
                  <a:pt x="0" y="20941"/>
                </a:lnTo>
                <a:lnTo>
                  <a:pt x="2800" y="27986"/>
                </a:lnTo>
                <a:lnTo>
                  <a:pt x="11716" y="33383"/>
                </a:lnTo>
                <a:lnTo>
                  <a:pt x="25400" y="36617"/>
                </a:lnTo>
                <a:lnTo>
                  <a:pt x="42501" y="37171"/>
                </a:lnTo>
                <a:lnTo>
                  <a:pt x="59814" y="34823"/>
                </a:lnTo>
                <a:lnTo>
                  <a:pt x="74196" y="30132"/>
                </a:lnTo>
                <a:lnTo>
                  <a:pt x="84181" y="23757"/>
                </a:lnTo>
                <a:lnTo>
                  <a:pt x="88300" y="16355"/>
                </a:lnTo>
                <a:lnTo>
                  <a:pt x="85480" y="9292"/>
                </a:lnTo>
                <a:lnTo>
                  <a:pt x="76578" y="3854"/>
                </a:lnTo>
                <a:lnTo>
                  <a:pt x="62942" y="578"/>
                </a:lnTo>
                <a:lnTo>
                  <a:pt x="45914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3517" y="10989119"/>
            <a:ext cx="88265" cy="37465"/>
          </a:xfrm>
          <a:custGeom>
            <a:avLst/>
            <a:gdLst/>
            <a:ahLst/>
            <a:cxnLst/>
            <a:rect l="l" t="t" r="r" b="b"/>
            <a:pathLst>
              <a:path w="88264" h="37465">
                <a:moveTo>
                  <a:pt x="46019" y="0"/>
                </a:moveTo>
                <a:lnTo>
                  <a:pt x="28720" y="2402"/>
                </a:lnTo>
                <a:lnTo>
                  <a:pt x="14280" y="7169"/>
                </a:lnTo>
                <a:lnTo>
                  <a:pt x="4205" y="13614"/>
                </a:lnTo>
                <a:lnTo>
                  <a:pt x="0" y="21046"/>
                </a:lnTo>
                <a:lnTo>
                  <a:pt x="2743" y="28089"/>
                </a:lnTo>
                <a:lnTo>
                  <a:pt x="11631" y="33471"/>
                </a:lnTo>
                <a:lnTo>
                  <a:pt x="25292" y="36679"/>
                </a:lnTo>
                <a:lnTo>
                  <a:pt x="42354" y="37203"/>
                </a:lnTo>
                <a:lnTo>
                  <a:pt x="59668" y="34823"/>
                </a:lnTo>
                <a:lnTo>
                  <a:pt x="74067" y="30103"/>
                </a:lnTo>
                <a:lnTo>
                  <a:pt x="84085" y="23703"/>
                </a:lnTo>
                <a:lnTo>
                  <a:pt x="88259" y="16282"/>
                </a:lnTo>
                <a:lnTo>
                  <a:pt x="85494" y="9225"/>
                </a:lnTo>
                <a:lnTo>
                  <a:pt x="76637" y="3802"/>
                </a:lnTo>
                <a:lnTo>
                  <a:pt x="63031" y="548"/>
                </a:lnTo>
                <a:lnTo>
                  <a:pt x="46019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30069" y="10922844"/>
            <a:ext cx="88265" cy="38100"/>
          </a:xfrm>
          <a:custGeom>
            <a:avLst/>
            <a:gdLst/>
            <a:ahLst/>
            <a:cxnLst/>
            <a:rect l="l" t="t" r="r" b="b"/>
            <a:pathLst>
              <a:path w="88265" h="38100">
                <a:moveTo>
                  <a:pt x="46166" y="0"/>
                </a:moveTo>
                <a:lnTo>
                  <a:pt x="28867" y="2387"/>
                </a:lnTo>
                <a:lnTo>
                  <a:pt x="14409" y="7188"/>
                </a:lnTo>
                <a:lnTo>
                  <a:pt x="4287" y="13708"/>
                </a:lnTo>
                <a:lnTo>
                  <a:pt x="0" y="21255"/>
                </a:lnTo>
                <a:lnTo>
                  <a:pt x="2653" y="28424"/>
                </a:lnTo>
                <a:lnTo>
                  <a:pt x="11447" y="33923"/>
                </a:lnTo>
                <a:lnTo>
                  <a:pt x="25020" y="37226"/>
                </a:lnTo>
                <a:lnTo>
                  <a:pt x="42009" y="37810"/>
                </a:lnTo>
                <a:lnTo>
                  <a:pt x="59333" y="35443"/>
                </a:lnTo>
                <a:lnTo>
                  <a:pt x="73752" y="30690"/>
                </a:lnTo>
                <a:lnTo>
                  <a:pt x="83808" y="24216"/>
                </a:lnTo>
                <a:lnTo>
                  <a:pt x="88039" y="16690"/>
                </a:lnTo>
                <a:lnTo>
                  <a:pt x="85394" y="9501"/>
                </a:lnTo>
                <a:lnTo>
                  <a:pt x="76632" y="3959"/>
                </a:lnTo>
                <a:lnTo>
                  <a:pt x="63105" y="609"/>
                </a:lnTo>
                <a:lnTo>
                  <a:pt x="46166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9980" y="10930245"/>
            <a:ext cx="88265" cy="38100"/>
          </a:xfrm>
          <a:custGeom>
            <a:avLst/>
            <a:gdLst/>
            <a:ahLst/>
            <a:cxnLst/>
            <a:rect l="l" t="t" r="r" b="b"/>
            <a:pathLst>
              <a:path w="88264" h="38100">
                <a:moveTo>
                  <a:pt x="46260" y="0"/>
                </a:moveTo>
                <a:lnTo>
                  <a:pt x="28948" y="2423"/>
                </a:lnTo>
                <a:lnTo>
                  <a:pt x="14483" y="7251"/>
                </a:lnTo>
                <a:lnTo>
                  <a:pt x="4342" y="13791"/>
                </a:lnTo>
                <a:lnTo>
                  <a:pt x="0" y="21350"/>
                </a:lnTo>
                <a:lnTo>
                  <a:pt x="2593" y="28522"/>
                </a:lnTo>
                <a:lnTo>
                  <a:pt x="11343" y="34004"/>
                </a:lnTo>
                <a:lnTo>
                  <a:pt x="24883" y="37279"/>
                </a:lnTo>
                <a:lnTo>
                  <a:pt x="41841" y="37831"/>
                </a:lnTo>
                <a:lnTo>
                  <a:pt x="59135" y="35427"/>
                </a:lnTo>
                <a:lnTo>
                  <a:pt x="73574" y="30643"/>
                </a:lnTo>
                <a:lnTo>
                  <a:pt x="83681" y="24146"/>
                </a:lnTo>
                <a:lnTo>
                  <a:pt x="87976" y="16606"/>
                </a:lnTo>
                <a:lnTo>
                  <a:pt x="85389" y="9423"/>
                </a:lnTo>
                <a:lnTo>
                  <a:pt x="76675" y="3897"/>
                </a:lnTo>
                <a:lnTo>
                  <a:pt x="63182" y="574"/>
                </a:lnTo>
                <a:lnTo>
                  <a:pt x="4626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49973" y="10937931"/>
            <a:ext cx="88265" cy="38100"/>
          </a:xfrm>
          <a:custGeom>
            <a:avLst/>
            <a:gdLst/>
            <a:ahLst/>
            <a:cxnLst/>
            <a:rect l="l" t="t" r="r" b="b"/>
            <a:pathLst>
              <a:path w="88264" h="38100">
                <a:moveTo>
                  <a:pt x="46386" y="0"/>
                </a:moveTo>
                <a:lnTo>
                  <a:pt x="29104" y="2456"/>
                </a:lnTo>
                <a:lnTo>
                  <a:pt x="14601" y="7317"/>
                </a:lnTo>
                <a:lnTo>
                  <a:pt x="4394" y="13880"/>
                </a:lnTo>
                <a:lnTo>
                  <a:pt x="0" y="21444"/>
                </a:lnTo>
                <a:lnTo>
                  <a:pt x="2525" y="28606"/>
                </a:lnTo>
                <a:lnTo>
                  <a:pt x="11211" y="34072"/>
                </a:lnTo>
                <a:lnTo>
                  <a:pt x="24708" y="37323"/>
                </a:lnTo>
                <a:lnTo>
                  <a:pt x="41663" y="37841"/>
                </a:lnTo>
                <a:lnTo>
                  <a:pt x="58981" y="35407"/>
                </a:lnTo>
                <a:lnTo>
                  <a:pt x="73440" y="30594"/>
                </a:lnTo>
                <a:lnTo>
                  <a:pt x="83575" y="24075"/>
                </a:lnTo>
                <a:lnTo>
                  <a:pt x="87924" y="16523"/>
                </a:lnTo>
                <a:lnTo>
                  <a:pt x="85382" y="9341"/>
                </a:lnTo>
                <a:lnTo>
                  <a:pt x="76728" y="3832"/>
                </a:lnTo>
                <a:lnTo>
                  <a:pt x="63286" y="537"/>
                </a:lnTo>
                <a:lnTo>
                  <a:pt x="46386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6443" y="10809672"/>
            <a:ext cx="87630" cy="39370"/>
          </a:xfrm>
          <a:custGeom>
            <a:avLst/>
            <a:gdLst/>
            <a:ahLst/>
            <a:cxnLst/>
            <a:rect l="l" t="t" r="r" b="b"/>
            <a:pathLst>
              <a:path w="87629" h="39370">
                <a:moveTo>
                  <a:pt x="46700" y="0"/>
                </a:moveTo>
                <a:lnTo>
                  <a:pt x="29477" y="2453"/>
                </a:lnTo>
                <a:lnTo>
                  <a:pt x="14943" y="7404"/>
                </a:lnTo>
                <a:lnTo>
                  <a:pt x="4612" y="14131"/>
                </a:lnTo>
                <a:lnTo>
                  <a:pt x="0" y="21915"/>
                </a:lnTo>
                <a:lnTo>
                  <a:pt x="2257" y="29319"/>
                </a:lnTo>
                <a:lnTo>
                  <a:pt x="10690" y="34996"/>
                </a:lnTo>
                <a:lnTo>
                  <a:pt x="23977" y="38407"/>
                </a:lnTo>
                <a:lnTo>
                  <a:pt x="40794" y="39014"/>
                </a:lnTo>
                <a:lnTo>
                  <a:pt x="58042" y="36566"/>
                </a:lnTo>
                <a:lnTo>
                  <a:pt x="72546" y="31658"/>
                </a:lnTo>
                <a:lnTo>
                  <a:pt x="82823" y="24976"/>
                </a:lnTo>
                <a:lnTo>
                  <a:pt x="87390" y="17203"/>
                </a:lnTo>
                <a:lnTo>
                  <a:pt x="85093" y="9786"/>
                </a:lnTo>
                <a:lnTo>
                  <a:pt x="76680" y="4070"/>
                </a:lnTo>
                <a:lnTo>
                  <a:pt x="63450" y="620"/>
                </a:lnTo>
                <a:lnTo>
                  <a:pt x="4670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43626" y="10088124"/>
            <a:ext cx="231775" cy="179070"/>
          </a:xfrm>
          <a:custGeom>
            <a:avLst/>
            <a:gdLst/>
            <a:ahLst/>
            <a:cxnLst/>
            <a:rect l="l" t="t" r="r" b="b"/>
            <a:pathLst>
              <a:path w="231775" h="179070">
                <a:moveTo>
                  <a:pt x="83540" y="23126"/>
                </a:moveTo>
                <a:lnTo>
                  <a:pt x="78422" y="14516"/>
                </a:lnTo>
                <a:lnTo>
                  <a:pt x="67995" y="7289"/>
                </a:lnTo>
                <a:lnTo>
                  <a:pt x="53721" y="2197"/>
                </a:lnTo>
                <a:lnTo>
                  <a:pt x="37147" y="0"/>
                </a:lnTo>
                <a:lnTo>
                  <a:pt x="21297" y="1231"/>
                </a:lnTo>
                <a:lnTo>
                  <a:pt x="9029" y="5537"/>
                </a:lnTo>
                <a:lnTo>
                  <a:pt x="1536" y="12230"/>
                </a:lnTo>
                <a:lnTo>
                  <a:pt x="0" y="20637"/>
                </a:lnTo>
                <a:lnTo>
                  <a:pt x="5029" y="29235"/>
                </a:lnTo>
                <a:lnTo>
                  <a:pt x="15430" y="36436"/>
                </a:lnTo>
                <a:lnTo>
                  <a:pt x="29692" y="41503"/>
                </a:lnTo>
                <a:lnTo>
                  <a:pt x="46355" y="43700"/>
                </a:lnTo>
                <a:lnTo>
                  <a:pt x="62293" y="42468"/>
                </a:lnTo>
                <a:lnTo>
                  <a:pt x="74599" y="38201"/>
                </a:lnTo>
                <a:lnTo>
                  <a:pt x="82080" y="31534"/>
                </a:lnTo>
                <a:lnTo>
                  <a:pt x="83540" y="23126"/>
                </a:lnTo>
                <a:close/>
              </a:path>
              <a:path w="231775" h="179070">
                <a:moveTo>
                  <a:pt x="97878" y="91097"/>
                </a:moveTo>
                <a:lnTo>
                  <a:pt x="92824" y="82550"/>
                </a:lnTo>
                <a:lnTo>
                  <a:pt x="82397" y="75374"/>
                </a:lnTo>
                <a:lnTo>
                  <a:pt x="68097" y="70319"/>
                </a:lnTo>
                <a:lnTo>
                  <a:pt x="51422" y="68135"/>
                </a:lnTo>
                <a:lnTo>
                  <a:pt x="35420" y="69354"/>
                </a:lnTo>
                <a:lnTo>
                  <a:pt x="23025" y="73609"/>
                </a:lnTo>
                <a:lnTo>
                  <a:pt x="15430" y="80251"/>
                </a:lnTo>
                <a:lnTo>
                  <a:pt x="13830" y="88595"/>
                </a:lnTo>
                <a:lnTo>
                  <a:pt x="18808" y="97129"/>
                </a:lnTo>
                <a:lnTo>
                  <a:pt x="29184" y="104279"/>
                </a:lnTo>
                <a:lnTo>
                  <a:pt x="43497" y="109308"/>
                </a:lnTo>
                <a:lnTo>
                  <a:pt x="60236" y="111493"/>
                </a:lnTo>
                <a:lnTo>
                  <a:pt x="76276" y="110274"/>
                </a:lnTo>
                <a:lnTo>
                  <a:pt x="88709" y="106032"/>
                </a:lnTo>
                <a:lnTo>
                  <a:pt x="96304" y="99428"/>
                </a:lnTo>
                <a:lnTo>
                  <a:pt x="97878" y="91097"/>
                </a:lnTo>
                <a:close/>
              </a:path>
              <a:path w="231775" h="179070">
                <a:moveTo>
                  <a:pt x="111556" y="158508"/>
                </a:moveTo>
                <a:lnTo>
                  <a:pt x="106578" y="150037"/>
                </a:lnTo>
                <a:lnTo>
                  <a:pt x="96177" y="142913"/>
                </a:lnTo>
                <a:lnTo>
                  <a:pt x="81838" y="137896"/>
                </a:lnTo>
                <a:lnTo>
                  <a:pt x="65074" y="135724"/>
                </a:lnTo>
                <a:lnTo>
                  <a:pt x="48971" y="136931"/>
                </a:lnTo>
                <a:lnTo>
                  <a:pt x="36449" y="141147"/>
                </a:lnTo>
                <a:lnTo>
                  <a:pt x="28714" y="147726"/>
                </a:lnTo>
                <a:lnTo>
                  <a:pt x="27012" y="156006"/>
                </a:lnTo>
                <a:lnTo>
                  <a:pt x="31940" y="164465"/>
                </a:lnTo>
                <a:lnTo>
                  <a:pt x="42316" y="171551"/>
                </a:lnTo>
                <a:lnTo>
                  <a:pt x="56654" y="176542"/>
                </a:lnTo>
                <a:lnTo>
                  <a:pt x="73469" y="178701"/>
                </a:lnTo>
                <a:lnTo>
                  <a:pt x="89611" y="177507"/>
                </a:lnTo>
                <a:lnTo>
                  <a:pt x="102171" y="173316"/>
                </a:lnTo>
                <a:lnTo>
                  <a:pt x="109893" y="166763"/>
                </a:lnTo>
                <a:lnTo>
                  <a:pt x="111556" y="158508"/>
                </a:lnTo>
                <a:close/>
              </a:path>
              <a:path w="231775" h="179070">
                <a:moveTo>
                  <a:pt x="216395" y="27305"/>
                </a:moveTo>
                <a:lnTo>
                  <a:pt x="211188" y="18694"/>
                </a:lnTo>
                <a:lnTo>
                  <a:pt x="200685" y="11442"/>
                </a:lnTo>
                <a:lnTo>
                  <a:pt x="186385" y="6324"/>
                </a:lnTo>
                <a:lnTo>
                  <a:pt x="169786" y="4089"/>
                </a:lnTo>
                <a:lnTo>
                  <a:pt x="153962" y="5283"/>
                </a:lnTo>
                <a:lnTo>
                  <a:pt x="141757" y="9563"/>
                </a:lnTo>
                <a:lnTo>
                  <a:pt x="134366" y="16243"/>
                </a:lnTo>
                <a:lnTo>
                  <a:pt x="132969" y="24650"/>
                </a:lnTo>
                <a:lnTo>
                  <a:pt x="138125" y="33261"/>
                </a:lnTo>
                <a:lnTo>
                  <a:pt x="148590" y="40474"/>
                </a:lnTo>
                <a:lnTo>
                  <a:pt x="162902" y="45567"/>
                </a:lnTo>
                <a:lnTo>
                  <a:pt x="179539" y="47790"/>
                </a:lnTo>
                <a:lnTo>
                  <a:pt x="195414" y="46596"/>
                </a:lnTo>
                <a:lnTo>
                  <a:pt x="207645" y="42354"/>
                </a:lnTo>
                <a:lnTo>
                  <a:pt x="215036" y="35699"/>
                </a:lnTo>
                <a:lnTo>
                  <a:pt x="216395" y="27305"/>
                </a:lnTo>
                <a:close/>
              </a:path>
              <a:path w="231775" h="179070">
                <a:moveTo>
                  <a:pt x="231559" y="95300"/>
                </a:moveTo>
                <a:lnTo>
                  <a:pt x="226428" y="86741"/>
                </a:lnTo>
                <a:lnTo>
                  <a:pt x="215925" y="79552"/>
                </a:lnTo>
                <a:lnTo>
                  <a:pt x="201587" y="74460"/>
                </a:lnTo>
                <a:lnTo>
                  <a:pt x="184899" y="72224"/>
                </a:lnTo>
                <a:lnTo>
                  <a:pt x="168973" y="73418"/>
                </a:lnTo>
                <a:lnTo>
                  <a:pt x="156641" y="77660"/>
                </a:lnTo>
                <a:lnTo>
                  <a:pt x="149123" y="84277"/>
                </a:lnTo>
                <a:lnTo>
                  <a:pt x="147612" y="92621"/>
                </a:lnTo>
                <a:lnTo>
                  <a:pt x="152679" y="101168"/>
                </a:lnTo>
                <a:lnTo>
                  <a:pt x="163131" y="108331"/>
                </a:lnTo>
                <a:lnTo>
                  <a:pt x="177482" y="113385"/>
                </a:lnTo>
                <a:lnTo>
                  <a:pt x="194233" y="115595"/>
                </a:lnTo>
                <a:lnTo>
                  <a:pt x="210235" y="114427"/>
                </a:lnTo>
                <a:lnTo>
                  <a:pt x="222605" y="110210"/>
                </a:lnTo>
                <a:lnTo>
                  <a:pt x="230111" y="103619"/>
                </a:lnTo>
                <a:lnTo>
                  <a:pt x="231559" y="9530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751152" y="10159241"/>
            <a:ext cx="81915" cy="44450"/>
          </a:xfrm>
          <a:custGeom>
            <a:avLst/>
            <a:gdLst/>
            <a:ahLst/>
            <a:cxnLst/>
            <a:rect l="l" t="t" r="r" b="b"/>
            <a:pathLst>
              <a:path w="81915" h="44450">
                <a:moveTo>
                  <a:pt x="29735" y="0"/>
                </a:moveTo>
                <a:lnTo>
                  <a:pt x="15195" y="619"/>
                </a:lnTo>
                <a:lnTo>
                  <a:pt x="4984" y="4461"/>
                </a:lnTo>
                <a:lnTo>
                  <a:pt x="0" y="10897"/>
                </a:lnTo>
                <a:lnTo>
                  <a:pt x="1139" y="19297"/>
                </a:lnTo>
                <a:lnTo>
                  <a:pt x="8518" y="28151"/>
                </a:lnTo>
                <a:lnTo>
                  <a:pt x="20499" y="35805"/>
                </a:lnTo>
                <a:lnTo>
                  <a:pt x="35465" y="41464"/>
                </a:lnTo>
                <a:lnTo>
                  <a:pt x="51797" y="44333"/>
                </a:lnTo>
                <a:lnTo>
                  <a:pt x="66404" y="43722"/>
                </a:lnTo>
                <a:lnTo>
                  <a:pt x="76679" y="39907"/>
                </a:lnTo>
                <a:lnTo>
                  <a:pt x="81683" y="33496"/>
                </a:lnTo>
                <a:lnTo>
                  <a:pt x="80476" y="25098"/>
                </a:lnTo>
                <a:lnTo>
                  <a:pt x="73040" y="16236"/>
                </a:lnTo>
                <a:lnTo>
                  <a:pt x="61011" y="8556"/>
                </a:lnTo>
                <a:lnTo>
                  <a:pt x="46030" y="2871"/>
                </a:lnTo>
                <a:lnTo>
                  <a:pt x="2973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61319" y="10023540"/>
            <a:ext cx="83185" cy="44450"/>
          </a:xfrm>
          <a:custGeom>
            <a:avLst/>
            <a:gdLst/>
            <a:ahLst/>
            <a:cxnLst/>
            <a:rect l="l" t="t" r="r" b="b"/>
            <a:pathLst>
              <a:path w="83184" h="44450">
                <a:moveTo>
                  <a:pt x="36323" y="0"/>
                </a:moveTo>
                <a:lnTo>
                  <a:pt x="20638" y="1220"/>
                </a:lnTo>
                <a:lnTo>
                  <a:pt x="8588" y="5532"/>
                </a:lnTo>
                <a:lnTo>
                  <a:pt x="1325" y="12261"/>
                </a:lnTo>
                <a:lnTo>
                  <a:pt x="0" y="20732"/>
                </a:lnTo>
                <a:lnTo>
                  <a:pt x="5201" y="29408"/>
                </a:lnTo>
                <a:lnTo>
                  <a:pt x="15670" y="36678"/>
                </a:lnTo>
                <a:lnTo>
                  <a:pt x="29927" y="41801"/>
                </a:lnTo>
                <a:lnTo>
                  <a:pt x="46490" y="44040"/>
                </a:lnTo>
                <a:lnTo>
                  <a:pt x="62238" y="42831"/>
                </a:lnTo>
                <a:lnTo>
                  <a:pt x="74341" y="38543"/>
                </a:lnTo>
                <a:lnTo>
                  <a:pt x="81613" y="31836"/>
                </a:lnTo>
                <a:lnTo>
                  <a:pt x="82866" y="23371"/>
                </a:lnTo>
                <a:lnTo>
                  <a:pt x="77579" y="14693"/>
                </a:lnTo>
                <a:lnTo>
                  <a:pt x="67063" y="7401"/>
                </a:lnTo>
                <a:lnTo>
                  <a:pt x="52813" y="2251"/>
                </a:lnTo>
                <a:lnTo>
                  <a:pt x="36323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29216" y="10019464"/>
            <a:ext cx="83185" cy="44450"/>
          </a:xfrm>
          <a:custGeom>
            <a:avLst/>
            <a:gdLst/>
            <a:ahLst/>
            <a:cxnLst/>
            <a:rect l="l" t="t" r="r" b="b"/>
            <a:pathLst>
              <a:path w="83184" h="44450">
                <a:moveTo>
                  <a:pt x="36669" y="0"/>
                </a:moveTo>
                <a:lnTo>
                  <a:pt x="20944" y="1257"/>
                </a:lnTo>
                <a:lnTo>
                  <a:pt x="8808" y="5597"/>
                </a:lnTo>
                <a:lnTo>
                  <a:pt x="1435" y="12343"/>
                </a:lnTo>
                <a:lnTo>
                  <a:pt x="0" y="20816"/>
                </a:lnTo>
                <a:lnTo>
                  <a:pt x="5088" y="29474"/>
                </a:lnTo>
                <a:lnTo>
                  <a:pt x="15486" y="36722"/>
                </a:lnTo>
                <a:lnTo>
                  <a:pt x="29708" y="41820"/>
                </a:lnTo>
                <a:lnTo>
                  <a:pt x="46270" y="44030"/>
                </a:lnTo>
                <a:lnTo>
                  <a:pt x="62075" y="42791"/>
                </a:lnTo>
                <a:lnTo>
                  <a:pt x="74239" y="38480"/>
                </a:lnTo>
                <a:lnTo>
                  <a:pt x="81599" y="31758"/>
                </a:lnTo>
                <a:lnTo>
                  <a:pt x="82992" y="23287"/>
                </a:lnTo>
                <a:lnTo>
                  <a:pt x="77828" y="14624"/>
                </a:lnTo>
                <a:lnTo>
                  <a:pt x="67389" y="7347"/>
                </a:lnTo>
                <a:lnTo>
                  <a:pt x="53170" y="2219"/>
                </a:lnTo>
                <a:lnTo>
                  <a:pt x="36669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0391" y="9520385"/>
            <a:ext cx="256648" cy="7985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447203" y="9325438"/>
            <a:ext cx="436245" cy="169545"/>
          </a:xfrm>
          <a:custGeom>
            <a:avLst/>
            <a:gdLst/>
            <a:ahLst/>
            <a:cxnLst/>
            <a:rect l="l" t="t" r="r" b="b"/>
            <a:pathLst>
              <a:path w="436244" h="169545">
                <a:moveTo>
                  <a:pt x="77279" y="68453"/>
                </a:moveTo>
                <a:lnTo>
                  <a:pt x="74193" y="65074"/>
                </a:lnTo>
                <a:lnTo>
                  <a:pt x="65493" y="65239"/>
                </a:lnTo>
                <a:lnTo>
                  <a:pt x="52578" y="69088"/>
                </a:lnTo>
                <a:lnTo>
                  <a:pt x="10883" y="93814"/>
                </a:lnTo>
                <a:lnTo>
                  <a:pt x="0" y="108864"/>
                </a:lnTo>
                <a:lnTo>
                  <a:pt x="3086" y="112242"/>
                </a:lnTo>
                <a:lnTo>
                  <a:pt x="53860" y="93027"/>
                </a:lnTo>
                <a:lnTo>
                  <a:pt x="77279" y="68453"/>
                </a:lnTo>
                <a:close/>
              </a:path>
              <a:path w="436244" h="169545">
                <a:moveTo>
                  <a:pt x="82905" y="125209"/>
                </a:moveTo>
                <a:lnTo>
                  <a:pt x="79679" y="121818"/>
                </a:lnTo>
                <a:lnTo>
                  <a:pt x="70827" y="121970"/>
                </a:lnTo>
                <a:lnTo>
                  <a:pt x="57810" y="125818"/>
                </a:lnTo>
                <a:lnTo>
                  <a:pt x="16065" y="150533"/>
                </a:lnTo>
                <a:lnTo>
                  <a:pt x="5422" y="165582"/>
                </a:lnTo>
                <a:lnTo>
                  <a:pt x="8661" y="168973"/>
                </a:lnTo>
                <a:lnTo>
                  <a:pt x="45275" y="158330"/>
                </a:lnTo>
                <a:lnTo>
                  <a:pt x="80479" y="131559"/>
                </a:lnTo>
                <a:lnTo>
                  <a:pt x="82905" y="125209"/>
                </a:lnTo>
                <a:close/>
              </a:path>
              <a:path w="436244" h="169545">
                <a:moveTo>
                  <a:pt x="166077" y="52095"/>
                </a:moveTo>
                <a:lnTo>
                  <a:pt x="162902" y="48704"/>
                </a:lnTo>
                <a:lnTo>
                  <a:pt x="154127" y="48856"/>
                </a:lnTo>
                <a:lnTo>
                  <a:pt x="141173" y="52705"/>
                </a:lnTo>
                <a:lnTo>
                  <a:pt x="99491" y="77406"/>
                </a:lnTo>
                <a:lnTo>
                  <a:pt x="88773" y="92468"/>
                </a:lnTo>
                <a:lnTo>
                  <a:pt x="91948" y="95859"/>
                </a:lnTo>
                <a:lnTo>
                  <a:pt x="142875" y="76669"/>
                </a:lnTo>
                <a:lnTo>
                  <a:pt x="166077" y="52095"/>
                </a:lnTo>
                <a:close/>
              </a:path>
              <a:path w="436244" h="169545">
                <a:moveTo>
                  <a:pt x="172834" y="108940"/>
                </a:moveTo>
                <a:lnTo>
                  <a:pt x="169506" y="105537"/>
                </a:lnTo>
                <a:lnTo>
                  <a:pt x="160566" y="105676"/>
                </a:lnTo>
                <a:lnTo>
                  <a:pt x="147485" y="109512"/>
                </a:lnTo>
                <a:lnTo>
                  <a:pt x="105778" y="134226"/>
                </a:lnTo>
                <a:lnTo>
                  <a:pt x="95300" y="149288"/>
                </a:lnTo>
                <a:lnTo>
                  <a:pt x="98628" y="152692"/>
                </a:lnTo>
                <a:lnTo>
                  <a:pt x="135432" y="142062"/>
                </a:lnTo>
                <a:lnTo>
                  <a:pt x="170497" y="115290"/>
                </a:lnTo>
                <a:lnTo>
                  <a:pt x="172834" y="108940"/>
                </a:lnTo>
                <a:close/>
              </a:path>
              <a:path w="436244" h="169545">
                <a:moveTo>
                  <a:pt x="255498" y="35788"/>
                </a:moveTo>
                <a:lnTo>
                  <a:pt x="252222" y="32385"/>
                </a:lnTo>
                <a:lnTo>
                  <a:pt x="243370" y="32537"/>
                </a:lnTo>
                <a:lnTo>
                  <a:pt x="230339" y="36372"/>
                </a:lnTo>
                <a:lnTo>
                  <a:pt x="188696" y="61074"/>
                </a:lnTo>
                <a:lnTo>
                  <a:pt x="178168" y="76136"/>
                </a:lnTo>
                <a:lnTo>
                  <a:pt x="181419" y="79540"/>
                </a:lnTo>
                <a:lnTo>
                  <a:pt x="218020" y="68922"/>
                </a:lnTo>
                <a:lnTo>
                  <a:pt x="253111" y="42138"/>
                </a:lnTo>
                <a:lnTo>
                  <a:pt x="255498" y="35788"/>
                </a:lnTo>
                <a:close/>
              </a:path>
              <a:path w="436244" h="169545">
                <a:moveTo>
                  <a:pt x="263334" y="92722"/>
                </a:moveTo>
                <a:lnTo>
                  <a:pt x="259905" y="89319"/>
                </a:lnTo>
                <a:lnTo>
                  <a:pt x="250901" y="89446"/>
                </a:lnTo>
                <a:lnTo>
                  <a:pt x="237756" y="93268"/>
                </a:lnTo>
                <a:lnTo>
                  <a:pt x="196100" y="117970"/>
                </a:lnTo>
                <a:lnTo>
                  <a:pt x="185813" y="133057"/>
                </a:lnTo>
                <a:lnTo>
                  <a:pt x="189242" y="136461"/>
                </a:lnTo>
                <a:lnTo>
                  <a:pt x="226187" y="125857"/>
                </a:lnTo>
                <a:lnTo>
                  <a:pt x="261112" y="99085"/>
                </a:lnTo>
                <a:lnTo>
                  <a:pt x="263334" y="92722"/>
                </a:lnTo>
                <a:close/>
              </a:path>
              <a:path w="436244" h="169545">
                <a:moveTo>
                  <a:pt x="345465" y="19558"/>
                </a:moveTo>
                <a:lnTo>
                  <a:pt x="342099" y="16154"/>
                </a:lnTo>
                <a:lnTo>
                  <a:pt x="333159" y="16294"/>
                </a:lnTo>
                <a:lnTo>
                  <a:pt x="320078" y="20116"/>
                </a:lnTo>
                <a:lnTo>
                  <a:pt x="278485" y="44818"/>
                </a:lnTo>
                <a:lnTo>
                  <a:pt x="268122" y="59893"/>
                </a:lnTo>
                <a:lnTo>
                  <a:pt x="271475" y="63296"/>
                </a:lnTo>
                <a:lnTo>
                  <a:pt x="308241" y="52692"/>
                </a:lnTo>
                <a:lnTo>
                  <a:pt x="343179" y="25920"/>
                </a:lnTo>
                <a:lnTo>
                  <a:pt x="345465" y="19558"/>
                </a:lnTo>
                <a:close/>
              </a:path>
              <a:path w="436244" h="169545">
                <a:moveTo>
                  <a:pt x="354431" y="76593"/>
                </a:moveTo>
                <a:lnTo>
                  <a:pt x="350913" y="73177"/>
                </a:lnTo>
                <a:lnTo>
                  <a:pt x="341820" y="73304"/>
                </a:lnTo>
                <a:lnTo>
                  <a:pt x="328612" y="77114"/>
                </a:lnTo>
                <a:lnTo>
                  <a:pt x="287007" y="101803"/>
                </a:lnTo>
                <a:lnTo>
                  <a:pt x="276910" y="116890"/>
                </a:lnTo>
                <a:lnTo>
                  <a:pt x="280428" y="120294"/>
                </a:lnTo>
                <a:lnTo>
                  <a:pt x="317550" y="109728"/>
                </a:lnTo>
                <a:lnTo>
                  <a:pt x="352298" y="82956"/>
                </a:lnTo>
                <a:lnTo>
                  <a:pt x="354431" y="76593"/>
                </a:lnTo>
                <a:close/>
              </a:path>
              <a:path w="436244" h="169545">
                <a:moveTo>
                  <a:pt x="436016" y="3403"/>
                </a:moveTo>
                <a:lnTo>
                  <a:pt x="432562" y="0"/>
                </a:lnTo>
                <a:lnTo>
                  <a:pt x="423532" y="127"/>
                </a:lnTo>
                <a:lnTo>
                  <a:pt x="410387" y="3937"/>
                </a:lnTo>
                <a:lnTo>
                  <a:pt x="368846" y="28625"/>
                </a:lnTo>
                <a:lnTo>
                  <a:pt x="358648" y="43713"/>
                </a:lnTo>
                <a:lnTo>
                  <a:pt x="362102" y="47117"/>
                </a:lnTo>
                <a:lnTo>
                  <a:pt x="399034" y="36550"/>
                </a:lnTo>
                <a:lnTo>
                  <a:pt x="433819" y="9766"/>
                </a:lnTo>
                <a:lnTo>
                  <a:pt x="436016" y="3403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71478" y="9423451"/>
            <a:ext cx="77470" cy="47625"/>
          </a:xfrm>
          <a:custGeom>
            <a:avLst/>
            <a:gdLst/>
            <a:ahLst/>
            <a:cxnLst/>
            <a:rect l="l" t="t" r="r" b="b"/>
            <a:pathLst>
              <a:path w="77469" h="47625">
                <a:moveTo>
                  <a:pt x="74233" y="0"/>
                </a:moveTo>
                <a:lnTo>
                  <a:pt x="23929" y="19258"/>
                </a:lnTo>
                <a:lnTo>
                  <a:pt x="0" y="43788"/>
                </a:lnTo>
                <a:lnTo>
                  <a:pt x="2897" y="47153"/>
                </a:lnTo>
                <a:lnTo>
                  <a:pt x="53327" y="27906"/>
                </a:lnTo>
                <a:lnTo>
                  <a:pt x="77140" y="3365"/>
                </a:lnTo>
                <a:lnTo>
                  <a:pt x="74233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1134" y="9317411"/>
            <a:ext cx="77470" cy="47625"/>
          </a:xfrm>
          <a:custGeom>
            <a:avLst/>
            <a:gdLst/>
            <a:ahLst/>
            <a:cxnLst/>
            <a:rect l="l" t="t" r="r" b="b"/>
            <a:pathLst>
              <a:path w="77469" h="47625">
                <a:moveTo>
                  <a:pt x="74047" y="0"/>
                </a:moveTo>
                <a:lnTo>
                  <a:pt x="23576" y="19229"/>
                </a:lnTo>
                <a:lnTo>
                  <a:pt x="0" y="43790"/>
                </a:lnTo>
                <a:lnTo>
                  <a:pt x="3029" y="47163"/>
                </a:lnTo>
                <a:lnTo>
                  <a:pt x="53620" y="27937"/>
                </a:lnTo>
                <a:lnTo>
                  <a:pt x="77078" y="3376"/>
                </a:lnTo>
                <a:lnTo>
                  <a:pt x="7404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145409" y="9954407"/>
            <a:ext cx="82550" cy="44450"/>
          </a:xfrm>
          <a:custGeom>
            <a:avLst/>
            <a:gdLst/>
            <a:ahLst/>
            <a:cxnLst/>
            <a:rect l="l" t="t" r="r" b="b"/>
            <a:pathLst>
              <a:path w="82550" h="44450">
                <a:moveTo>
                  <a:pt x="35841" y="0"/>
                </a:moveTo>
                <a:lnTo>
                  <a:pt x="20262" y="1237"/>
                </a:lnTo>
                <a:lnTo>
                  <a:pt x="8336" y="5583"/>
                </a:lnTo>
                <a:lnTo>
                  <a:pt x="1202" y="12359"/>
                </a:lnTo>
                <a:lnTo>
                  <a:pt x="0" y="20889"/>
                </a:lnTo>
                <a:lnTo>
                  <a:pt x="5245" y="29614"/>
                </a:lnTo>
                <a:lnTo>
                  <a:pt x="15728" y="36930"/>
                </a:lnTo>
                <a:lnTo>
                  <a:pt x="29951" y="42087"/>
                </a:lnTo>
                <a:lnTo>
                  <a:pt x="46417" y="44333"/>
                </a:lnTo>
                <a:lnTo>
                  <a:pt x="62044" y="43113"/>
                </a:lnTo>
                <a:lnTo>
                  <a:pt x="74014" y="38795"/>
                </a:lnTo>
                <a:lnTo>
                  <a:pt x="81157" y="32045"/>
                </a:lnTo>
                <a:lnTo>
                  <a:pt x="82301" y="23528"/>
                </a:lnTo>
                <a:lnTo>
                  <a:pt x="76973" y="14790"/>
                </a:lnTo>
                <a:lnTo>
                  <a:pt x="66445" y="7448"/>
                </a:lnTo>
                <a:lnTo>
                  <a:pt x="52230" y="2264"/>
                </a:lnTo>
                <a:lnTo>
                  <a:pt x="35841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014206" y="9950352"/>
            <a:ext cx="82550" cy="44450"/>
          </a:xfrm>
          <a:custGeom>
            <a:avLst/>
            <a:gdLst/>
            <a:ahLst/>
            <a:cxnLst/>
            <a:rect l="l" t="t" r="r" b="b"/>
            <a:pathLst>
              <a:path w="82550" h="44450">
                <a:moveTo>
                  <a:pt x="36197" y="0"/>
                </a:moveTo>
                <a:lnTo>
                  <a:pt x="20588" y="1268"/>
                </a:lnTo>
                <a:lnTo>
                  <a:pt x="8573" y="5639"/>
                </a:lnTo>
                <a:lnTo>
                  <a:pt x="1320" y="12432"/>
                </a:lnTo>
                <a:lnTo>
                  <a:pt x="0" y="20962"/>
                </a:lnTo>
                <a:lnTo>
                  <a:pt x="5147" y="29682"/>
                </a:lnTo>
                <a:lnTo>
                  <a:pt x="15558" y="36981"/>
                </a:lnTo>
                <a:lnTo>
                  <a:pt x="29736" y="42111"/>
                </a:lnTo>
                <a:lnTo>
                  <a:pt x="46187" y="44323"/>
                </a:lnTo>
                <a:lnTo>
                  <a:pt x="61875" y="43069"/>
                </a:lnTo>
                <a:lnTo>
                  <a:pt x="73923" y="38727"/>
                </a:lnTo>
                <a:lnTo>
                  <a:pt x="81162" y="31961"/>
                </a:lnTo>
                <a:lnTo>
                  <a:pt x="82426" y="23433"/>
                </a:lnTo>
                <a:lnTo>
                  <a:pt x="77188" y="14699"/>
                </a:lnTo>
                <a:lnTo>
                  <a:pt x="66749" y="7378"/>
                </a:lnTo>
                <a:lnTo>
                  <a:pt x="52591" y="2225"/>
                </a:lnTo>
                <a:lnTo>
                  <a:pt x="3619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258973" y="9889167"/>
            <a:ext cx="81915" cy="45085"/>
          </a:xfrm>
          <a:custGeom>
            <a:avLst/>
            <a:gdLst/>
            <a:ahLst/>
            <a:cxnLst/>
            <a:rect l="l" t="t" r="r" b="b"/>
            <a:pathLst>
              <a:path w="81915" h="45084">
                <a:moveTo>
                  <a:pt x="35004" y="0"/>
                </a:moveTo>
                <a:lnTo>
                  <a:pt x="19607" y="1213"/>
                </a:lnTo>
                <a:lnTo>
                  <a:pt x="7889" y="5562"/>
                </a:lnTo>
                <a:lnTo>
                  <a:pt x="978" y="12365"/>
                </a:lnTo>
                <a:lnTo>
                  <a:pt x="0" y="20941"/>
                </a:lnTo>
                <a:lnTo>
                  <a:pt x="5432" y="29732"/>
                </a:lnTo>
                <a:lnTo>
                  <a:pt x="15994" y="37114"/>
                </a:lnTo>
                <a:lnTo>
                  <a:pt x="30200" y="42327"/>
                </a:lnTo>
                <a:lnTo>
                  <a:pt x="46564" y="44616"/>
                </a:lnTo>
                <a:lnTo>
                  <a:pt x="62030" y="43409"/>
                </a:lnTo>
                <a:lnTo>
                  <a:pt x="73780" y="39086"/>
                </a:lnTo>
                <a:lnTo>
                  <a:pt x="80681" y="32311"/>
                </a:lnTo>
                <a:lnTo>
                  <a:pt x="81599" y="23747"/>
                </a:lnTo>
                <a:lnTo>
                  <a:pt x="76108" y="14942"/>
                </a:lnTo>
                <a:lnTo>
                  <a:pt x="65499" y="7539"/>
                </a:lnTo>
                <a:lnTo>
                  <a:pt x="51291" y="2302"/>
                </a:lnTo>
                <a:lnTo>
                  <a:pt x="35004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737116" y="9334862"/>
            <a:ext cx="77470" cy="46355"/>
          </a:xfrm>
          <a:custGeom>
            <a:avLst/>
            <a:gdLst/>
            <a:ahLst/>
            <a:cxnLst/>
            <a:rect l="l" t="t" r="r" b="b"/>
            <a:pathLst>
              <a:path w="77469" h="46354">
                <a:moveTo>
                  <a:pt x="26111" y="0"/>
                </a:moveTo>
                <a:lnTo>
                  <a:pt x="12869" y="867"/>
                </a:lnTo>
                <a:lnTo>
                  <a:pt x="3909" y="5049"/>
                </a:lnTo>
                <a:lnTo>
                  <a:pt x="0" y="11873"/>
                </a:lnTo>
                <a:lnTo>
                  <a:pt x="1913" y="20669"/>
                </a:lnTo>
                <a:lnTo>
                  <a:pt x="9588" y="29848"/>
                </a:lnTo>
                <a:lnTo>
                  <a:pt x="21377" y="37709"/>
                </a:lnTo>
                <a:lnTo>
                  <a:pt x="35692" y="43432"/>
                </a:lnTo>
                <a:lnTo>
                  <a:pt x="50948" y="46197"/>
                </a:lnTo>
                <a:lnTo>
                  <a:pt x="64257" y="45331"/>
                </a:lnTo>
                <a:lnTo>
                  <a:pt x="73247" y="41163"/>
                </a:lnTo>
                <a:lnTo>
                  <a:pt x="77141" y="34353"/>
                </a:lnTo>
                <a:lnTo>
                  <a:pt x="75167" y="25559"/>
                </a:lnTo>
                <a:lnTo>
                  <a:pt x="67409" y="16375"/>
                </a:lnTo>
                <a:lnTo>
                  <a:pt x="55590" y="8503"/>
                </a:lnTo>
                <a:lnTo>
                  <a:pt x="41296" y="2770"/>
                </a:lnTo>
                <a:lnTo>
                  <a:pt x="26111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52474" y="9187632"/>
            <a:ext cx="76200" cy="46355"/>
          </a:xfrm>
          <a:custGeom>
            <a:avLst/>
            <a:gdLst/>
            <a:ahLst/>
            <a:cxnLst/>
            <a:rect l="l" t="t" r="r" b="b"/>
            <a:pathLst>
              <a:path w="76200" h="46354">
                <a:moveTo>
                  <a:pt x="43600" y="0"/>
                </a:moveTo>
                <a:lnTo>
                  <a:pt x="28458" y="2406"/>
                </a:lnTo>
                <a:lnTo>
                  <a:pt x="15207" y="7824"/>
                </a:lnTo>
                <a:lnTo>
                  <a:pt x="5253" y="15460"/>
                </a:lnTo>
                <a:lnTo>
                  <a:pt x="0" y="24522"/>
                </a:lnTo>
                <a:lnTo>
                  <a:pt x="680" y="33338"/>
                </a:lnTo>
                <a:lnTo>
                  <a:pt x="6935" y="40307"/>
                </a:lnTo>
                <a:lnTo>
                  <a:pt x="17735" y="44739"/>
                </a:lnTo>
                <a:lnTo>
                  <a:pt x="32051" y="45946"/>
                </a:lnTo>
                <a:lnTo>
                  <a:pt x="47256" y="43546"/>
                </a:lnTo>
                <a:lnTo>
                  <a:pt x="60516" y="38141"/>
                </a:lnTo>
                <a:lnTo>
                  <a:pt x="70438" y="30516"/>
                </a:lnTo>
                <a:lnTo>
                  <a:pt x="75631" y="21454"/>
                </a:lnTo>
                <a:lnTo>
                  <a:pt x="74862" y="12629"/>
                </a:lnTo>
                <a:lnTo>
                  <a:pt x="68580" y="5650"/>
                </a:lnTo>
                <a:lnTo>
                  <a:pt x="57815" y="1209"/>
                </a:lnTo>
                <a:lnTo>
                  <a:pt x="4360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72071" y="9209296"/>
            <a:ext cx="75565" cy="46355"/>
          </a:xfrm>
          <a:custGeom>
            <a:avLst/>
            <a:gdLst/>
            <a:ahLst/>
            <a:cxnLst/>
            <a:rect l="l" t="t" r="r" b="b"/>
            <a:pathLst>
              <a:path w="75565" h="46354">
                <a:moveTo>
                  <a:pt x="44951" y="0"/>
                </a:moveTo>
                <a:lnTo>
                  <a:pt x="29777" y="2533"/>
                </a:lnTo>
                <a:lnTo>
                  <a:pt x="16252" y="8059"/>
                </a:lnTo>
                <a:lnTo>
                  <a:pt x="5838" y="15773"/>
                </a:lnTo>
                <a:lnTo>
                  <a:pt x="0" y="24868"/>
                </a:lnTo>
                <a:lnTo>
                  <a:pt x="72" y="33669"/>
                </a:lnTo>
                <a:lnTo>
                  <a:pt x="5816" y="40570"/>
                </a:lnTo>
                <a:lnTo>
                  <a:pt x="16241" y="44898"/>
                </a:lnTo>
                <a:lnTo>
                  <a:pt x="30355" y="45977"/>
                </a:lnTo>
                <a:lnTo>
                  <a:pt x="45628" y="43450"/>
                </a:lnTo>
                <a:lnTo>
                  <a:pt x="59160" y="37937"/>
                </a:lnTo>
                <a:lnTo>
                  <a:pt x="69519" y="30235"/>
                </a:lnTo>
                <a:lnTo>
                  <a:pt x="75275" y="21140"/>
                </a:lnTo>
                <a:lnTo>
                  <a:pt x="75110" y="12334"/>
                </a:lnTo>
                <a:lnTo>
                  <a:pt x="69356" y="5422"/>
                </a:lnTo>
                <a:lnTo>
                  <a:pt x="58980" y="1084"/>
                </a:lnTo>
                <a:lnTo>
                  <a:pt x="44951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14120" y="9126187"/>
            <a:ext cx="193675" cy="52069"/>
          </a:xfrm>
          <a:custGeom>
            <a:avLst/>
            <a:gdLst/>
            <a:ahLst/>
            <a:cxnLst/>
            <a:rect l="l" t="t" r="r" b="b"/>
            <a:pathLst>
              <a:path w="193675" h="52070">
                <a:moveTo>
                  <a:pt x="74625" y="26746"/>
                </a:moveTo>
                <a:lnTo>
                  <a:pt x="74383" y="17932"/>
                </a:lnTo>
                <a:lnTo>
                  <a:pt x="68618" y="11010"/>
                </a:lnTo>
                <a:lnTo>
                  <a:pt x="58293" y="6642"/>
                </a:lnTo>
                <a:lnTo>
                  <a:pt x="44361" y="5524"/>
                </a:lnTo>
                <a:lnTo>
                  <a:pt x="29337" y="8026"/>
                </a:lnTo>
                <a:lnTo>
                  <a:pt x="15976" y="13525"/>
                </a:lnTo>
                <a:lnTo>
                  <a:pt x="5715" y="21221"/>
                </a:lnTo>
                <a:lnTo>
                  <a:pt x="0" y="30302"/>
                </a:lnTo>
                <a:lnTo>
                  <a:pt x="139" y="39116"/>
                </a:lnTo>
                <a:lnTo>
                  <a:pt x="5880" y="46037"/>
                </a:lnTo>
                <a:lnTo>
                  <a:pt x="16256" y="50393"/>
                </a:lnTo>
                <a:lnTo>
                  <a:pt x="30276" y="51511"/>
                </a:lnTo>
                <a:lnTo>
                  <a:pt x="45402" y="49009"/>
                </a:lnTo>
                <a:lnTo>
                  <a:pt x="58775" y="43522"/>
                </a:lnTo>
                <a:lnTo>
                  <a:pt x="68999" y="35839"/>
                </a:lnTo>
                <a:lnTo>
                  <a:pt x="74625" y="26746"/>
                </a:lnTo>
                <a:close/>
              </a:path>
              <a:path w="193675" h="52070">
                <a:moveTo>
                  <a:pt x="193560" y="21297"/>
                </a:moveTo>
                <a:lnTo>
                  <a:pt x="193154" y="12484"/>
                </a:lnTo>
                <a:lnTo>
                  <a:pt x="187248" y="5537"/>
                </a:lnTo>
                <a:lnTo>
                  <a:pt x="176822" y="1155"/>
                </a:lnTo>
                <a:lnTo>
                  <a:pt x="162864" y="0"/>
                </a:lnTo>
                <a:lnTo>
                  <a:pt x="147840" y="2463"/>
                </a:lnTo>
                <a:lnTo>
                  <a:pt x="134556" y="7924"/>
                </a:lnTo>
                <a:lnTo>
                  <a:pt x="124409" y="15608"/>
                </a:lnTo>
                <a:lnTo>
                  <a:pt x="118833" y="24688"/>
                </a:lnTo>
                <a:lnTo>
                  <a:pt x="119138" y="33502"/>
                </a:lnTo>
                <a:lnTo>
                  <a:pt x="125018" y="40449"/>
                </a:lnTo>
                <a:lnTo>
                  <a:pt x="135496" y="44831"/>
                </a:lnTo>
                <a:lnTo>
                  <a:pt x="149542" y="45961"/>
                </a:lnTo>
                <a:lnTo>
                  <a:pt x="164655" y="43497"/>
                </a:lnTo>
                <a:lnTo>
                  <a:pt x="177977" y="38036"/>
                </a:lnTo>
                <a:lnTo>
                  <a:pt x="188074" y="30365"/>
                </a:lnTo>
                <a:lnTo>
                  <a:pt x="193560" y="21297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52124" y="9244934"/>
            <a:ext cx="76835" cy="46355"/>
          </a:xfrm>
          <a:custGeom>
            <a:avLst/>
            <a:gdLst/>
            <a:ahLst/>
            <a:cxnLst/>
            <a:rect l="l" t="t" r="r" b="b"/>
            <a:pathLst>
              <a:path w="76835" h="46354">
                <a:moveTo>
                  <a:pt x="51084" y="0"/>
                </a:moveTo>
                <a:lnTo>
                  <a:pt x="9926" y="16837"/>
                </a:lnTo>
                <a:lnTo>
                  <a:pt x="0" y="34818"/>
                </a:lnTo>
                <a:lnTo>
                  <a:pt x="3749" y="41526"/>
                </a:lnTo>
                <a:lnTo>
                  <a:pt x="12602" y="45538"/>
                </a:lnTo>
                <a:lnTo>
                  <a:pt x="25807" y="46208"/>
                </a:lnTo>
                <a:lnTo>
                  <a:pt x="40962" y="43249"/>
                </a:lnTo>
                <a:lnTo>
                  <a:pt x="55228" y="37366"/>
                </a:lnTo>
                <a:lnTo>
                  <a:pt x="67016" y="29396"/>
                </a:lnTo>
                <a:lnTo>
                  <a:pt x="74738" y="20177"/>
                </a:lnTo>
                <a:lnTo>
                  <a:pt x="76765" y="11410"/>
                </a:lnTo>
                <a:lnTo>
                  <a:pt x="72991" y="4689"/>
                </a:lnTo>
                <a:lnTo>
                  <a:pt x="64176" y="668"/>
                </a:lnTo>
                <a:lnTo>
                  <a:pt x="51084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68704" y="9401750"/>
            <a:ext cx="77470" cy="46990"/>
          </a:xfrm>
          <a:custGeom>
            <a:avLst/>
            <a:gdLst/>
            <a:ahLst/>
            <a:cxnLst/>
            <a:rect l="l" t="t" r="r" b="b"/>
            <a:pathLst>
              <a:path w="77470" h="46990">
                <a:moveTo>
                  <a:pt x="58297" y="0"/>
                </a:moveTo>
                <a:lnTo>
                  <a:pt x="15321" y="18106"/>
                </a:lnTo>
                <a:lnTo>
                  <a:pt x="0" y="36250"/>
                </a:lnTo>
                <a:lnTo>
                  <a:pt x="977" y="42753"/>
                </a:lnTo>
                <a:lnTo>
                  <a:pt x="7495" y="46409"/>
                </a:lnTo>
                <a:lnTo>
                  <a:pt x="19094" y="46605"/>
                </a:lnTo>
                <a:lnTo>
                  <a:pt x="33781" y="43140"/>
                </a:lnTo>
                <a:lnTo>
                  <a:pt x="48688" y="36816"/>
                </a:lnTo>
                <a:lnTo>
                  <a:pt x="62114" y="28516"/>
                </a:lnTo>
                <a:lnTo>
                  <a:pt x="72360" y="19119"/>
                </a:lnTo>
                <a:lnTo>
                  <a:pt x="77307" y="10376"/>
                </a:lnTo>
                <a:lnTo>
                  <a:pt x="76315" y="3862"/>
                </a:lnTo>
                <a:lnTo>
                  <a:pt x="69830" y="197"/>
                </a:lnTo>
                <a:lnTo>
                  <a:pt x="5829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10780" y="8999949"/>
            <a:ext cx="189865" cy="52705"/>
          </a:xfrm>
          <a:custGeom>
            <a:avLst/>
            <a:gdLst/>
            <a:ahLst/>
            <a:cxnLst/>
            <a:rect l="l" t="t" r="r" b="b"/>
            <a:pathLst>
              <a:path w="189865" h="52704">
                <a:moveTo>
                  <a:pt x="73647" y="18465"/>
                </a:moveTo>
                <a:lnTo>
                  <a:pt x="68516" y="11595"/>
                </a:lnTo>
                <a:lnTo>
                  <a:pt x="58775" y="7302"/>
                </a:lnTo>
                <a:lnTo>
                  <a:pt x="45339" y="6261"/>
                </a:lnTo>
                <a:lnTo>
                  <a:pt x="30543" y="8851"/>
                </a:lnTo>
                <a:lnTo>
                  <a:pt x="17157" y="14427"/>
                </a:lnTo>
                <a:lnTo>
                  <a:pt x="6642" y="22174"/>
                </a:lnTo>
                <a:lnTo>
                  <a:pt x="457" y="31280"/>
                </a:lnTo>
                <a:lnTo>
                  <a:pt x="0" y="40068"/>
                </a:lnTo>
                <a:lnTo>
                  <a:pt x="5105" y="46939"/>
                </a:lnTo>
                <a:lnTo>
                  <a:pt x="14884" y="51219"/>
                </a:lnTo>
                <a:lnTo>
                  <a:pt x="28422" y="52247"/>
                </a:lnTo>
                <a:lnTo>
                  <a:pt x="43319" y="49669"/>
                </a:lnTo>
                <a:lnTo>
                  <a:pt x="56705" y="44107"/>
                </a:lnTo>
                <a:lnTo>
                  <a:pt x="67170" y="36360"/>
                </a:lnTo>
                <a:lnTo>
                  <a:pt x="73266" y="27254"/>
                </a:lnTo>
                <a:lnTo>
                  <a:pt x="73647" y="18465"/>
                </a:lnTo>
                <a:close/>
              </a:path>
              <a:path w="189865" h="52704">
                <a:moveTo>
                  <a:pt x="189572" y="12280"/>
                </a:moveTo>
                <a:lnTo>
                  <a:pt x="184315" y="5384"/>
                </a:lnTo>
                <a:lnTo>
                  <a:pt x="174472" y="1066"/>
                </a:lnTo>
                <a:lnTo>
                  <a:pt x="160959" y="0"/>
                </a:lnTo>
                <a:lnTo>
                  <a:pt x="146177" y="2565"/>
                </a:lnTo>
                <a:lnTo>
                  <a:pt x="132867" y="8102"/>
                </a:lnTo>
                <a:lnTo>
                  <a:pt x="122478" y="15824"/>
                </a:lnTo>
                <a:lnTo>
                  <a:pt x="116420" y="24930"/>
                </a:lnTo>
                <a:lnTo>
                  <a:pt x="116116" y="33718"/>
                </a:lnTo>
                <a:lnTo>
                  <a:pt x="121361" y="40601"/>
                </a:lnTo>
                <a:lnTo>
                  <a:pt x="131241" y="44919"/>
                </a:lnTo>
                <a:lnTo>
                  <a:pt x="144830" y="45974"/>
                </a:lnTo>
                <a:lnTo>
                  <a:pt x="159689" y="43421"/>
                </a:lnTo>
                <a:lnTo>
                  <a:pt x="173024" y="37884"/>
                </a:lnTo>
                <a:lnTo>
                  <a:pt x="183375" y="30175"/>
                </a:lnTo>
                <a:lnTo>
                  <a:pt x="189344" y="21069"/>
                </a:lnTo>
                <a:lnTo>
                  <a:pt x="189572" y="1228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86284" y="8993333"/>
            <a:ext cx="413384" cy="72390"/>
          </a:xfrm>
          <a:custGeom>
            <a:avLst/>
            <a:gdLst/>
            <a:ahLst/>
            <a:cxnLst/>
            <a:rect l="l" t="t" r="r" b="b"/>
            <a:pathLst>
              <a:path w="413385" h="72390">
                <a:moveTo>
                  <a:pt x="75069" y="37541"/>
                </a:moveTo>
                <a:lnTo>
                  <a:pt x="71551" y="30810"/>
                </a:lnTo>
                <a:lnTo>
                  <a:pt x="63093" y="26758"/>
                </a:lnTo>
                <a:lnTo>
                  <a:pt x="50406" y="26047"/>
                </a:lnTo>
                <a:lnTo>
                  <a:pt x="35699" y="28968"/>
                </a:lnTo>
                <a:lnTo>
                  <a:pt x="21742" y="34810"/>
                </a:lnTo>
                <a:lnTo>
                  <a:pt x="10083" y="42760"/>
                </a:lnTo>
                <a:lnTo>
                  <a:pt x="2260" y="51981"/>
                </a:lnTo>
                <a:lnTo>
                  <a:pt x="0" y="60744"/>
                </a:lnTo>
                <a:lnTo>
                  <a:pt x="3505" y="67475"/>
                </a:lnTo>
                <a:lnTo>
                  <a:pt x="12014" y="71513"/>
                </a:lnTo>
                <a:lnTo>
                  <a:pt x="24790" y="72212"/>
                </a:lnTo>
                <a:lnTo>
                  <a:pt x="39598" y="69291"/>
                </a:lnTo>
                <a:lnTo>
                  <a:pt x="53568" y="63436"/>
                </a:lnTo>
                <a:lnTo>
                  <a:pt x="65176" y="55499"/>
                </a:lnTo>
                <a:lnTo>
                  <a:pt x="72898" y="46304"/>
                </a:lnTo>
                <a:lnTo>
                  <a:pt x="75069" y="37541"/>
                </a:lnTo>
                <a:close/>
              </a:path>
              <a:path w="413385" h="72390">
                <a:moveTo>
                  <a:pt x="187566" y="28689"/>
                </a:moveTo>
                <a:lnTo>
                  <a:pt x="183921" y="21945"/>
                </a:lnTo>
                <a:lnTo>
                  <a:pt x="175361" y="17868"/>
                </a:lnTo>
                <a:lnTo>
                  <a:pt x="162610" y="17132"/>
                </a:lnTo>
                <a:lnTo>
                  <a:pt x="147891" y="20027"/>
                </a:lnTo>
                <a:lnTo>
                  <a:pt x="133985" y="25857"/>
                </a:lnTo>
                <a:lnTo>
                  <a:pt x="122428" y="33782"/>
                </a:lnTo>
                <a:lnTo>
                  <a:pt x="114769" y="42976"/>
                </a:lnTo>
                <a:lnTo>
                  <a:pt x="112674" y="51752"/>
                </a:lnTo>
                <a:lnTo>
                  <a:pt x="116293" y="58483"/>
                </a:lnTo>
                <a:lnTo>
                  <a:pt x="124904" y="62534"/>
                </a:lnTo>
                <a:lnTo>
                  <a:pt x="137744" y="63271"/>
                </a:lnTo>
                <a:lnTo>
                  <a:pt x="152539" y="60375"/>
                </a:lnTo>
                <a:lnTo>
                  <a:pt x="166458" y="54559"/>
                </a:lnTo>
                <a:lnTo>
                  <a:pt x="177977" y="46634"/>
                </a:lnTo>
                <a:lnTo>
                  <a:pt x="185572" y="37439"/>
                </a:lnTo>
                <a:lnTo>
                  <a:pt x="187566" y="28689"/>
                </a:lnTo>
                <a:close/>
              </a:path>
              <a:path w="413385" h="72390">
                <a:moveTo>
                  <a:pt x="300316" y="20053"/>
                </a:moveTo>
                <a:lnTo>
                  <a:pt x="296519" y="13309"/>
                </a:lnTo>
                <a:lnTo>
                  <a:pt x="287858" y="9220"/>
                </a:lnTo>
                <a:lnTo>
                  <a:pt x="275056" y="8458"/>
                </a:lnTo>
                <a:lnTo>
                  <a:pt x="260350" y="11315"/>
                </a:lnTo>
                <a:lnTo>
                  <a:pt x="246507" y="17106"/>
                </a:lnTo>
                <a:lnTo>
                  <a:pt x="235051" y="25019"/>
                </a:lnTo>
                <a:lnTo>
                  <a:pt x="227520" y="34213"/>
                </a:lnTo>
                <a:lnTo>
                  <a:pt x="225577" y="42976"/>
                </a:lnTo>
                <a:lnTo>
                  <a:pt x="229323" y="49720"/>
                </a:lnTo>
                <a:lnTo>
                  <a:pt x="238036" y="53797"/>
                </a:lnTo>
                <a:lnTo>
                  <a:pt x="250939" y="54571"/>
                </a:lnTo>
                <a:lnTo>
                  <a:pt x="265747" y="51701"/>
                </a:lnTo>
                <a:lnTo>
                  <a:pt x="279615" y="45910"/>
                </a:lnTo>
                <a:lnTo>
                  <a:pt x="291033" y="38011"/>
                </a:lnTo>
                <a:lnTo>
                  <a:pt x="298462" y="28816"/>
                </a:lnTo>
                <a:lnTo>
                  <a:pt x="300316" y="20053"/>
                </a:lnTo>
                <a:close/>
              </a:path>
              <a:path w="413385" h="72390">
                <a:moveTo>
                  <a:pt x="413296" y="11671"/>
                </a:moveTo>
                <a:lnTo>
                  <a:pt x="409384" y="4902"/>
                </a:lnTo>
                <a:lnTo>
                  <a:pt x="400596" y="787"/>
                </a:lnTo>
                <a:lnTo>
                  <a:pt x="387743" y="0"/>
                </a:lnTo>
                <a:lnTo>
                  <a:pt x="373037" y="2832"/>
                </a:lnTo>
                <a:lnTo>
                  <a:pt x="359257" y="8610"/>
                </a:lnTo>
                <a:lnTo>
                  <a:pt x="347903" y="16497"/>
                </a:lnTo>
                <a:lnTo>
                  <a:pt x="340512" y="25679"/>
                </a:lnTo>
                <a:lnTo>
                  <a:pt x="338721" y="34442"/>
                </a:lnTo>
                <a:lnTo>
                  <a:pt x="342607" y="41211"/>
                </a:lnTo>
                <a:lnTo>
                  <a:pt x="351421" y="45313"/>
                </a:lnTo>
                <a:lnTo>
                  <a:pt x="364388" y="46088"/>
                </a:lnTo>
                <a:lnTo>
                  <a:pt x="379171" y="43256"/>
                </a:lnTo>
                <a:lnTo>
                  <a:pt x="392988" y="37490"/>
                </a:lnTo>
                <a:lnTo>
                  <a:pt x="404304" y="29603"/>
                </a:lnTo>
                <a:lnTo>
                  <a:pt x="411594" y="20434"/>
                </a:lnTo>
                <a:lnTo>
                  <a:pt x="413296" y="11671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20380" y="8834393"/>
            <a:ext cx="186055" cy="51435"/>
          </a:xfrm>
          <a:custGeom>
            <a:avLst/>
            <a:gdLst/>
            <a:ahLst/>
            <a:cxnLst/>
            <a:rect l="l" t="t" r="r" b="b"/>
            <a:pathLst>
              <a:path w="186054" h="51434">
                <a:moveTo>
                  <a:pt x="71589" y="26416"/>
                </a:moveTo>
                <a:lnTo>
                  <a:pt x="71501" y="17640"/>
                </a:lnTo>
                <a:lnTo>
                  <a:pt x="66065" y="10718"/>
                </a:lnTo>
                <a:lnTo>
                  <a:pt x="56222" y="6337"/>
                </a:lnTo>
                <a:lnTo>
                  <a:pt x="42887" y="5181"/>
                </a:lnTo>
                <a:lnTo>
                  <a:pt x="28435" y="7632"/>
                </a:lnTo>
                <a:lnTo>
                  <a:pt x="15557" y="13068"/>
                </a:lnTo>
                <a:lnTo>
                  <a:pt x="5613" y="20713"/>
                </a:lnTo>
                <a:lnTo>
                  <a:pt x="0" y="29756"/>
                </a:lnTo>
                <a:lnTo>
                  <a:pt x="0" y="38531"/>
                </a:lnTo>
                <a:lnTo>
                  <a:pt x="5410" y="45453"/>
                </a:lnTo>
                <a:lnTo>
                  <a:pt x="15290" y="49822"/>
                </a:lnTo>
                <a:lnTo>
                  <a:pt x="28727" y="50965"/>
                </a:lnTo>
                <a:lnTo>
                  <a:pt x="43256" y="48526"/>
                </a:lnTo>
                <a:lnTo>
                  <a:pt x="56159" y="43091"/>
                </a:lnTo>
                <a:lnTo>
                  <a:pt x="66065" y="35458"/>
                </a:lnTo>
                <a:lnTo>
                  <a:pt x="71589" y="26416"/>
                </a:lnTo>
                <a:close/>
              </a:path>
              <a:path w="186054" h="51434">
                <a:moveTo>
                  <a:pt x="185699" y="21297"/>
                </a:moveTo>
                <a:lnTo>
                  <a:pt x="185432" y="12522"/>
                </a:lnTo>
                <a:lnTo>
                  <a:pt x="179844" y="5588"/>
                </a:lnTo>
                <a:lnTo>
                  <a:pt x="169900" y="1181"/>
                </a:lnTo>
                <a:lnTo>
                  <a:pt x="156527" y="0"/>
                </a:lnTo>
                <a:lnTo>
                  <a:pt x="142100" y="2413"/>
                </a:lnTo>
                <a:lnTo>
                  <a:pt x="129286" y="7823"/>
                </a:lnTo>
                <a:lnTo>
                  <a:pt x="119468" y="15443"/>
                </a:lnTo>
                <a:lnTo>
                  <a:pt x="114020" y="24472"/>
                </a:lnTo>
                <a:lnTo>
                  <a:pt x="114185" y="33274"/>
                </a:lnTo>
                <a:lnTo>
                  <a:pt x="119748" y="40208"/>
                </a:lnTo>
                <a:lnTo>
                  <a:pt x="129730" y="44602"/>
                </a:lnTo>
                <a:lnTo>
                  <a:pt x="143205" y="45770"/>
                </a:lnTo>
                <a:lnTo>
                  <a:pt x="157721" y="43357"/>
                </a:lnTo>
                <a:lnTo>
                  <a:pt x="170548" y="37947"/>
                </a:lnTo>
                <a:lnTo>
                  <a:pt x="180340" y="30327"/>
                </a:lnTo>
                <a:lnTo>
                  <a:pt x="185699" y="21297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78572" y="8850724"/>
            <a:ext cx="186055" cy="52069"/>
          </a:xfrm>
          <a:custGeom>
            <a:avLst/>
            <a:gdLst/>
            <a:ahLst/>
            <a:cxnLst/>
            <a:rect l="l" t="t" r="r" b="b"/>
            <a:pathLst>
              <a:path w="186054" h="52070">
                <a:moveTo>
                  <a:pt x="72186" y="18186"/>
                </a:moveTo>
                <a:lnTo>
                  <a:pt x="67157" y="11303"/>
                </a:lnTo>
                <a:lnTo>
                  <a:pt x="57619" y="6997"/>
                </a:lnTo>
                <a:lnTo>
                  <a:pt x="44437" y="5943"/>
                </a:lnTo>
                <a:lnTo>
                  <a:pt x="29959" y="8483"/>
                </a:lnTo>
                <a:lnTo>
                  <a:pt x="16865" y="14008"/>
                </a:lnTo>
                <a:lnTo>
                  <a:pt x="6553" y="21704"/>
                </a:lnTo>
                <a:lnTo>
                  <a:pt x="469" y="30784"/>
                </a:lnTo>
                <a:lnTo>
                  <a:pt x="0" y="39547"/>
                </a:lnTo>
                <a:lnTo>
                  <a:pt x="5003" y="46418"/>
                </a:lnTo>
                <a:lnTo>
                  <a:pt x="14592" y="50723"/>
                </a:lnTo>
                <a:lnTo>
                  <a:pt x="27876" y="51790"/>
                </a:lnTo>
                <a:lnTo>
                  <a:pt x="42481" y="49237"/>
                </a:lnTo>
                <a:lnTo>
                  <a:pt x="55600" y="43713"/>
                </a:lnTo>
                <a:lnTo>
                  <a:pt x="65849" y="36029"/>
                </a:lnTo>
                <a:lnTo>
                  <a:pt x="71818" y="26962"/>
                </a:lnTo>
                <a:lnTo>
                  <a:pt x="72186" y="18186"/>
                </a:lnTo>
                <a:close/>
              </a:path>
              <a:path w="186054" h="52070">
                <a:moveTo>
                  <a:pt x="185775" y="12293"/>
                </a:moveTo>
                <a:lnTo>
                  <a:pt x="180606" y="5410"/>
                </a:lnTo>
                <a:lnTo>
                  <a:pt x="170967" y="1079"/>
                </a:lnTo>
                <a:lnTo>
                  <a:pt x="157734" y="0"/>
                </a:lnTo>
                <a:lnTo>
                  <a:pt x="143243" y="2501"/>
                </a:lnTo>
                <a:lnTo>
                  <a:pt x="130213" y="8001"/>
                </a:lnTo>
                <a:lnTo>
                  <a:pt x="120040" y="15671"/>
                </a:lnTo>
                <a:lnTo>
                  <a:pt x="114122" y="24739"/>
                </a:lnTo>
                <a:lnTo>
                  <a:pt x="113792" y="33515"/>
                </a:lnTo>
                <a:lnTo>
                  <a:pt x="118935" y="40398"/>
                </a:lnTo>
                <a:lnTo>
                  <a:pt x="128625" y="44729"/>
                </a:lnTo>
                <a:lnTo>
                  <a:pt x="141960" y="45808"/>
                </a:lnTo>
                <a:lnTo>
                  <a:pt x="156540" y="43294"/>
                </a:lnTo>
                <a:lnTo>
                  <a:pt x="169595" y="37807"/>
                </a:lnTo>
                <a:lnTo>
                  <a:pt x="179730" y="30137"/>
                </a:lnTo>
                <a:lnTo>
                  <a:pt x="185559" y="21069"/>
                </a:lnTo>
                <a:lnTo>
                  <a:pt x="185775" y="12293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803867" y="7166140"/>
            <a:ext cx="16552544" cy="4100195"/>
            <a:chOff x="1803867" y="7166140"/>
            <a:chExt cx="16552544" cy="4100195"/>
          </a:xfrm>
        </p:grpSpPr>
        <p:sp>
          <p:nvSpPr>
            <p:cNvPr id="33" name="object 33"/>
            <p:cNvSpPr/>
            <p:nvPr/>
          </p:nvSpPr>
          <p:spPr>
            <a:xfrm>
              <a:off x="6238290" y="8841555"/>
              <a:ext cx="445770" cy="143510"/>
            </a:xfrm>
            <a:custGeom>
              <a:avLst/>
              <a:gdLst/>
              <a:ahLst/>
              <a:cxnLst/>
              <a:rect l="l" t="t" r="r" b="b"/>
              <a:pathLst>
                <a:path w="445770" h="143509">
                  <a:moveTo>
                    <a:pt x="74358" y="108483"/>
                  </a:moveTo>
                  <a:lnTo>
                    <a:pt x="70840" y="101752"/>
                  </a:lnTo>
                  <a:lnTo>
                    <a:pt x="62407" y="97688"/>
                  </a:lnTo>
                  <a:lnTo>
                    <a:pt x="49809" y="96964"/>
                  </a:lnTo>
                  <a:lnTo>
                    <a:pt x="35229" y="99847"/>
                  </a:lnTo>
                  <a:lnTo>
                    <a:pt x="21424" y="105651"/>
                  </a:lnTo>
                  <a:lnTo>
                    <a:pt x="9906" y="113576"/>
                  </a:lnTo>
                  <a:lnTo>
                    <a:pt x="2197" y="122758"/>
                  </a:lnTo>
                  <a:lnTo>
                    <a:pt x="0" y="131508"/>
                  </a:lnTo>
                  <a:lnTo>
                    <a:pt x="3492" y="138239"/>
                  </a:lnTo>
                  <a:lnTo>
                    <a:pt x="11950" y="142303"/>
                  </a:lnTo>
                  <a:lnTo>
                    <a:pt x="24650" y="143040"/>
                  </a:lnTo>
                  <a:lnTo>
                    <a:pt x="39306" y="140157"/>
                  </a:lnTo>
                  <a:lnTo>
                    <a:pt x="53149" y="134340"/>
                  </a:lnTo>
                  <a:lnTo>
                    <a:pt x="64630" y="126428"/>
                  </a:lnTo>
                  <a:lnTo>
                    <a:pt x="72237" y="117246"/>
                  </a:lnTo>
                  <a:lnTo>
                    <a:pt x="74358" y="108483"/>
                  </a:lnTo>
                  <a:close/>
                </a:path>
                <a:path w="445770" h="143509">
                  <a:moveTo>
                    <a:pt x="113576" y="36639"/>
                  </a:moveTo>
                  <a:lnTo>
                    <a:pt x="110185" y="29921"/>
                  </a:lnTo>
                  <a:lnTo>
                    <a:pt x="101904" y="25857"/>
                  </a:lnTo>
                  <a:lnTo>
                    <a:pt x="89458" y="25120"/>
                  </a:lnTo>
                  <a:lnTo>
                    <a:pt x="74993" y="27990"/>
                  </a:lnTo>
                  <a:lnTo>
                    <a:pt x="61264" y="33794"/>
                  </a:lnTo>
                  <a:lnTo>
                    <a:pt x="49771" y="41694"/>
                  </a:lnTo>
                  <a:lnTo>
                    <a:pt x="42062" y="50863"/>
                  </a:lnTo>
                  <a:lnTo>
                    <a:pt x="39801" y="59601"/>
                  </a:lnTo>
                  <a:lnTo>
                    <a:pt x="43167" y="66319"/>
                  </a:lnTo>
                  <a:lnTo>
                    <a:pt x="51473" y="70383"/>
                  </a:lnTo>
                  <a:lnTo>
                    <a:pt x="64008" y="71120"/>
                  </a:lnTo>
                  <a:lnTo>
                    <a:pt x="78549" y="68249"/>
                  </a:lnTo>
                  <a:lnTo>
                    <a:pt x="92290" y="62445"/>
                  </a:lnTo>
                  <a:lnTo>
                    <a:pt x="103746" y="54533"/>
                  </a:lnTo>
                  <a:lnTo>
                    <a:pt x="111379" y="45377"/>
                  </a:lnTo>
                  <a:lnTo>
                    <a:pt x="113576" y="36639"/>
                  </a:lnTo>
                  <a:close/>
                </a:path>
                <a:path w="445770" h="143509">
                  <a:moveTo>
                    <a:pt x="185902" y="99910"/>
                  </a:moveTo>
                  <a:lnTo>
                    <a:pt x="182245" y="93167"/>
                  </a:lnTo>
                  <a:lnTo>
                    <a:pt x="173736" y="89077"/>
                  </a:lnTo>
                  <a:lnTo>
                    <a:pt x="161086" y="88303"/>
                  </a:lnTo>
                  <a:lnTo>
                    <a:pt x="146507" y="91160"/>
                  </a:lnTo>
                  <a:lnTo>
                    <a:pt x="132727" y="96951"/>
                  </a:lnTo>
                  <a:lnTo>
                    <a:pt x="121297" y="104851"/>
                  </a:lnTo>
                  <a:lnTo>
                    <a:pt x="113766" y="114020"/>
                  </a:lnTo>
                  <a:lnTo>
                    <a:pt x="111747" y="122770"/>
                  </a:lnTo>
                  <a:lnTo>
                    <a:pt x="115379" y="129514"/>
                  </a:lnTo>
                  <a:lnTo>
                    <a:pt x="123926" y="133604"/>
                  </a:lnTo>
                  <a:lnTo>
                    <a:pt x="136677" y="134366"/>
                  </a:lnTo>
                  <a:lnTo>
                    <a:pt x="151333" y="131508"/>
                  </a:lnTo>
                  <a:lnTo>
                    <a:pt x="165112" y="125730"/>
                  </a:lnTo>
                  <a:lnTo>
                    <a:pt x="176491" y="117830"/>
                  </a:lnTo>
                  <a:lnTo>
                    <a:pt x="183959" y="108661"/>
                  </a:lnTo>
                  <a:lnTo>
                    <a:pt x="185902" y="99910"/>
                  </a:lnTo>
                  <a:close/>
                </a:path>
                <a:path w="445770" h="143509">
                  <a:moveTo>
                    <a:pt x="297713" y="91567"/>
                  </a:moveTo>
                  <a:lnTo>
                    <a:pt x="293928" y="84797"/>
                  </a:lnTo>
                  <a:lnTo>
                    <a:pt x="285292" y="80695"/>
                  </a:lnTo>
                  <a:lnTo>
                    <a:pt x="272567" y="79895"/>
                  </a:lnTo>
                  <a:lnTo>
                    <a:pt x="258000" y="82715"/>
                  </a:lnTo>
                  <a:lnTo>
                    <a:pt x="244297" y="88468"/>
                  </a:lnTo>
                  <a:lnTo>
                    <a:pt x="232981" y="96354"/>
                  </a:lnTo>
                  <a:lnTo>
                    <a:pt x="225577" y="105524"/>
                  </a:lnTo>
                  <a:lnTo>
                    <a:pt x="223697" y="114274"/>
                  </a:lnTo>
                  <a:lnTo>
                    <a:pt x="227457" y="121031"/>
                  </a:lnTo>
                  <a:lnTo>
                    <a:pt x="236131" y="125133"/>
                  </a:lnTo>
                  <a:lnTo>
                    <a:pt x="248920" y="125933"/>
                  </a:lnTo>
                  <a:lnTo>
                    <a:pt x="263575" y="123101"/>
                  </a:lnTo>
                  <a:lnTo>
                    <a:pt x="277304" y="117348"/>
                  </a:lnTo>
                  <a:lnTo>
                    <a:pt x="288582" y="109474"/>
                  </a:lnTo>
                  <a:lnTo>
                    <a:pt x="295910" y="100317"/>
                  </a:lnTo>
                  <a:lnTo>
                    <a:pt x="297713" y="91567"/>
                  </a:lnTo>
                  <a:close/>
                </a:path>
                <a:path w="445770" h="143509">
                  <a:moveTo>
                    <a:pt x="334543" y="19786"/>
                  </a:moveTo>
                  <a:lnTo>
                    <a:pt x="330873" y="13042"/>
                  </a:lnTo>
                  <a:lnTo>
                    <a:pt x="322389" y="8940"/>
                  </a:lnTo>
                  <a:lnTo>
                    <a:pt x="309816" y="8140"/>
                  </a:lnTo>
                  <a:lnTo>
                    <a:pt x="295389" y="10947"/>
                  </a:lnTo>
                  <a:lnTo>
                    <a:pt x="281774" y="16700"/>
                  </a:lnTo>
                  <a:lnTo>
                    <a:pt x="270497" y="24561"/>
                  </a:lnTo>
                  <a:lnTo>
                    <a:pt x="263067" y="33718"/>
                  </a:lnTo>
                  <a:lnTo>
                    <a:pt x="261112" y="42456"/>
                  </a:lnTo>
                  <a:lnTo>
                    <a:pt x="264756" y="49199"/>
                  </a:lnTo>
                  <a:lnTo>
                    <a:pt x="273278" y="53289"/>
                  </a:lnTo>
                  <a:lnTo>
                    <a:pt x="285915" y="54089"/>
                  </a:lnTo>
                  <a:lnTo>
                    <a:pt x="300431" y="51269"/>
                  </a:lnTo>
                  <a:lnTo>
                    <a:pt x="314071" y="45516"/>
                  </a:lnTo>
                  <a:lnTo>
                    <a:pt x="325310" y="37668"/>
                  </a:lnTo>
                  <a:lnTo>
                    <a:pt x="332663" y="28524"/>
                  </a:lnTo>
                  <a:lnTo>
                    <a:pt x="334543" y="19786"/>
                  </a:lnTo>
                  <a:close/>
                </a:path>
                <a:path w="445770" h="143509">
                  <a:moveTo>
                    <a:pt x="409702" y="83451"/>
                  </a:moveTo>
                  <a:lnTo>
                    <a:pt x="405777" y="76682"/>
                  </a:lnTo>
                  <a:lnTo>
                    <a:pt x="397052" y="72555"/>
                  </a:lnTo>
                  <a:lnTo>
                    <a:pt x="384276" y="71729"/>
                  </a:lnTo>
                  <a:lnTo>
                    <a:pt x="369709" y="74523"/>
                  </a:lnTo>
                  <a:lnTo>
                    <a:pt x="356069" y="80251"/>
                  </a:lnTo>
                  <a:lnTo>
                    <a:pt x="344868" y="88112"/>
                  </a:lnTo>
                  <a:lnTo>
                    <a:pt x="337604" y="97269"/>
                  </a:lnTo>
                  <a:lnTo>
                    <a:pt x="335876" y="106032"/>
                  </a:lnTo>
                  <a:lnTo>
                    <a:pt x="339763" y="112801"/>
                  </a:lnTo>
                  <a:lnTo>
                    <a:pt x="348526" y="116916"/>
                  </a:lnTo>
                  <a:lnTo>
                    <a:pt x="361391" y="117729"/>
                  </a:lnTo>
                  <a:lnTo>
                    <a:pt x="376047" y="114935"/>
                  </a:lnTo>
                  <a:lnTo>
                    <a:pt x="389712" y="109207"/>
                  </a:lnTo>
                  <a:lnTo>
                    <a:pt x="400875" y="101346"/>
                  </a:lnTo>
                  <a:lnTo>
                    <a:pt x="408063" y="92189"/>
                  </a:lnTo>
                  <a:lnTo>
                    <a:pt x="409702" y="83451"/>
                  </a:lnTo>
                  <a:close/>
                </a:path>
                <a:path w="445770" h="143509">
                  <a:moveTo>
                    <a:pt x="445325" y="11709"/>
                  </a:moveTo>
                  <a:lnTo>
                    <a:pt x="441515" y="4940"/>
                  </a:lnTo>
                  <a:lnTo>
                    <a:pt x="432930" y="825"/>
                  </a:lnTo>
                  <a:lnTo>
                    <a:pt x="420331" y="0"/>
                  </a:lnTo>
                  <a:lnTo>
                    <a:pt x="405904" y="2794"/>
                  </a:lnTo>
                  <a:lnTo>
                    <a:pt x="392353" y="8509"/>
                  </a:lnTo>
                  <a:lnTo>
                    <a:pt x="381190" y="16344"/>
                  </a:lnTo>
                  <a:lnTo>
                    <a:pt x="373888" y="25488"/>
                  </a:lnTo>
                  <a:lnTo>
                    <a:pt x="372084" y="34226"/>
                  </a:lnTo>
                  <a:lnTo>
                    <a:pt x="375869" y="40982"/>
                  </a:lnTo>
                  <a:lnTo>
                    <a:pt x="384492" y="45110"/>
                  </a:lnTo>
                  <a:lnTo>
                    <a:pt x="397192" y="45923"/>
                  </a:lnTo>
                  <a:lnTo>
                    <a:pt x="411708" y="43129"/>
                  </a:lnTo>
                  <a:lnTo>
                    <a:pt x="425272" y="37414"/>
                  </a:lnTo>
                  <a:lnTo>
                    <a:pt x="436397" y="29578"/>
                  </a:lnTo>
                  <a:lnTo>
                    <a:pt x="443598" y="20447"/>
                  </a:lnTo>
                  <a:lnTo>
                    <a:pt x="445325" y="11709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3867" y="7166140"/>
              <a:ext cx="16552337" cy="409984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6798862" y="880925"/>
            <a:ext cx="2367915" cy="361950"/>
            <a:chOff x="16798862" y="880925"/>
            <a:chExt cx="2367915" cy="361950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01217" y="880925"/>
              <a:ext cx="2364951" cy="3615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98862" y="1148281"/>
              <a:ext cx="168839" cy="94177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15363814" y="804666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514057" y="0"/>
                </a:moveTo>
                <a:lnTo>
                  <a:pt x="0" y="0"/>
                </a:lnTo>
                <a:lnTo>
                  <a:pt x="0" y="514047"/>
                </a:lnTo>
                <a:lnTo>
                  <a:pt x="514057" y="514047"/>
                </a:lnTo>
                <a:lnTo>
                  <a:pt x="51405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897041" y="888095"/>
            <a:ext cx="262890" cy="362585"/>
          </a:xfrm>
          <a:custGeom>
            <a:avLst/>
            <a:gdLst/>
            <a:ahLst/>
            <a:cxnLst/>
            <a:rect l="l" t="t" r="r" b="b"/>
            <a:pathLst>
              <a:path w="262890" h="362584">
                <a:moveTo>
                  <a:pt x="181847" y="0"/>
                </a:moveTo>
                <a:lnTo>
                  <a:pt x="140791" y="3773"/>
                </a:lnTo>
                <a:lnTo>
                  <a:pt x="104227" y="14606"/>
                </a:lnTo>
                <a:lnTo>
                  <a:pt x="59218" y="42142"/>
                </a:lnTo>
                <a:lnTo>
                  <a:pt x="26940" y="81333"/>
                </a:lnTo>
                <a:lnTo>
                  <a:pt x="6824" y="130673"/>
                </a:lnTo>
                <a:lnTo>
                  <a:pt x="0" y="187313"/>
                </a:lnTo>
                <a:lnTo>
                  <a:pt x="708" y="206338"/>
                </a:lnTo>
                <a:lnTo>
                  <a:pt x="11350" y="258400"/>
                </a:lnTo>
                <a:lnTo>
                  <a:pt x="34686" y="301611"/>
                </a:lnTo>
                <a:lnTo>
                  <a:pt x="70605" y="334197"/>
                </a:lnTo>
                <a:lnTo>
                  <a:pt x="118995" y="354988"/>
                </a:lnTo>
                <a:lnTo>
                  <a:pt x="157994" y="361338"/>
                </a:lnTo>
                <a:lnTo>
                  <a:pt x="179502" y="362135"/>
                </a:lnTo>
                <a:lnTo>
                  <a:pt x="190748" y="361944"/>
                </a:lnTo>
                <a:lnTo>
                  <a:pt x="233708" y="357485"/>
                </a:lnTo>
                <a:lnTo>
                  <a:pt x="262704" y="350900"/>
                </a:lnTo>
                <a:lnTo>
                  <a:pt x="262704" y="295865"/>
                </a:lnTo>
                <a:lnTo>
                  <a:pt x="253551" y="298676"/>
                </a:lnTo>
                <a:lnTo>
                  <a:pt x="244065" y="301137"/>
                </a:lnTo>
                <a:lnTo>
                  <a:pt x="203692" y="307328"/>
                </a:lnTo>
                <a:lnTo>
                  <a:pt x="183669" y="308105"/>
                </a:lnTo>
                <a:lnTo>
                  <a:pt x="170203" y="307609"/>
                </a:lnTo>
                <a:lnTo>
                  <a:pt x="123748" y="295710"/>
                </a:lnTo>
                <a:lnTo>
                  <a:pt x="90193" y="268241"/>
                </a:lnTo>
                <a:lnTo>
                  <a:pt x="70553" y="225395"/>
                </a:lnTo>
                <a:lnTo>
                  <a:pt x="66008" y="183387"/>
                </a:lnTo>
                <a:lnTo>
                  <a:pt x="66562" y="168311"/>
                </a:lnTo>
                <a:lnTo>
                  <a:pt x="74877" y="128226"/>
                </a:lnTo>
                <a:lnTo>
                  <a:pt x="99546" y="87651"/>
                </a:lnTo>
                <a:lnTo>
                  <a:pt x="137357" y="62615"/>
                </a:lnTo>
                <a:lnTo>
                  <a:pt x="185491" y="53998"/>
                </a:lnTo>
                <a:lnTo>
                  <a:pt x="194155" y="54162"/>
                </a:lnTo>
                <a:lnTo>
                  <a:pt x="239429" y="60206"/>
                </a:lnTo>
                <a:lnTo>
                  <a:pt x="259583" y="65746"/>
                </a:lnTo>
                <a:lnTo>
                  <a:pt x="259583" y="11465"/>
                </a:lnTo>
                <a:lnTo>
                  <a:pt x="213782" y="1678"/>
                </a:lnTo>
                <a:lnTo>
                  <a:pt x="192783" y="186"/>
                </a:lnTo>
                <a:lnTo>
                  <a:pt x="18184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233671" y="990891"/>
            <a:ext cx="62230" cy="253365"/>
          </a:xfrm>
          <a:custGeom>
            <a:avLst/>
            <a:gdLst/>
            <a:ahLst/>
            <a:cxnLst/>
            <a:rect l="l" t="t" r="r" b="b"/>
            <a:pathLst>
              <a:path w="62230" h="253365">
                <a:moveTo>
                  <a:pt x="61841" y="0"/>
                </a:moveTo>
                <a:lnTo>
                  <a:pt x="0" y="0"/>
                </a:lnTo>
                <a:lnTo>
                  <a:pt x="0" y="252777"/>
                </a:lnTo>
                <a:lnTo>
                  <a:pt x="61841" y="252777"/>
                </a:lnTo>
                <a:lnTo>
                  <a:pt x="61841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232112" y="865910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61" y="0"/>
                </a:moveTo>
                <a:lnTo>
                  <a:pt x="0" y="0"/>
                </a:lnTo>
                <a:lnTo>
                  <a:pt x="0" y="67055"/>
                </a:lnTo>
                <a:lnTo>
                  <a:pt x="64961" y="67055"/>
                </a:lnTo>
                <a:lnTo>
                  <a:pt x="64961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44302" y="897289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237" y="0"/>
                </a:moveTo>
                <a:lnTo>
                  <a:pt x="229354" y="0"/>
                </a:lnTo>
                <a:lnTo>
                  <a:pt x="229354" y="199847"/>
                </a:lnTo>
                <a:lnTo>
                  <a:pt x="228795" y="217365"/>
                </a:lnTo>
                <a:lnTo>
                  <a:pt x="220474" y="257751"/>
                </a:lnTo>
                <a:lnTo>
                  <a:pt x="191491" y="291300"/>
                </a:lnTo>
                <a:lnTo>
                  <a:pt x="146634" y="301603"/>
                </a:lnTo>
                <a:lnTo>
                  <a:pt x="134143" y="300957"/>
                </a:lnTo>
                <a:lnTo>
                  <a:pt x="92810" y="285336"/>
                </a:lnTo>
                <a:lnTo>
                  <a:pt x="68912" y="246316"/>
                </a:lnTo>
                <a:lnTo>
                  <a:pt x="63924" y="199847"/>
                </a:lnTo>
                <a:lnTo>
                  <a:pt x="63924" y="0"/>
                </a:lnTo>
                <a:lnTo>
                  <a:pt x="0" y="0"/>
                </a:lnTo>
                <a:lnTo>
                  <a:pt x="0" y="205574"/>
                </a:lnTo>
                <a:lnTo>
                  <a:pt x="153" y="216270"/>
                </a:lnTo>
                <a:lnTo>
                  <a:pt x="5777" y="262198"/>
                </a:lnTo>
                <a:lnTo>
                  <a:pt x="23915" y="302852"/>
                </a:lnTo>
                <a:lnTo>
                  <a:pt x="57924" y="334848"/>
                </a:lnTo>
                <a:lnTo>
                  <a:pt x="96531" y="350251"/>
                </a:lnTo>
                <a:lnTo>
                  <a:pt x="145838" y="355601"/>
                </a:lnTo>
                <a:lnTo>
                  <a:pt x="159223" y="355266"/>
                </a:lnTo>
                <a:lnTo>
                  <a:pt x="206182" y="347283"/>
                </a:lnTo>
                <a:lnTo>
                  <a:pt x="242894" y="329548"/>
                </a:lnTo>
                <a:lnTo>
                  <a:pt x="274297" y="294911"/>
                </a:lnTo>
                <a:lnTo>
                  <a:pt x="289324" y="253914"/>
                </a:lnTo>
                <a:lnTo>
                  <a:pt x="293237" y="205574"/>
                </a:lnTo>
                <a:lnTo>
                  <a:pt x="29323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308787" y="890757"/>
            <a:ext cx="248920" cy="362585"/>
          </a:xfrm>
          <a:custGeom>
            <a:avLst/>
            <a:gdLst/>
            <a:ahLst/>
            <a:cxnLst/>
            <a:rect l="l" t="t" r="r" b="b"/>
            <a:pathLst>
              <a:path w="248919" h="362584">
                <a:moveTo>
                  <a:pt x="126540" y="0"/>
                </a:moveTo>
                <a:lnTo>
                  <a:pt x="87817" y="3745"/>
                </a:lnTo>
                <a:lnTo>
                  <a:pt x="46077" y="20453"/>
                </a:lnTo>
                <a:lnTo>
                  <a:pt x="16478" y="50860"/>
                </a:lnTo>
                <a:lnTo>
                  <a:pt x="2164" y="95412"/>
                </a:lnTo>
                <a:lnTo>
                  <a:pt x="1560" y="108782"/>
                </a:lnTo>
                <a:lnTo>
                  <a:pt x="2083" y="120799"/>
                </a:lnTo>
                <a:lnTo>
                  <a:pt x="14443" y="158520"/>
                </a:lnTo>
                <a:lnTo>
                  <a:pt x="47545" y="187718"/>
                </a:lnTo>
                <a:lnTo>
                  <a:pt x="83931" y="200736"/>
                </a:lnTo>
                <a:lnTo>
                  <a:pt x="118870" y="208755"/>
                </a:lnTo>
                <a:lnTo>
                  <a:pt x="139992" y="213739"/>
                </a:lnTo>
                <a:lnTo>
                  <a:pt x="180434" y="239374"/>
                </a:lnTo>
                <a:lnTo>
                  <a:pt x="182612" y="246557"/>
                </a:lnTo>
                <a:lnTo>
                  <a:pt x="182612" y="255405"/>
                </a:lnTo>
                <a:lnTo>
                  <a:pt x="164644" y="293174"/>
                </a:lnTo>
                <a:lnTo>
                  <a:pt x="123363" y="306714"/>
                </a:lnTo>
                <a:lnTo>
                  <a:pt x="100960" y="308137"/>
                </a:lnTo>
                <a:lnTo>
                  <a:pt x="88014" y="307816"/>
                </a:lnTo>
                <a:lnTo>
                  <a:pt x="38007" y="300115"/>
                </a:lnTo>
                <a:lnTo>
                  <a:pt x="0" y="286745"/>
                </a:lnTo>
                <a:lnTo>
                  <a:pt x="0" y="340733"/>
                </a:lnTo>
                <a:lnTo>
                  <a:pt x="45799" y="356523"/>
                </a:lnTo>
                <a:lnTo>
                  <a:pt x="87569" y="361784"/>
                </a:lnTo>
                <a:lnTo>
                  <a:pt x="101724" y="362135"/>
                </a:lnTo>
                <a:lnTo>
                  <a:pt x="117719" y="361727"/>
                </a:lnTo>
                <a:lnTo>
                  <a:pt x="161743" y="355601"/>
                </a:lnTo>
                <a:lnTo>
                  <a:pt x="198216" y="341935"/>
                </a:lnTo>
                <a:lnTo>
                  <a:pt x="232157" y="311476"/>
                </a:lnTo>
                <a:lnTo>
                  <a:pt x="247706" y="266417"/>
                </a:lnTo>
                <a:lnTo>
                  <a:pt x="248358" y="252798"/>
                </a:lnTo>
                <a:lnTo>
                  <a:pt x="247789" y="239721"/>
                </a:lnTo>
                <a:lnTo>
                  <a:pt x="234246" y="199426"/>
                </a:lnTo>
                <a:lnTo>
                  <a:pt x="197660" y="169494"/>
                </a:lnTo>
                <a:lnTo>
                  <a:pt x="157866" y="156385"/>
                </a:lnTo>
                <a:lnTo>
                  <a:pt x="122487" y="148325"/>
                </a:lnTo>
                <a:lnTo>
                  <a:pt x="101232" y="142801"/>
                </a:lnTo>
                <a:lnTo>
                  <a:pt x="68385" y="116080"/>
                </a:lnTo>
                <a:lnTo>
                  <a:pt x="66532" y="108782"/>
                </a:lnTo>
                <a:lnTo>
                  <a:pt x="66532" y="99934"/>
                </a:lnTo>
                <a:lnTo>
                  <a:pt x="83599" y="65505"/>
                </a:lnTo>
                <a:lnTo>
                  <a:pt x="132268" y="54008"/>
                </a:lnTo>
                <a:lnTo>
                  <a:pt x="143417" y="54312"/>
                </a:lnTo>
                <a:lnTo>
                  <a:pt x="191688" y="61624"/>
                </a:lnTo>
                <a:lnTo>
                  <a:pt x="231144" y="74374"/>
                </a:lnTo>
                <a:lnTo>
                  <a:pt x="231144" y="19559"/>
                </a:lnTo>
                <a:lnTo>
                  <a:pt x="182612" y="5476"/>
                </a:lnTo>
                <a:lnTo>
                  <a:pt x="140509" y="343"/>
                </a:lnTo>
                <a:lnTo>
                  <a:pt x="12654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433078" y="876712"/>
            <a:ext cx="372745" cy="370205"/>
          </a:xfrm>
          <a:custGeom>
            <a:avLst/>
            <a:gdLst/>
            <a:ahLst/>
            <a:cxnLst/>
            <a:rect l="l" t="t" r="r" b="b"/>
            <a:pathLst>
              <a:path w="372744" h="370205">
                <a:moveTo>
                  <a:pt x="372237" y="65608"/>
                </a:moveTo>
                <a:lnTo>
                  <a:pt x="299694" y="65608"/>
                </a:lnTo>
                <a:lnTo>
                  <a:pt x="299694" y="0"/>
                </a:lnTo>
                <a:lnTo>
                  <a:pt x="0" y="0"/>
                </a:lnTo>
                <a:lnTo>
                  <a:pt x="0" y="66040"/>
                </a:lnTo>
                <a:lnTo>
                  <a:pt x="111201" y="66040"/>
                </a:lnTo>
                <a:lnTo>
                  <a:pt x="111201" y="369570"/>
                </a:lnTo>
                <a:lnTo>
                  <a:pt x="189001" y="369570"/>
                </a:lnTo>
                <a:lnTo>
                  <a:pt x="189001" y="66040"/>
                </a:lnTo>
                <a:lnTo>
                  <a:pt x="299694" y="66040"/>
                </a:lnTo>
                <a:lnTo>
                  <a:pt x="299694" y="369976"/>
                </a:lnTo>
                <a:lnTo>
                  <a:pt x="372237" y="369976"/>
                </a:lnTo>
                <a:lnTo>
                  <a:pt x="372237" y="65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979144" y="822060"/>
            <a:ext cx="793432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65" dirty="0">
                <a:solidFill>
                  <a:srgbClr val="EC7E0E"/>
                </a:solidFill>
                <a:latin typeface="+mn-lt"/>
                <a:cs typeface="Calibri"/>
              </a:rPr>
              <a:t>INTERNATIONAL</a:t>
            </a:r>
            <a:r>
              <a:rPr sz="3300" b="1" spc="130" dirty="0">
                <a:solidFill>
                  <a:srgbClr val="EC7E0E"/>
                </a:solidFill>
                <a:latin typeface="+mn-lt"/>
                <a:cs typeface="Calibri"/>
              </a:rPr>
              <a:t> </a:t>
            </a:r>
            <a:r>
              <a:rPr sz="3300" b="1" spc="55" dirty="0">
                <a:solidFill>
                  <a:srgbClr val="EC7E0E"/>
                </a:solidFill>
                <a:latin typeface="+mn-lt"/>
                <a:cs typeface="Gill Sans MT"/>
              </a:rPr>
              <a:t>CO</a:t>
            </a:r>
            <a:r>
              <a:rPr sz="3300" b="1" spc="55" dirty="0">
                <a:solidFill>
                  <a:srgbClr val="EC7E0E"/>
                </a:solidFill>
                <a:latin typeface="+mn-lt"/>
                <a:cs typeface="Calibri"/>
              </a:rPr>
              <a:t>L</a:t>
            </a:r>
            <a:r>
              <a:rPr sz="3300" b="1" spc="55" dirty="0">
                <a:solidFill>
                  <a:srgbClr val="EC7E0E"/>
                </a:solidFill>
                <a:latin typeface="+mn-lt"/>
                <a:cs typeface="Gill Sans MT"/>
              </a:rPr>
              <a:t>LABORA</a:t>
            </a:r>
            <a:r>
              <a:rPr sz="3300" b="1" spc="55" dirty="0">
                <a:solidFill>
                  <a:srgbClr val="EC7E0E"/>
                </a:solidFill>
                <a:latin typeface="+mn-lt"/>
                <a:cs typeface="Calibri"/>
              </a:rPr>
              <a:t>T</a:t>
            </a:r>
            <a:r>
              <a:rPr sz="3300" b="1" spc="55" dirty="0">
                <a:solidFill>
                  <a:srgbClr val="EC7E0E"/>
                </a:solidFill>
                <a:latin typeface="+mn-lt"/>
                <a:cs typeface="Gill Sans MT"/>
              </a:rPr>
              <a:t>IONS</a:t>
            </a:r>
            <a:endParaRPr sz="3300" dirty="0">
              <a:latin typeface="+mn-lt"/>
              <a:cs typeface="Gill Sans M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617508" y="2073235"/>
            <a:ext cx="0" cy="5843270"/>
          </a:xfrm>
          <a:custGeom>
            <a:avLst/>
            <a:gdLst/>
            <a:ahLst/>
            <a:cxnLst/>
            <a:rect l="l" t="t" r="r" b="b"/>
            <a:pathLst>
              <a:path h="5843270">
                <a:moveTo>
                  <a:pt x="0" y="5842754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9668094" y="2068598"/>
            <a:ext cx="9556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04" dirty="0">
                <a:solidFill>
                  <a:srgbClr val="EC7E0E"/>
                </a:solidFill>
                <a:latin typeface="Calibri"/>
                <a:cs typeface="Calibri"/>
              </a:rPr>
              <a:t>GERMANY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711745" y="3015614"/>
            <a:ext cx="0" cy="5036820"/>
          </a:xfrm>
          <a:custGeom>
            <a:avLst/>
            <a:gdLst/>
            <a:ahLst/>
            <a:cxnLst/>
            <a:rect l="l" t="t" r="r" b="b"/>
            <a:pathLst>
              <a:path h="5036820">
                <a:moveTo>
                  <a:pt x="0" y="5036495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9762332" y="3010977"/>
            <a:ext cx="13779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50" dirty="0">
                <a:solidFill>
                  <a:srgbClr val="EC7E0E"/>
                </a:solidFill>
                <a:latin typeface="Gill Sans MT"/>
                <a:cs typeface="Gill Sans MT"/>
              </a:rPr>
              <a:t>S</a:t>
            </a:r>
            <a:r>
              <a:rPr sz="1350" b="1" spc="229" dirty="0">
                <a:solidFill>
                  <a:srgbClr val="EC7E0E"/>
                </a:solidFill>
                <a:latin typeface="Calibri"/>
                <a:cs typeface="Calibri"/>
              </a:rPr>
              <a:t>WITZERLAND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805984" y="4062703"/>
            <a:ext cx="0" cy="3916679"/>
          </a:xfrm>
          <a:custGeom>
            <a:avLst/>
            <a:gdLst/>
            <a:ahLst/>
            <a:cxnLst/>
            <a:rect l="l" t="t" r="r" b="b"/>
            <a:pathLst>
              <a:path h="3916679">
                <a:moveTo>
                  <a:pt x="0" y="3916111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856570" y="4058065"/>
            <a:ext cx="162496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65" dirty="0">
                <a:solidFill>
                  <a:srgbClr val="EC7E0E"/>
                </a:solidFill>
                <a:latin typeface="Calibri"/>
                <a:cs typeface="Calibri"/>
              </a:rPr>
              <a:t>CZECH</a:t>
            </a:r>
            <a:r>
              <a:rPr sz="1350" b="1" spc="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350" b="1" spc="60" dirty="0">
                <a:solidFill>
                  <a:srgbClr val="EC7E0E"/>
                </a:solidFill>
                <a:latin typeface="Gill Sans MT"/>
                <a:cs typeface="Gill Sans MT"/>
              </a:rPr>
              <a:t>REP</a:t>
            </a:r>
            <a:r>
              <a:rPr sz="1350" b="1" spc="60" dirty="0">
                <a:solidFill>
                  <a:srgbClr val="EC7E0E"/>
                </a:solidFill>
                <a:latin typeface="Calibri"/>
                <a:cs typeface="Calibri"/>
              </a:rPr>
              <a:t>U</a:t>
            </a:r>
            <a:r>
              <a:rPr sz="1350" b="1" spc="60" dirty="0">
                <a:solidFill>
                  <a:srgbClr val="EC7E0E"/>
                </a:solidFill>
                <a:latin typeface="Gill Sans MT"/>
                <a:cs typeface="Gill Sans MT"/>
              </a:rPr>
              <a:t>BLIC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3889629" y="4062703"/>
            <a:ext cx="0" cy="4345940"/>
          </a:xfrm>
          <a:custGeom>
            <a:avLst/>
            <a:gdLst/>
            <a:ahLst/>
            <a:cxnLst/>
            <a:rect l="l" t="t" r="r" b="b"/>
            <a:pathLst>
              <a:path h="4345940">
                <a:moveTo>
                  <a:pt x="0" y="4345417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3940215" y="4029344"/>
            <a:ext cx="6203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25" dirty="0">
                <a:solidFill>
                  <a:srgbClr val="EC7E0E"/>
                </a:solidFill>
                <a:latin typeface="Gill Sans MT"/>
                <a:cs typeface="Gill Sans MT"/>
              </a:rPr>
              <a:t>CHINA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900222" y="5109791"/>
            <a:ext cx="0" cy="2806700"/>
          </a:xfrm>
          <a:custGeom>
            <a:avLst/>
            <a:gdLst/>
            <a:ahLst/>
            <a:cxnLst/>
            <a:rect l="l" t="t" r="r" b="b"/>
            <a:pathLst>
              <a:path h="2806700">
                <a:moveTo>
                  <a:pt x="0" y="2806197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9950808" y="5105154"/>
            <a:ext cx="817244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10" dirty="0">
                <a:solidFill>
                  <a:srgbClr val="EC7E0E"/>
                </a:solidFill>
                <a:latin typeface="Gill Sans MT"/>
                <a:cs typeface="Gill Sans MT"/>
              </a:rPr>
              <a:t>POLA</a:t>
            </a:r>
            <a:r>
              <a:rPr sz="1350" b="1" spc="240" dirty="0">
                <a:solidFill>
                  <a:srgbClr val="EC7E0E"/>
                </a:solidFill>
                <a:latin typeface="Calibri"/>
                <a:cs typeface="Calibri"/>
              </a:rPr>
              <a:t>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5428848" y="5109791"/>
            <a:ext cx="0" cy="3644265"/>
          </a:xfrm>
          <a:custGeom>
            <a:avLst/>
            <a:gdLst/>
            <a:ahLst/>
            <a:cxnLst/>
            <a:rect l="l" t="t" r="r" b="b"/>
            <a:pathLst>
              <a:path h="3644265">
                <a:moveTo>
                  <a:pt x="0" y="3643868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5479434" y="5105154"/>
            <a:ext cx="67437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65" dirty="0">
                <a:solidFill>
                  <a:srgbClr val="EC7E0E"/>
                </a:solidFill>
                <a:latin typeface="Calibri"/>
                <a:cs typeface="Calibri"/>
              </a:rPr>
              <a:t>K</a:t>
            </a:r>
            <a:r>
              <a:rPr sz="1350" b="1" spc="20" dirty="0">
                <a:solidFill>
                  <a:srgbClr val="EC7E0E"/>
                </a:solidFill>
                <a:latin typeface="Gill Sans MT"/>
                <a:cs typeface="Gill Sans MT"/>
              </a:rPr>
              <a:t>OREA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004931" y="6156880"/>
            <a:ext cx="10795" cy="2105025"/>
          </a:xfrm>
          <a:custGeom>
            <a:avLst/>
            <a:gdLst/>
            <a:ahLst/>
            <a:cxnLst/>
            <a:rect l="l" t="t" r="r" b="b"/>
            <a:pathLst>
              <a:path w="10795" h="2105025">
                <a:moveTo>
                  <a:pt x="10470" y="2104647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0065987" y="6152243"/>
            <a:ext cx="54292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40" dirty="0">
                <a:solidFill>
                  <a:srgbClr val="EC7E0E"/>
                </a:solidFill>
                <a:latin typeface="Gill Sans MT"/>
                <a:cs typeface="Gill Sans MT"/>
              </a:rPr>
              <a:t>ITAL</a:t>
            </a:r>
            <a:r>
              <a:rPr sz="1350" b="1" spc="215" dirty="0">
                <a:solidFill>
                  <a:srgbClr val="EC7E0E"/>
                </a:solidFill>
                <a:latin typeface="Calibri"/>
                <a:cs typeface="Calibri"/>
              </a:rPr>
              <a:t>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6695827" y="6156880"/>
            <a:ext cx="10795" cy="4450715"/>
          </a:xfrm>
          <a:custGeom>
            <a:avLst/>
            <a:gdLst/>
            <a:ahLst/>
            <a:cxnLst/>
            <a:rect l="l" t="t" r="r" b="b"/>
            <a:pathLst>
              <a:path w="10794" h="4450715">
                <a:moveTo>
                  <a:pt x="10470" y="445012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6756884" y="6123521"/>
            <a:ext cx="106362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10" dirty="0">
                <a:solidFill>
                  <a:srgbClr val="EC7E0E"/>
                </a:solidFill>
                <a:latin typeface="Gill Sans MT"/>
                <a:cs typeface="Gill Sans MT"/>
              </a:rPr>
              <a:t>AUSTRALIA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516174" y="2982255"/>
            <a:ext cx="67246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5" dirty="0">
                <a:solidFill>
                  <a:srgbClr val="EC7E0E"/>
                </a:solidFill>
                <a:latin typeface="Gill Sans MT"/>
                <a:cs typeface="Gill Sans MT"/>
              </a:rPr>
              <a:t>ISRAEL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512799" y="2073235"/>
            <a:ext cx="0" cy="5843270"/>
          </a:xfrm>
          <a:custGeom>
            <a:avLst/>
            <a:gdLst/>
            <a:ahLst/>
            <a:cxnLst/>
            <a:rect l="l" t="t" r="r" b="b"/>
            <a:pathLst>
              <a:path h="5843270">
                <a:moveTo>
                  <a:pt x="0" y="5842754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9900222" y="3005144"/>
            <a:ext cx="2569845" cy="5476875"/>
            <a:chOff x="9900222" y="3005144"/>
            <a:chExt cx="2569845" cy="5476875"/>
          </a:xfrm>
        </p:grpSpPr>
        <p:sp>
          <p:nvSpPr>
            <p:cNvPr id="65" name="object 65"/>
            <p:cNvSpPr/>
            <p:nvPr/>
          </p:nvSpPr>
          <p:spPr>
            <a:xfrm>
              <a:off x="11206454" y="3015614"/>
              <a:ext cx="1253490" cy="5455920"/>
            </a:xfrm>
            <a:custGeom>
              <a:avLst/>
              <a:gdLst/>
              <a:ahLst/>
              <a:cxnLst/>
              <a:rect l="l" t="t" r="r" b="b"/>
              <a:pathLst>
                <a:path w="1253490" h="5455920">
                  <a:moveTo>
                    <a:pt x="2628" y="5455331"/>
                  </a:moveTo>
                  <a:lnTo>
                    <a:pt x="0" y="4873872"/>
                  </a:lnTo>
                  <a:lnTo>
                    <a:pt x="1253019" y="4103592"/>
                  </a:lnTo>
                  <a:lnTo>
                    <a:pt x="1248663" y="0"/>
                  </a:lnTo>
                </a:path>
              </a:pathLst>
            </a:custGeom>
            <a:ln w="20941">
              <a:solidFill>
                <a:srgbClr val="EC7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83432" y="3287857"/>
              <a:ext cx="1090717" cy="52354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88697" y="6376769"/>
              <a:ext cx="1455453" cy="52354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09509" y="6452798"/>
              <a:ext cx="421704" cy="36145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0222" y="4334946"/>
              <a:ext cx="2183927" cy="41883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73518" y="5350632"/>
              <a:ext cx="801890" cy="628242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8077011" y="2068598"/>
            <a:ext cx="139954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29" dirty="0">
                <a:solidFill>
                  <a:srgbClr val="EC7E0E"/>
                </a:solidFill>
                <a:latin typeface="Calibri"/>
                <a:cs typeface="Calibri"/>
              </a:rPr>
              <a:t>NETHERLANDS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408090" y="3015614"/>
            <a:ext cx="0" cy="5046980"/>
          </a:xfrm>
          <a:custGeom>
            <a:avLst/>
            <a:gdLst/>
            <a:ahLst/>
            <a:cxnLst/>
            <a:rect l="l" t="t" r="r" b="b"/>
            <a:pathLst>
              <a:path h="5046980">
                <a:moveTo>
                  <a:pt x="0" y="504696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8560201" y="3010977"/>
            <a:ext cx="7778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5" dirty="0">
                <a:solidFill>
                  <a:srgbClr val="EC7E0E"/>
                </a:solidFill>
                <a:latin typeface="Gill Sans MT"/>
                <a:cs typeface="Gill Sans MT"/>
              </a:rPr>
              <a:t>FRANC</a:t>
            </a:r>
            <a:r>
              <a:rPr sz="1350" b="1" spc="250" dirty="0">
                <a:solidFill>
                  <a:srgbClr val="EC7E0E"/>
                </a:solidFill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240556" y="4062703"/>
            <a:ext cx="0" cy="3790950"/>
          </a:xfrm>
          <a:custGeom>
            <a:avLst/>
            <a:gdLst/>
            <a:ahLst/>
            <a:cxnLst/>
            <a:rect l="l" t="t" r="r" b="b"/>
            <a:pathLst>
              <a:path h="3790950">
                <a:moveTo>
                  <a:pt x="0" y="3790460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491050" y="3967210"/>
            <a:ext cx="168338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195" dirty="0">
                <a:solidFill>
                  <a:srgbClr val="EC7E0E"/>
                </a:solidFill>
                <a:latin typeface="Calibri"/>
                <a:cs typeface="Calibri"/>
              </a:rPr>
              <a:t>UNITED</a:t>
            </a:r>
            <a:r>
              <a:rPr sz="1350" b="1" spc="2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350" b="1" spc="195" dirty="0">
                <a:solidFill>
                  <a:srgbClr val="EC7E0E"/>
                </a:solidFill>
                <a:latin typeface="Calibri"/>
                <a:cs typeface="Calibri"/>
              </a:rPr>
              <a:t>KINGDOM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675189" y="6156880"/>
            <a:ext cx="0" cy="3749040"/>
          </a:xfrm>
          <a:custGeom>
            <a:avLst/>
            <a:gdLst/>
            <a:ahLst/>
            <a:cxnLst/>
            <a:rect l="l" t="t" r="r" b="b"/>
            <a:pathLst>
              <a:path h="3749040">
                <a:moveTo>
                  <a:pt x="0" y="374857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5936532" y="6152243"/>
            <a:ext cx="69405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55" dirty="0">
                <a:solidFill>
                  <a:srgbClr val="EC7E0E"/>
                </a:solidFill>
                <a:latin typeface="Gill Sans MT"/>
                <a:cs typeface="Gill Sans MT"/>
              </a:rPr>
              <a:t>BRA</a:t>
            </a:r>
            <a:r>
              <a:rPr sz="1350" b="1" spc="265" dirty="0">
                <a:solidFill>
                  <a:srgbClr val="EC7E0E"/>
                </a:solidFill>
                <a:latin typeface="Calibri"/>
                <a:cs typeface="Calibri"/>
              </a:rPr>
              <a:t>Z</a:t>
            </a:r>
            <a:r>
              <a:rPr sz="1350" b="1" spc="-10" dirty="0">
                <a:solidFill>
                  <a:srgbClr val="EC7E0E"/>
                </a:solidFill>
                <a:latin typeface="Gill Sans MT"/>
                <a:cs typeface="Gill Sans MT"/>
              </a:rPr>
              <a:t>IL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062551" y="5109791"/>
            <a:ext cx="0" cy="3225165"/>
          </a:xfrm>
          <a:custGeom>
            <a:avLst/>
            <a:gdLst/>
            <a:ahLst/>
            <a:cxnLst/>
            <a:rect l="l" t="t" r="r" b="b"/>
            <a:pathLst>
              <a:path h="3225165">
                <a:moveTo>
                  <a:pt x="0" y="3225032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7988824" y="5077464"/>
            <a:ext cx="10033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60" dirty="0">
                <a:solidFill>
                  <a:srgbClr val="EC7E0E"/>
                </a:solidFill>
                <a:latin typeface="Gill Sans MT"/>
                <a:cs typeface="Gill Sans MT"/>
              </a:rPr>
              <a:t>PO</a:t>
            </a:r>
            <a:r>
              <a:rPr sz="1300" b="1" spc="35" dirty="0">
                <a:solidFill>
                  <a:srgbClr val="EC7E0E"/>
                </a:solidFill>
                <a:latin typeface="Gill Sans MT"/>
                <a:cs typeface="Gill Sans MT"/>
              </a:rPr>
              <a:t>R</a:t>
            </a:r>
            <a:r>
              <a:rPr sz="1300" b="1" spc="-140" dirty="0">
                <a:solidFill>
                  <a:srgbClr val="EC7E0E"/>
                </a:solidFill>
                <a:latin typeface="Gill Sans MT"/>
                <a:cs typeface="Gill Sans MT"/>
              </a:rPr>
              <a:t>T</a:t>
            </a:r>
            <a:r>
              <a:rPr sz="1300" b="1" spc="-20" dirty="0">
                <a:solidFill>
                  <a:srgbClr val="EC7E0E"/>
                </a:solidFill>
                <a:latin typeface="Gill Sans MT"/>
                <a:cs typeface="Gill Sans MT"/>
              </a:rPr>
              <a:t>UGAL</a:t>
            </a:r>
            <a:endParaRPr sz="1300">
              <a:latin typeface="Gill Sans MT"/>
              <a:cs typeface="Gill Sans MT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643715" y="6156880"/>
            <a:ext cx="0" cy="1466215"/>
          </a:xfrm>
          <a:custGeom>
            <a:avLst/>
            <a:gdLst/>
            <a:ahLst/>
            <a:cxnLst/>
            <a:rect l="l" t="t" r="r" b="b"/>
            <a:pathLst>
              <a:path h="1466215">
                <a:moveTo>
                  <a:pt x="0" y="1465923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7861845" y="6123521"/>
            <a:ext cx="71183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dirty="0">
                <a:solidFill>
                  <a:srgbClr val="EC7E0E"/>
                </a:solidFill>
                <a:latin typeface="Gill Sans MT"/>
                <a:cs typeface="Gill Sans MT"/>
              </a:rPr>
              <a:t>ISLAND</a:t>
            </a:r>
            <a:endParaRPr sz="1350">
              <a:latin typeface="Gill Sans MT"/>
              <a:cs typeface="Gill Sans MT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56414" y="7203968"/>
            <a:ext cx="0" cy="1685925"/>
          </a:xfrm>
          <a:custGeom>
            <a:avLst/>
            <a:gdLst/>
            <a:ahLst/>
            <a:cxnLst/>
            <a:rect l="l" t="t" r="r" b="b"/>
            <a:pathLst>
              <a:path h="1685925">
                <a:moveTo>
                  <a:pt x="0" y="1685812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3781718" y="7199331"/>
            <a:ext cx="4044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210" dirty="0">
                <a:solidFill>
                  <a:srgbClr val="EC7E0E"/>
                </a:solidFill>
                <a:latin typeface="Calibri"/>
                <a:cs typeface="Calibri"/>
              </a:rPr>
              <a:t>USA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84" name="object 8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11745" y="2347044"/>
            <a:ext cx="1844764" cy="523544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48448" y="2167473"/>
            <a:ext cx="1834235" cy="525110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802652" y="1980563"/>
            <a:ext cx="1369864" cy="712020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418815" y="2171766"/>
            <a:ext cx="692605" cy="518090"/>
          </a:xfrm>
          <a:prstGeom prst="rect">
            <a:avLst/>
          </a:prstGeom>
        </p:spPr>
      </p:pic>
      <p:sp>
        <p:nvSpPr>
          <p:cNvPr id="88" name="object 88"/>
          <p:cNvSpPr/>
          <p:nvPr/>
        </p:nvSpPr>
        <p:spPr>
          <a:xfrm>
            <a:off x="6289411" y="3333737"/>
            <a:ext cx="1096645" cy="320040"/>
          </a:xfrm>
          <a:custGeom>
            <a:avLst/>
            <a:gdLst/>
            <a:ahLst/>
            <a:cxnLst/>
            <a:rect l="l" t="t" r="r" b="b"/>
            <a:pathLst>
              <a:path w="1096645" h="320039">
                <a:moveTo>
                  <a:pt x="181620" y="68628"/>
                </a:moveTo>
                <a:lnTo>
                  <a:pt x="142294" y="82110"/>
                </a:lnTo>
                <a:lnTo>
                  <a:pt x="106278" y="119357"/>
                </a:lnTo>
                <a:lnTo>
                  <a:pt x="72273" y="157245"/>
                </a:lnTo>
                <a:lnTo>
                  <a:pt x="42402" y="194707"/>
                </a:lnTo>
                <a:lnTo>
                  <a:pt x="18788" y="230676"/>
                </a:lnTo>
                <a:lnTo>
                  <a:pt x="0" y="285123"/>
                </a:lnTo>
                <a:lnTo>
                  <a:pt x="4178" y="302855"/>
                </a:lnTo>
                <a:lnTo>
                  <a:pt x="16963" y="315097"/>
                </a:lnTo>
                <a:lnTo>
                  <a:pt x="39229" y="319663"/>
                </a:lnTo>
                <a:lnTo>
                  <a:pt x="62100" y="317075"/>
                </a:lnTo>
                <a:lnTo>
                  <a:pt x="85420" y="310063"/>
                </a:lnTo>
                <a:lnTo>
                  <a:pt x="108416" y="299758"/>
                </a:lnTo>
                <a:lnTo>
                  <a:pt x="120791" y="292710"/>
                </a:lnTo>
                <a:lnTo>
                  <a:pt x="59836" y="292710"/>
                </a:lnTo>
                <a:lnTo>
                  <a:pt x="50144" y="290721"/>
                </a:lnTo>
                <a:lnTo>
                  <a:pt x="44623" y="284825"/>
                </a:lnTo>
                <a:lnTo>
                  <a:pt x="43808" y="275134"/>
                </a:lnTo>
                <a:lnTo>
                  <a:pt x="48234" y="261759"/>
                </a:lnTo>
                <a:lnTo>
                  <a:pt x="68295" y="227938"/>
                </a:lnTo>
                <a:lnTo>
                  <a:pt x="97606" y="188172"/>
                </a:lnTo>
                <a:lnTo>
                  <a:pt x="131644" y="147081"/>
                </a:lnTo>
                <a:lnTo>
                  <a:pt x="165883" y="109283"/>
                </a:lnTo>
                <a:lnTo>
                  <a:pt x="195800" y="79398"/>
                </a:lnTo>
                <a:lnTo>
                  <a:pt x="197732" y="70044"/>
                </a:lnTo>
                <a:lnTo>
                  <a:pt x="181620" y="68628"/>
                </a:lnTo>
                <a:close/>
              </a:path>
              <a:path w="1096645" h="320039">
                <a:moveTo>
                  <a:pt x="173293" y="287287"/>
                </a:moveTo>
                <a:lnTo>
                  <a:pt x="130315" y="287287"/>
                </a:lnTo>
                <a:lnTo>
                  <a:pt x="111981" y="312197"/>
                </a:lnTo>
                <a:lnTo>
                  <a:pt x="113810" y="317632"/>
                </a:lnTo>
                <a:lnTo>
                  <a:pt x="126211" y="318303"/>
                </a:lnTo>
                <a:lnTo>
                  <a:pt x="141689" y="314955"/>
                </a:lnTo>
                <a:lnTo>
                  <a:pt x="152754" y="308333"/>
                </a:lnTo>
                <a:lnTo>
                  <a:pt x="173293" y="287287"/>
                </a:lnTo>
                <a:close/>
              </a:path>
              <a:path w="1096645" h="320039">
                <a:moveTo>
                  <a:pt x="327418" y="217477"/>
                </a:moveTo>
                <a:lnTo>
                  <a:pt x="282394" y="217477"/>
                </a:lnTo>
                <a:lnTo>
                  <a:pt x="282996" y="223938"/>
                </a:lnTo>
                <a:lnTo>
                  <a:pt x="283082" y="225864"/>
                </a:lnTo>
                <a:lnTo>
                  <a:pt x="266053" y="246285"/>
                </a:lnTo>
                <a:lnTo>
                  <a:pt x="245428" y="272545"/>
                </a:lnTo>
                <a:lnTo>
                  <a:pt x="235663" y="298040"/>
                </a:lnTo>
                <a:lnTo>
                  <a:pt x="251150" y="316768"/>
                </a:lnTo>
                <a:lnTo>
                  <a:pt x="286827" y="315690"/>
                </a:lnTo>
                <a:lnTo>
                  <a:pt x="328283" y="299340"/>
                </a:lnTo>
                <a:lnTo>
                  <a:pt x="339461" y="290114"/>
                </a:lnTo>
                <a:lnTo>
                  <a:pt x="283860" y="290114"/>
                </a:lnTo>
                <a:lnTo>
                  <a:pt x="278712" y="283929"/>
                </a:lnTo>
                <a:lnTo>
                  <a:pt x="288847" y="268107"/>
                </a:lnTo>
                <a:lnTo>
                  <a:pt x="306604" y="246744"/>
                </a:lnTo>
                <a:lnTo>
                  <a:pt x="324320" y="223938"/>
                </a:lnTo>
                <a:lnTo>
                  <a:pt x="327418" y="217477"/>
                </a:lnTo>
                <a:close/>
              </a:path>
              <a:path w="1096645" h="320039">
                <a:moveTo>
                  <a:pt x="224520" y="188190"/>
                </a:moveTo>
                <a:lnTo>
                  <a:pt x="190350" y="206294"/>
                </a:lnTo>
                <a:lnTo>
                  <a:pt x="182418" y="216975"/>
                </a:lnTo>
                <a:lnTo>
                  <a:pt x="151263" y="247869"/>
                </a:lnTo>
                <a:lnTo>
                  <a:pt x="117440" y="271786"/>
                </a:lnTo>
                <a:lnTo>
                  <a:pt x="85461" y="287230"/>
                </a:lnTo>
                <a:lnTo>
                  <a:pt x="59836" y="292710"/>
                </a:lnTo>
                <a:lnTo>
                  <a:pt x="120791" y="292710"/>
                </a:lnTo>
                <a:lnTo>
                  <a:pt x="130315" y="287287"/>
                </a:lnTo>
                <a:lnTo>
                  <a:pt x="173293" y="287287"/>
                </a:lnTo>
                <a:lnTo>
                  <a:pt x="183408" y="276922"/>
                </a:lnTo>
                <a:lnTo>
                  <a:pt x="221458" y="247603"/>
                </a:lnTo>
                <a:lnTo>
                  <a:pt x="243550" y="234346"/>
                </a:lnTo>
                <a:lnTo>
                  <a:pt x="208062" y="234346"/>
                </a:lnTo>
                <a:lnTo>
                  <a:pt x="214757" y="225763"/>
                </a:lnTo>
                <a:lnTo>
                  <a:pt x="231664" y="205279"/>
                </a:lnTo>
                <a:lnTo>
                  <a:pt x="241286" y="193028"/>
                </a:lnTo>
                <a:lnTo>
                  <a:pt x="238508" y="188251"/>
                </a:lnTo>
                <a:lnTo>
                  <a:pt x="224520" y="188190"/>
                </a:lnTo>
                <a:close/>
              </a:path>
              <a:path w="1096645" h="320039">
                <a:moveTo>
                  <a:pt x="357586" y="252366"/>
                </a:moveTo>
                <a:lnTo>
                  <a:pt x="343852" y="264250"/>
                </a:lnTo>
                <a:lnTo>
                  <a:pt x="325671" y="276560"/>
                </a:lnTo>
                <a:lnTo>
                  <a:pt x="305016" y="286211"/>
                </a:lnTo>
                <a:lnTo>
                  <a:pt x="283860" y="290114"/>
                </a:lnTo>
                <a:lnTo>
                  <a:pt x="339461" y="290114"/>
                </a:lnTo>
                <a:lnTo>
                  <a:pt x="361104" y="272250"/>
                </a:lnTo>
                <a:lnTo>
                  <a:pt x="363203" y="265826"/>
                </a:lnTo>
                <a:lnTo>
                  <a:pt x="362812" y="258276"/>
                </a:lnTo>
                <a:lnTo>
                  <a:pt x="360687" y="252742"/>
                </a:lnTo>
                <a:lnTo>
                  <a:pt x="357586" y="252366"/>
                </a:lnTo>
                <a:close/>
              </a:path>
              <a:path w="1096645" h="320039">
                <a:moveTo>
                  <a:pt x="311943" y="187269"/>
                </a:moveTo>
                <a:lnTo>
                  <a:pt x="282767" y="191893"/>
                </a:lnTo>
                <a:lnTo>
                  <a:pt x="255012" y="203523"/>
                </a:lnTo>
                <a:lnTo>
                  <a:pt x="229752" y="218796"/>
                </a:lnTo>
                <a:lnTo>
                  <a:pt x="208062" y="234346"/>
                </a:lnTo>
                <a:lnTo>
                  <a:pt x="243550" y="234346"/>
                </a:lnTo>
                <a:lnTo>
                  <a:pt x="257566" y="225935"/>
                </a:lnTo>
                <a:lnTo>
                  <a:pt x="282394" y="217477"/>
                </a:lnTo>
                <a:lnTo>
                  <a:pt x="327418" y="217477"/>
                </a:lnTo>
                <a:lnTo>
                  <a:pt x="332780" y="206294"/>
                </a:lnTo>
                <a:lnTo>
                  <a:pt x="331344" y="195013"/>
                </a:lnTo>
                <a:lnTo>
                  <a:pt x="323302" y="189027"/>
                </a:lnTo>
                <a:lnTo>
                  <a:pt x="311943" y="187269"/>
                </a:lnTo>
                <a:close/>
              </a:path>
              <a:path w="1096645" h="320039">
                <a:moveTo>
                  <a:pt x="690132" y="111687"/>
                </a:moveTo>
                <a:lnTo>
                  <a:pt x="645959" y="131699"/>
                </a:lnTo>
                <a:lnTo>
                  <a:pt x="613128" y="164568"/>
                </a:lnTo>
                <a:lnTo>
                  <a:pt x="613769" y="168774"/>
                </a:lnTo>
                <a:lnTo>
                  <a:pt x="622888" y="169814"/>
                </a:lnTo>
                <a:lnTo>
                  <a:pt x="636061" y="167728"/>
                </a:lnTo>
                <a:lnTo>
                  <a:pt x="678473" y="141449"/>
                </a:lnTo>
                <a:lnTo>
                  <a:pt x="705921" y="117616"/>
                </a:lnTo>
                <a:lnTo>
                  <a:pt x="704555" y="112183"/>
                </a:lnTo>
                <a:lnTo>
                  <a:pt x="690132" y="111687"/>
                </a:lnTo>
                <a:close/>
              </a:path>
              <a:path w="1096645" h="320039">
                <a:moveTo>
                  <a:pt x="615566" y="292051"/>
                </a:moveTo>
                <a:lnTo>
                  <a:pt x="517445" y="292051"/>
                </a:lnTo>
                <a:lnTo>
                  <a:pt x="517046" y="302683"/>
                </a:lnTo>
                <a:lnTo>
                  <a:pt x="520832" y="310985"/>
                </a:lnTo>
                <a:lnTo>
                  <a:pt x="529566" y="316385"/>
                </a:lnTo>
                <a:lnTo>
                  <a:pt x="544009" y="318312"/>
                </a:lnTo>
                <a:lnTo>
                  <a:pt x="564900" y="315512"/>
                </a:lnTo>
                <a:lnTo>
                  <a:pt x="586384" y="308010"/>
                </a:lnTo>
                <a:lnTo>
                  <a:pt x="607607" y="297148"/>
                </a:lnTo>
                <a:lnTo>
                  <a:pt x="615566" y="292051"/>
                </a:lnTo>
                <a:close/>
              </a:path>
              <a:path w="1096645" h="320039">
                <a:moveTo>
                  <a:pt x="672176" y="284271"/>
                </a:moveTo>
                <a:lnTo>
                  <a:pt x="627714" y="284271"/>
                </a:lnTo>
                <a:lnTo>
                  <a:pt x="627868" y="297753"/>
                </a:lnTo>
                <a:lnTo>
                  <a:pt x="633494" y="308548"/>
                </a:lnTo>
                <a:lnTo>
                  <a:pt x="645104" y="315714"/>
                </a:lnTo>
                <a:lnTo>
                  <a:pt x="663210" y="318312"/>
                </a:lnTo>
                <a:lnTo>
                  <a:pt x="680409" y="316599"/>
                </a:lnTo>
                <a:lnTo>
                  <a:pt x="698696" y="311105"/>
                </a:lnTo>
                <a:lnTo>
                  <a:pt x="717815" y="301296"/>
                </a:lnTo>
                <a:lnTo>
                  <a:pt x="728999" y="292972"/>
                </a:lnTo>
                <a:lnTo>
                  <a:pt x="678141" y="292972"/>
                </a:lnTo>
                <a:lnTo>
                  <a:pt x="672176" y="284271"/>
                </a:lnTo>
                <a:close/>
              </a:path>
              <a:path w="1096645" h="320039">
                <a:moveTo>
                  <a:pt x="775746" y="286637"/>
                </a:moveTo>
                <a:lnTo>
                  <a:pt x="737511" y="286637"/>
                </a:lnTo>
                <a:lnTo>
                  <a:pt x="739788" y="298994"/>
                </a:lnTo>
                <a:lnTo>
                  <a:pt x="746528" y="309018"/>
                </a:lnTo>
                <a:lnTo>
                  <a:pt x="757597" y="315741"/>
                </a:lnTo>
                <a:lnTo>
                  <a:pt x="772861" y="318197"/>
                </a:lnTo>
                <a:lnTo>
                  <a:pt x="804608" y="314390"/>
                </a:lnTo>
                <a:lnTo>
                  <a:pt x="848645" y="305128"/>
                </a:lnTo>
                <a:lnTo>
                  <a:pt x="900505" y="293559"/>
                </a:lnTo>
                <a:lnTo>
                  <a:pt x="778714" y="293559"/>
                </a:lnTo>
                <a:lnTo>
                  <a:pt x="774379" y="290543"/>
                </a:lnTo>
                <a:lnTo>
                  <a:pt x="775746" y="286637"/>
                </a:lnTo>
                <a:close/>
              </a:path>
              <a:path w="1096645" h="320039">
                <a:moveTo>
                  <a:pt x="510325" y="213729"/>
                </a:moveTo>
                <a:lnTo>
                  <a:pt x="472336" y="213729"/>
                </a:lnTo>
                <a:lnTo>
                  <a:pt x="464579" y="220942"/>
                </a:lnTo>
                <a:lnTo>
                  <a:pt x="453928" y="230381"/>
                </a:lnTo>
                <a:lnTo>
                  <a:pt x="440018" y="244287"/>
                </a:lnTo>
                <a:lnTo>
                  <a:pt x="422484" y="264900"/>
                </a:lnTo>
                <a:lnTo>
                  <a:pt x="411955" y="285603"/>
                </a:lnTo>
                <a:lnTo>
                  <a:pt x="413888" y="302492"/>
                </a:lnTo>
                <a:lnTo>
                  <a:pt x="426336" y="313870"/>
                </a:lnTo>
                <a:lnTo>
                  <a:pt x="447353" y="318040"/>
                </a:lnTo>
                <a:lnTo>
                  <a:pt x="462489" y="316436"/>
                </a:lnTo>
                <a:lnTo>
                  <a:pt x="479917" y="311599"/>
                </a:lnTo>
                <a:lnTo>
                  <a:pt x="498586" y="303484"/>
                </a:lnTo>
                <a:lnTo>
                  <a:pt x="517445" y="292051"/>
                </a:lnTo>
                <a:lnTo>
                  <a:pt x="615566" y="292051"/>
                </a:lnTo>
                <a:lnTo>
                  <a:pt x="616492" y="291458"/>
                </a:lnTo>
                <a:lnTo>
                  <a:pt x="466013" y="291458"/>
                </a:lnTo>
                <a:lnTo>
                  <a:pt x="450684" y="289494"/>
                </a:lnTo>
                <a:lnTo>
                  <a:pt x="455750" y="274879"/>
                </a:lnTo>
                <a:lnTo>
                  <a:pt x="466436" y="262744"/>
                </a:lnTo>
                <a:lnTo>
                  <a:pt x="478921" y="249560"/>
                </a:lnTo>
                <a:lnTo>
                  <a:pt x="491789" y="236203"/>
                </a:lnTo>
                <a:lnTo>
                  <a:pt x="503623" y="223550"/>
                </a:lnTo>
                <a:lnTo>
                  <a:pt x="510325" y="213729"/>
                </a:lnTo>
                <a:close/>
              </a:path>
              <a:path w="1096645" h="320039">
                <a:moveTo>
                  <a:pt x="1043583" y="245227"/>
                </a:moveTo>
                <a:lnTo>
                  <a:pt x="993340" y="247006"/>
                </a:lnTo>
                <a:lnTo>
                  <a:pt x="937086" y="257119"/>
                </a:lnTo>
                <a:lnTo>
                  <a:pt x="880655" y="271031"/>
                </a:lnTo>
                <a:lnTo>
                  <a:pt x="829878" y="284211"/>
                </a:lnTo>
                <a:lnTo>
                  <a:pt x="790588" y="292124"/>
                </a:lnTo>
                <a:lnTo>
                  <a:pt x="778714" y="293559"/>
                </a:lnTo>
                <a:lnTo>
                  <a:pt x="900505" y="293559"/>
                </a:lnTo>
                <a:lnTo>
                  <a:pt x="955049" y="282963"/>
                </a:lnTo>
                <a:lnTo>
                  <a:pt x="1008146" y="276424"/>
                </a:lnTo>
                <a:lnTo>
                  <a:pt x="1095389" y="276424"/>
                </a:lnTo>
                <a:lnTo>
                  <a:pt x="1091772" y="266518"/>
                </a:lnTo>
                <a:lnTo>
                  <a:pt x="1081983" y="256314"/>
                </a:lnTo>
                <a:lnTo>
                  <a:pt x="1043583" y="245227"/>
                </a:lnTo>
                <a:close/>
              </a:path>
              <a:path w="1096645" h="320039">
                <a:moveTo>
                  <a:pt x="806969" y="208661"/>
                </a:moveTo>
                <a:lnTo>
                  <a:pt x="763238" y="208661"/>
                </a:lnTo>
                <a:lnTo>
                  <a:pt x="766969" y="221286"/>
                </a:lnTo>
                <a:lnTo>
                  <a:pt x="767080" y="221834"/>
                </a:lnTo>
                <a:lnTo>
                  <a:pt x="744854" y="250773"/>
                </a:lnTo>
                <a:lnTo>
                  <a:pt x="710509" y="279782"/>
                </a:lnTo>
                <a:lnTo>
                  <a:pt x="678141" y="292972"/>
                </a:lnTo>
                <a:lnTo>
                  <a:pt x="728999" y="292972"/>
                </a:lnTo>
                <a:lnTo>
                  <a:pt x="737511" y="286637"/>
                </a:lnTo>
                <a:lnTo>
                  <a:pt x="775746" y="286637"/>
                </a:lnTo>
                <a:lnTo>
                  <a:pt x="777196" y="282491"/>
                </a:lnTo>
                <a:lnTo>
                  <a:pt x="783681" y="268925"/>
                </a:lnTo>
                <a:lnTo>
                  <a:pt x="793032" y="253422"/>
                </a:lnTo>
                <a:lnTo>
                  <a:pt x="802200" y="238978"/>
                </a:lnTo>
                <a:lnTo>
                  <a:pt x="808138" y="228587"/>
                </a:lnTo>
                <a:lnTo>
                  <a:pt x="809796" y="217924"/>
                </a:lnTo>
                <a:lnTo>
                  <a:pt x="806969" y="208661"/>
                </a:lnTo>
                <a:close/>
              </a:path>
              <a:path w="1096645" h="320039">
                <a:moveTo>
                  <a:pt x="615573" y="187312"/>
                </a:moveTo>
                <a:lnTo>
                  <a:pt x="573452" y="206634"/>
                </a:lnTo>
                <a:lnTo>
                  <a:pt x="545013" y="240261"/>
                </a:lnTo>
                <a:lnTo>
                  <a:pt x="530785" y="261225"/>
                </a:lnTo>
                <a:lnTo>
                  <a:pt x="494970" y="281718"/>
                </a:lnTo>
                <a:lnTo>
                  <a:pt x="466013" y="291458"/>
                </a:lnTo>
                <a:lnTo>
                  <a:pt x="616492" y="291458"/>
                </a:lnTo>
                <a:lnTo>
                  <a:pt x="620765" y="288721"/>
                </a:lnTo>
                <a:lnTo>
                  <a:pt x="564857" y="288721"/>
                </a:lnTo>
                <a:lnTo>
                  <a:pt x="561373" y="274678"/>
                </a:lnTo>
                <a:lnTo>
                  <a:pt x="582907" y="243445"/>
                </a:lnTo>
                <a:lnTo>
                  <a:pt x="610888" y="211363"/>
                </a:lnTo>
                <a:lnTo>
                  <a:pt x="626740" y="194776"/>
                </a:lnTo>
                <a:lnTo>
                  <a:pt x="627578" y="188452"/>
                </a:lnTo>
                <a:lnTo>
                  <a:pt x="615573" y="187312"/>
                </a:lnTo>
                <a:close/>
              </a:path>
              <a:path w="1096645" h="320039">
                <a:moveTo>
                  <a:pt x="763856" y="186892"/>
                </a:moveTo>
                <a:lnTo>
                  <a:pt x="708656" y="198806"/>
                </a:lnTo>
                <a:lnTo>
                  <a:pt x="663837" y="227829"/>
                </a:lnTo>
                <a:lnTo>
                  <a:pt x="642301" y="245952"/>
                </a:lnTo>
                <a:lnTo>
                  <a:pt x="616087" y="265934"/>
                </a:lnTo>
                <a:lnTo>
                  <a:pt x="589011" y="282080"/>
                </a:lnTo>
                <a:lnTo>
                  <a:pt x="564857" y="288721"/>
                </a:lnTo>
                <a:lnTo>
                  <a:pt x="620765" y="288721"/>
                </a:lnTo>
                <a:lnTo>
                  <a:pt x="627714" y="284271"/>
                </a:lnTo>
                <a:lnTo>
                  <a:pt x="672176" y="284271"/>
                </a:lnTo>
                <a:lnTo>
                  <a:pt x="669109" y="279799"/>
                </a:lnTo>
                <a:lnTo>
                  <a:pt x="688814" y="250816"/>
                </a:lnTo>
                <a:lnTo>
                  <a:pt x="724456" y="221834"/>
                </a:lnTo>
                <a:lnTo>
                  <a:pt x="763238" y="208661"/>
                </a:lnTo>
                <a:lnTo>
                  <a:pt x="806969" y="208661"/>
                </a:lnTo>
                <a:lnTo>
                  <a:pt x="805563" y="204052"/>
                </a:lnTo>
                <a:lnTo>
                  <a:pt x="791547" y="192024"/>
                </a:lnTo>
                <a:lnTo>
                  <a:pt x="763856" y="186892"/>
                </a:lnTo>
                <a:close/>
              </a:path>
              <a:path w="1096645" h="320039">
                <a:moveTo>
                  <a:pt x="1095389" y="276424"/>
                </a:moveTo>
                <a:lnTo>
                  <a:pt x="1008146" y="276424"/>
                </a:lnTo>
                <a:lnTo>
                  <a:pt x="1054993" y="277157"/>
                </a:lnTo>
                <a:lnTo>
                  <a:pt x="1090956" y="288344"/>
                </a:lnTo>
                <a:lnTo>
                  <a:pt x="1095526" y="286969"/>
                </a:lnTo>
                <a:lnTo>
                  <a:pt x="1096042" y="278215"/>
                </a:lnTo>
                <a:lnTo>
                  <a:pt x="1095389" y="276424"/>
                </a:lnTo>
                <a:close/>
              </a:path>
              <a:path w="1096645" h="320039">
                <a:moveTo>
                  <a:pt x="475624" y="186462"/>
                </a:moveTo>
                <a:lnTo>
                  <a:pt x="416176" y="193981"/>
                </a:lnTo>
                <a:lnTo>
                  <a:pt x="376077" y="231058"/>
                </a:lnTo>
                <a:lnTo>
                  <a:pt x="373079" y="238054"/>
                </a:lnTo>
                <a:lnTo>
                  <a:pt x="373088" y="245952"/>
                </a:lnTo>
                <a:lnTo>
                  <a:pt x="375378" y="251076"/>
                </a:lnTo>
                <a:lnTo>
                  <a:pt x="379512" y="250398"/>
                </a:lnTo>
                <a:lnTo>
                  <a:pt x="403576" y="227801"/>
                </a:lnTo>
                <a:lnTo>
                  <a:pt x="421039" y="217095"/>
                </a:lnTo>
                <a:lnTo>
                  <a:pt x="440990" y="213845"/>
                </a:lnTo>
                <a:lnTo>
                  <a:pt x="510325" y="213729"/>
                </a:lnTo>
                <a:lnTo>
                  <a:pt x="514013" y="208324"/>
                </a:lnTo>
                <a:lnTo>
                  <a:pt x="513878" y="196623"/>
                </a:lnTo>
                <a:lnTo>
                  <a:pt x="501616" y="189114"/>
                </a:lnTo>
                <a:lnTo>
                  <a:pt x="475624" y="186462"/>
                </a:lnTo>
                <a:close/>
              </a:path>
              <a:path w="1096645" h="320039">
                <a:moveTo>
                  <a:pt x="247888" y="0"/>
                </a:moveTo>
                <a:lnTo>
                  <a:pt x="205679" y="18174"/>
                </a:lnTo>
                <a:lnTo>
                  <a:pt x="178733" y="45556"/>
                </a:lnTo>
                <a:lnTo>
                  <a:pt x="180125" y="49388"/>
                </a:lnTo>
                <a:lnTo>
                  <a:pt x="190930" y="49565"/>
                </a:lnTo>
                <a:lnTo>
                  <a:pt x="205801" y="46614"/>
                </a:lnTo>
                <a:lnTo>
                  <a:pt x="242615" y="24851"/>
                </a:lnTo>
                <a:lnTo>
                  <a:pt x="263672" y="5913"/>
                </a:lnTo>
                <a:lnTo>
                  <a:pt x="262308" y="485"/>
                </a:lnTo>
                <a:lnTo>
                  <a:pt x="247888" y="0"/>
                </a:lnTo>
                <a:close/>
              </a:path>
            </a:pathLst>
          </a:custGeom>
          <a:solidFill>
            <a:srgbClr val="FF300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7631522" y="3272853"/>
            <a:ext cx="607695" cy="368300"/>
            <a:chOff x="7631522" y="3272853"/>
            <a:chExt cx="607695" cy="368300"/>
          </a:xfrm>
        </p:grpSpPr>
        <p:sp>
          <p:nvSpPr>
            <p:cNvPr id="90" name="object 90"/>
            <p:cNvSpPr/>
            <p:nvPr/>
          </p:nvSpPr>
          <p:spPr>
            <a:xfrm>
              <a:off x="7631522" y="3272853"/>
              <a:ext cx="583565" cy="368300"/>
            </a:xfrm>
            <a:custGeom>
              <a:avLst/>
              <a:gdLst/>
              <a:ahLst/>
              <a:cxnLst/>
              <a:rect l="l" t="t" r="r" b="b"/>
              <a:pathLst>
                <a:path w="583565" h="368300">
                  <a:moveTo>
                    <a:pt x="236560" y="0"/>
                  </a:moveTo>
                  <a:lnTo>
                    <a:pt x="184540" y="12581"/>
                  </a:lnTo>
                  <a:lnTo>
                    <a:pt x="143766" y="40859"/>
                  </a:lnTo>
                  <a:lnTo>
                    <a:pt x="117360" y="75872"/>
                  </a:lnTo>
                  <a:lnTo>
                    <a:pt x="108050" y="109621"/>
                  </a:lnTo>
                  <a:lnTo>
                    <a:pt x="110892" y="134456"/>
                  </a:lnTo>
                  <a:lnTo>
                    <a:pt x="118207" y="154637"/>
                  </a:lnTo>
                  <a:lnTo>
                    <a:pt x="125726" y="168192"/>
                  </a:lnTo>
                  <a:lnTo>
                    <a:pt x="129180" y="173148"/>
                  </a:lnTo>
                  <a:lnTo>
                    <a:pt x="102952" y="184637"/>
                  </a:lnTo>
                  <a:lnTo>
                    <a:pt x="53977" y="210767"/>
                  </a:lnTo>
                  <a:lnTo>
                    <a:pt x="14611" y="249241"/>
                  </a:lnTo>
                  <a:lnTo>
                    <a:pt x="0" y="291527"/>
                  </a:lnTo>
                  <a:lnTo>
                    <a:pt x="315" y="309060"/>
                  </a:lnTo>
                  <a:lnTo>
                    <a:pt x="28635" y="353224"/>
                  </a:lnTo>
                  <a:lnTo>
                    <a:pt x="87011" y="367791"/>
                  </a:lnTo>
                  <a:lnTo>
                    <a:pt x="112788" y="367656"/>
                  </a:lnTo>
                  <a:lnTo>
                    <a:pt x="132971" y="365823"/>
                  </a:lnTo>
                  <a:lnTo>
                    <a:pt x="168782" y="358194"/>
                  </a:lnTo>
                  <a:lnTo>
                    <a:pt x="184543" y="352609"/>
                  </a:lnTo>
                  <a:lnTo>
                    <a:pt x="115926" y="352609"/>
                  </a:lnTo>
                  <a:lnTo>
                    <a:pt x="104520" y="351359"/>
                  </a:lnTo>
                  <a:lnTo>
                    <a:pt x="71626" y="326446"/>
                  </a:lnTo>
                  <a:lnTo>
                    <a:pt x="65086" y="305383"/>
                  </a:lnTo>
                  <a:lnTo>
                    <a:pt x="66054" y="270560"/>
                  </a:lnTo>
                  <a:lnTo>
                    <a:pt x="77961" y="239633"/>
                  </a:lnTo>
                  <a:lnTo>
                    <a:pt x="101590" y="211706"/>
                  </a:lnTo>
                  <a:lnTo>
                    <a:pt x="137735" y="185923"/>
                  </a:lnTo>
                  <a:lnTo>
                    <a:pt x="207050" y="185923"/>
                  </a:lnTo>
                  <a:lnTo>
                    <a:pt x="198493" y="176158"/>
                  </a:lnTo>
                  <a:lnTo>
                    <a:pt x="187859" y="163106"/>
                  </a:lnTo>
                  <a:lnTo>
                    <a:pt x="214445" y="151693"/>
                  </a:lnTo>
                  <a:lnTo>
                    <a:pt x="179252" y="151693"/>
                  </a:lnTo>
                  <a:lnTo>
                    <a:pt x="159558" y="118593"/>
                  </a:lnTo>
                  <a:lnTo>
                    <a:pt x="151361" y="77413"/>
                  </a:lnTo>
                  <a:lnTo>
                    <a:pt x="153208" y="65399"/>
                  </a:lnTo>
                  <a:lnTo>
                    <a:pt x="179727" y="31710"/>
                  </a:lnTo>
                  <a:lnTo>
                    <a:pt x="225565" y="16242"/>
                  </a:lnTo>
                  <a:lnTo>
                    <a:pt x="234432" y="15570"/>
                  </a:lnTo>
                  <a:lnTo>
                    <a:pt x="301099" y="15570"/>
                  </a:lnTo>
                  <a:lnTo>
                    <a:pt x="298490" y="13142"/>
                  </a:lnTo>
                  <a:lnTo>
                    <a:pt x="286652" y="6190"/>
                  </a:lnTo>
                  <a:lnTo>
                    <a:pt x="272627" y="2120"/>
                  </a:lnTo>
                  <a:lnTo>
                    <a:pt x="255052" y="104"/>
                  </a:lnTo>
                  <a:lnTo>
                    <a:pt x="236560" y="0"/>
                  </a:lnTo>
                  <a:close/>
                </a:path>
                <a:path w="583565" h="368300">
                  <a:moveTo>
                    <a:pt x="332889" y="304641"/>
                  </a:moveTo>
                  <a:lnTo>
                    <a:pt x="266527" y="304641"/>
                  </a:lnTo>
                  <a:lnTo>
                    <a:pt x="304261" y="328919"/>
                  </a:lnTo>
                  <a:lnTo>
                    <a:pt x="340947" y="347308"/>
                  </a:lnTo>
                  <a:lnTo>
                    <a:pt x="376548" y="359865"/>
                  </a:lnTo>
                  <a:lnTo>
                    <a:pt x="411025" y="366650"/>
                  </a:lnTo>
                  <a:lnTo>
                    <a:pt x="435066" y="367579"/>
                  </a:lnTo>
                  <a:lnTo>
                    <a:pt x="458529" y="365188"/>
                  </a:lnTo>
                  <a:lnTo>
                    <a:pt x="480355" y="359975"/>
                  </a:lnTo>
                  <a:lnTo>
                    <a:pt x="499483" y="352441"/>
                  </a:lnTo>
                  <a:lnTo>
                    <a:pt x="503825" y="349970"/>
                  </a:lnTo>
                  <a:lnTo>
                    <a:pt x="416627" y="349970"/>
                  </a:lnTo>
                  <a:lnTo>
                    <a:pt x="390607" y="341949"/>
                  </a:lnTo>
                  <a:lnTo>
                    <a:pt x="361576" y="325702"/>
                  </a:lnTo>
                  <a:lnTo>
                    <a:pt x="332889" y="304641"/>
                  </a:lnTo>
                  <a:close/>
                </a:path>
                <a:path w="583565" h="368300">
                  <a:moveTo>
                    <a:pt x="207050" y="185923"/>
                  </a:moveTo>
                  <a:lnTo>
                    <a:pt x="137735" y="185923"/>
                  </a:lnTo>
                  <a:lnTo>
                    <a:pt x="150147" y="202586"/>
                  </a:lnTo>
                  <a:lnTo>
                    <a:pt x="184423" y="239124"/>
                  </a:lnTo>
                  <a:lnTo>
                    <a:pt x="227188" y="274977"/>
                  </a:lnTo>
                  <a:lnTo>
                    <a:pt x="202494" y="305383"/>
                  </a:lnTo>
                  <a:lnTo>
                    <a:pt x="177429" y="328567"/>
                  </a:lnTo>
                  <a:lnTo>
                    <a:pt x="152621" y="344099"/>
                  </a:lnTo>
                  <a:lnTo>
                    <a:pt x="128416" y="351729"/>
                  </a:lnTo>
                  <a:lnTo>
                    <a:pt x="115926" y="352609"/>
                  </a:lnTo>
                  <a:lnTo>
                    <a:pt x="184543" y="352609"/>
                  </a:lnTo>
                  <a:lnTo>
                    <a:pt x="203079" y="346042"/>
                  </a:lnTo>
                  <a:lnTo>
                    <a:pt x="235711" y="328485"/>
                  </a:lnTo>
                  <a:lnTo>
                    <a:pt x="266527" y="304641"/>
                  </a:lnTo>
                  <a:lnTo>
                    <a:pt x="332889" y="304641"/>
                  </a:lnTo>
                  <a:lnTo>
                    <a:pt x="329743" y="302331"/>
                  </a:lnTo>
                  <a:lnTo>
                    <a:pt x="295311" y="272936"/>
                  </a:lnTo>
                  <a:lnTo>
                    <a:pt x="307345" y="254110"/>
                  </a:lnTo>
                  <a:lnTo>
                    <a:pt x="318832" y="234696"/>
                  </a:lnTo>
                  <a:lnTo>
                    <a:pt x="254349" y="234696"/>
                  </a:lnTo>
                  <a:lnTo>
                    <a:pt x="244475" y="225073"/>
                  </a:lnTo>
                  <a:lnTo>
                    <a:pt x="239303" y="219932"/>
                  </a:lnTo>
                  <a:lnTo>
                    <a:pt x="224175" y="204536"/>
                  </a:lnTo>
                  <a:lnTo>
                    <a:pt x="210585" y="189956"/>
                  </a:lnTo>
                  <a:lnTo>
                    <a:pt x="207050" y="185923"/>
                  </a:lnTo>
                  <a:close/>
                </a:path>
                <a:path w="583565" h="368300">
                  <a:moveTo>
                    <a:pt x="483923" y="292600"/>
                  </a:moveTo>
                  <a:lnTo>
                    <a:pt x="482374" y="293123"/>
                  </a:lnTo>
                  <a:lnTo>
                    <a:pt x="481861" y="294422"/>
                  </a:lnTo>
                  <a:lnTo>
                    <a:pt x="468605" y="321497"/>
                  </a:lnTo>
                  <a:lnTo>
                    <a:pt x="453587" y="339571"/>
                  </a:lnTo>
                  <a:lnTo>
                    <a:pt x="436397" y="348958"/>
                  </a:lnTo>
                  <a:lnTo>
                    <a:pt x="416627" y="349970"/>
                  </a:lnTo>
                  <a:lnTo>
                    <a:pt x="503825" y="349970"/>
                  </a:lnTo>
                  <a:lnTo>
                    <a:pt x="543785" y="313081"/>
                  </a:lnTo>
                  <a:lnTo>
                    <a:pt x="544445" y="312159"/>
                  </a:lnTo>
                  <a:lnTo>
                    <a:pt x="543785" y="310882"/>
                  </a:lnTo>
                  <a:lnTo>
                    <a:pt x="542665" y="310851"/>
                  </a:lnTo>
                  <a:lnTo>
                    <a:pt x="527147" y="309355"/>
                  </a:lnTo>
                  <a:lnTo>
                    <a:pt x="512484" y="305970"/>
                  </a:lnTo>
                  <a:lnTo>
                    <a:pt x="498522" y="300651"/>
                  </a:lnTo>
                  <a:lnTo>
                    <a:pt x="485107" y="293354"/>
                  </a:lnTo>
                  <a:lnTo>
                    <a:pt x="483923" y="292600"/>
                  </a:lnTo>
                  <a:close/>
                </a:path>
                <a:path w="583565" h="368300">
                  <a:moveTo>
                    <a:pt x="488443" y="43712"/>
                  </a:moveTo>
                  <a:lnTo>
                    <a:pt x="441225" y="52372"/>
                  </a:lnTo>
                  <a:lnTo>
                    <a:pt x="377025" y="90369"/>
                  </a:lnTo>
                  <a:lnTo>
                    <a:pt x="337750" y="126888"/>
                  </a:lnTo>
                  <a:lnTo>
                    <a:pt x="292476" y="182201"/>
                  </a:lnTo>
                  <a:lnTo>
                    <a:pt x="254349" y="234696"/>
                  </a:lnTo>
                  <a:lnTo>
                    <a:pt x="318832" y="234696"/>
                  </a:lnTo>
                  <a:lnTo>
                    <a:pt x="319520" y="233532"/>
                  </a:lnTo>
                  <a:lnTo>
                    <a:pt x="330603" y="213856"/>
                  </a:lnTo>
                  <a:lnTo>
                    <a:pt x="339362" y="197734"/>
                  </a:lnTo>
                  <a:lnTo>
                    <a:pt x="348386" y="181660"/>
                  </a:lnTo>
                  <a:lnTo>
                    <a:pt x="372805" y="144474"/>
                  </a:lnTo>
                  <a:lnTo>
                    <a:pt x="411016" y="96291"/>
                  </a:lnTo>
                  <a:lnTo>
                    <a:pt x="450378" y="64911"/>
                  </a:lnTo>
                  <a:lnTo>
                    <a:pt x="475767" y="59105"/>
                  </a:lnTo>
                  <a:lnTo>
                    <a:pt x="544091" y="59105"/>
                  </a:lnTo>
                  <a:lnTo>
                    <a:pt x="530231" y="51553"/>
                  </a:lnTo>
                  <a:lnTo>
                    <a:pt x="510328" y="45690"/>
                  </a:lnTo>
                  <a:lnTo>
                    <a:pt x="488443" y="43712"/>
                  </a:lnTo>
                  <a:close/>
                </a:path>
                <a:path w="583565" h="368300">
                  <a:moveTo>
                    <a:pt x="301099" y="15570"/>
                  </a:moveTo>
                  <a:lnTo>
                    <a:pt x="234432" y="15570"/>
                  </a:lnTo>
                  <a:lnTo>
                    <a:pt x="242436" y="16099"/>
                  </a:lnTo>
                  <a:lnTo>
                    <a:pt x="249713" y="17851"/>
                  </a:lnTo>
                  <a:lnTo>
                    <a:pt x="274307" y="47529"/>
                  </a:lnTo>
                  <a:lnTo>
                    <a:pt x="274685" y="57236"/>
                  </a:lnTo>
                  <a:lnTo>
                    <a:pt x="273291" y="67269"/>
                  </a:lnTo>
                  <a:lnTo>
                    <a:pt x="240554" y="112720"/>
                  </a:lnTo>
                  <a:lnTo>
                    <a:pt x="198043" y="142309"/>
                  </a:lnTo>
                  <a:lnTo>
                    <a:pt x="179252" y="151693"/>
                  </a:lnTo>
                  <a:lnTo>
                    <a:pt x="214445" y="151693"/>
                  </a:lnTo>
                  <a:lnTo>
                    <a:pt x="246861" y="137777"/>
                  </a:lnTo>
                  <a:lnTo>
                    <a:pt x="288882" y="107232"/>
                  </a:lnTo>
                  <a:lnTo>
                    <a:pt x="312951" y="74542"/>
                  </a:lnTo>
                  <a:lnTo>
                    <a:pt x="318096" y="42775"/>
                  </a:lnTo>
                  <a:lnTo>
                    <a:pt x="314663" y="32060"/>
                  </a:lnTo>
                  <a:lnTo>
                    <a:pt x="307977" y="21973"/>
                  </a:lnTo>
                  <a:lnTo>
                    <a:pt x="301099" y="15570"/>
                  </a:lnTo>
                  <a:close/>
                </a:path>
                <a:path w="583565" h="368300">
                  <a:moveTo>
                    <a:pt x="582490" y="121757"/>
                  </a:moveTo>
                  <a:lnTo>
                    <a:pt x="543126" y="121757"/>
                  </a:lnTo>
                  <a:lnTo>
                    <a:pt x="545272" y="121809"/>
                  </a:lnTo>
                  <a:lnTo>
                    <a:pt x="547461" y="121914"/>
                  </a:lnTo>
                  <a:lnTo>
                    <a:pt x="582308" y="127662"/>
                  </a:lnTo>
                  <a:lnTo>
                    <a:pt x="583564" y="126605"/>
                  </a:lnTo>
                  <a:lnTo>
                    <a:pt x="583355" y="125296"/>
                  </a:lnTo>
                  <a:lnTo>
                    <a:pt x="582490" y="121757"/>
                  </a:lnTo>
                  <a:close/>
                </a:path>
                <a:path w="583565" h="368300">
                  <a:moveTo>
                    <a:pt x="544091" y="59105"/>
                  </a:moveTo>
                  <a:lnTo>
                    <a:pt x="475767" y="59105"/>
                  </a:lnTo>
                  <a:lnTo>
                    <a:pt x="483107" y="60561"/>
                  </a:lnTo>
                  <a:lnTo>
                    <a:pt x="489598" y="63716"/>
                  </a:lnTo>
                  <a:lnTo>
                    <a:pt x="510558" y="106992"/>
                  </a:lnTo>
                  <a:lnTo>
                    <a:pt x="512331" y="124186"/>
                  </a:lnTo>
                  <a:lnTo>
                    <a:pt x="513221" y="124846"/>
                  </a:lnTo>
                  <a:lnTo>
                    <a:pt x="540990" y="121757"/>
                  </a:lnTo>
                  <a:lnTo>
                    <a:pt x="582490" y="121757"/>
                  </a:lnTo>
                  <a:lnTo>
                    <a:pt x="578939" y="107232"/>
                  </a:lnTo>
                  <a:lnTo>
                    <a:pt x="571179" y="89234"/>
                  </a:lnTo>
                  <a:lnTo>
                    <a:pt x="560616" y="73274"/>
                  </a:lnTo>
                  <a:lnTo>
                    <a:pt x="547733" y="61089"/>
                  </a:lnTo>
                  <a:lnTo>
                    <a:pt x="544091" y="59105"/>
                  </a:lnTo>
                  <a:close/>
                </a:path>
              </a:pathLst>
            </a:custGeom>
            <a:solidFill>
              <a:srgbClr val="DD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05221" y="3446052"/>
              <a:ext cx="64029" cy="4614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10820" y="3395424"/>
              <a:ext cx="157324" cy="22246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06790" y="3421441"/>
              <a:ext cx="131849" cy="131870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7628325" y="3706892"/>
            <a:ext cx="750570" cy="89535"/>
            <a:chOff x="7628325" y="3706892"/>
            <a:chExt cx="750570" cy="89535"/>
          </a:xfrm>
        </p:grpSpPr>
        <p:pic>
          <p:nvPicPr>
            <p:cNvPr id="95" name="object 9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75057" y="3707066"/>
              <a:ext cx="703692" cy="8914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7636179" y="3706892"/>
              <a:ext cx="0" cy="88900"/>
            </a:xfrm>
            <a:custGeom>
              <a:avLst/>
              <a:gdLst/>
              <a:ahLst/>
              <a:cxnLst/>
              <a:rect l="l" t="t" r="r" b="b"/>
              <a:pathLst>
                <a:path h="88900">
                  <a:moveTo>
                    <a:pt x="0" y="0"/>
                  </a:moveTo>
                  <a:lnTo>
                    <a:pt x="0" y="88677"/>
                  </a:lnTo>
                </a:path>
              </a:pathLst>
            </a:custGeom>
            <a:ln w="15706">
              <a:solidFill>
                <a:srgbClr val="DD9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7" name="object 9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528536" y="3287857"/>
            <a:ext cx="782623" cy="523544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5188323" y="6156880"/>
            <a:ext cx="0" cy="4806315"/>
          </a:xfrm>
          <a:custGeom>
            <a:avLst/>
            <a:gdLst/>
            <a:ahLst/>
            <a:cxnLst/>
            <a:rect l="l" t="t" r="r" b="b"/>
            <a:pathLst>
              <a:path h="4806315">
                <a:moveTo>
                  <a:pt x="0" y="4806136"/>
                </a:moveTo>
                <a:lnTo>
                  <a:pt x="0" y="0"/>
                </a:lnTo>
              </a:path>
            </a:pathLst>
          </a:custGeom>
          <a:ln w="20941">
            <a:solidFill>
              <a:srgbClr val="EC7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4565600" y="6123521"/>
            <a:ext cx="56896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b="1" spc="-10" dirty="0">
                <a:solidFill>
                  <a:srgbClr val="EC7E0E"/>
                </a:solidFill>
                <a:latin typeface="Gill Sans MT"/>
                <a:cs typeface="Gill Sans MT"/>
              </a:rPr>
              <a:t>CHILE</a:t>
            </a:r>
            <a:endParaRPr sz="1350">
              <a:latin typeface="Gill Sans MT"/>
              <a:cs typeface="Gill Sans MT"/>
            </a:endParaRPr>
          </a:p>
        </p:txBody>
      </p:sp>
      <p:pic>
        <p:nvPicPr>
          <p:cNvPr id="100" name="object 10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44906" y="4378478"/>
            <a:ext cx="1338310" cy="503911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481508" y="4368662"/>
            <a:ext cx="1236019" cy="523544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795512" y="3298328"/>
            <a:ext cx="1035361" cy="50260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402826" y="5332703"/>
            <a:ext cx="2647798" cy="503500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5506192" y="2293123"/>
            <a:ext cx="3975735" cy="4712335"/>
            <a:chOff x="5506192" y="2293123"/>
            <a:chExt cx="3975735" cy="4712335"/>
          </a:xfrm>
        </p:grpSpPr>
        <p:pic>
          <p:nvPicPr>
            <p:cNvPr id="105" name="object 10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10754" y="2293123"/>
              <a:ext cx="1570632" cy="52354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26490" y="4361747"/>
              <a:ext cx="1256506" cy="42278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68885" y="4368662"/>
              <a:ext cx="766618" cy="52354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61063" y="5346127"/>
              <a:ext cx="1109686" cy="48370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50146" y="6319927"/>
              <a:ext cx="1500826" cy="52853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22278" y="5343223"/>
              <a:ext cx="1246454" cy="47244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06192" y="6376779"/>
              <a:ext cx="1085946" cy="628242"/>
            </a:xfrm>
            <a:prstGeom prst="rect">
              <a:avLst/>
            </a:prstGeom>
          </p:spPr>
        </p:pic>
      </p:grpSp>
      <p:pic>
        <p:nvPicPr>
          <p:cNvPr id="112" name="object 11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549356" y="3225032"/>
            <a:ext cx="3928665" cy="523544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785225" y="6429123"/>
            <a:ext cx="1295772" cy="523544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53377" y="7491656"/>
            <a:ext cx="1792950" cy="52354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994338" y="4314015"/>
            <a:ext cx="628253" cy="628242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4832009" y="4366359"/>
            <a:ext cx="1582951" cy="523544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533558" y="5365231"/>
            <a:ext cx="760347" cy="790018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6811006" y="6430642"/>
            <a:ext cx="1489735" cy="523544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8621097" y="6378287"/>
            <a:ext cx="628253" cy="628253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6811006" y="7183027"/>
            <a:ext cx="1372062" cy="732961"/>
          </a:xfrm>
          <a:prstGeom prst="rect">
            <a:avLst/>
          </a:prstGeom>
        </p:spPr>
      </p:pic>
      <p:sp>
        <p:nvSpPr>
          <p:cNvPr id="121" name="object 121"/>
          <p:cNvSpPr/>
          <p:nvPr/>
        </p:nvSpPr>
        <p:spPr>
          <a:xfrm>
            <a:off x="5235" y="1340273"/>
            <a:ext cx="419100" cy="9968865"/>
          </a:xfrm>
          <a:custGeom>
            <a:avLst/>
            <a:gdLst/>
            <a:ahLst/>
            <a:cxnLst/>
            <a:rect l="l" t="t" r="r" b="b"/>
            <a:pathLst>
              <a:path w="419100" h="9968865">
                <a:moveTo>
                  <a:pt x="418835" y="0"/>
                </a:moveTo>
                <a:lnTo>
                  <a:pt x="0" y="0"/>
                </a:lnTo>
                <a:lnTo>
                  <a:pt x="0" y="9968282"/>
                </a:lnTo>
                <a:lnTo>
                  <a:pt x="418835" y="9968282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35" y="0"/>
            <a:ext cx="419100" cy="733425"/>
          </a:xfrm>
          <a:custGeom>
            <a:avLst/>
            <a:gdLst/>
            <a:ahLst/>
            <a:cxnLst/>
            <a:rect l="l" t="t" r="r" b="b"/>
            <a:pathLst>
              <a:path w="419100" h="733425">
                <a:moveTo>
                  <a:pt x="418835" y="0"/>
                </a:moveTo>
                <a:lnTo>
                  <a:pt x="0" y="0"/>
                </a:lnTo>
                <a:lnTo>
                  <a:pt x="0" y="732961"/>
                </a:lnTo>
                <a:lnTo>
                  <a:pt x="418835" y="732961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3" name="object 12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845670" y="7429794"/>
            <a:ext cx="1290485" cy="6472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object 3">
            <a:extLst>
              <a:ext uri="{FF2B5EF4-FFF2-40B4-BE49-F238E27FC236}">
                <a16:creationId xmlns:a16="http://schemas.microsoft.com/office/drawing/2014/main" id="{FC6F204C-DD3A-4CFC-BE91-F129C5CD11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650" y="5254820"/>
            <a:ext cx="19729450" cy="18219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650" y="9471541"/>
            <a:ext cx="19724215" cy="182193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798867" y="880925"/>
            <a:ext cx="2367915" cy="361950"/>
            <a:chOff x="16798867" y="880925"/>
            <a:chExt cx="2367915" cy="3619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1212" y="880925"/>
              <a:ext cx="2364951" cy="3615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98867" y="1148281"/>
              <a:ext cx="168838" cy="94177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5363814" y="804666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514057" y="0"/>
                </a:moveTo>
                <a:lnTo>
                  <a:pt x="0" y="0"/>
                </a:lnTo>
                <a:lnTo>
                  <a:pt x="0" y="514047"/>
                </a:lnTo>
                <a:lnTo>
                  <a:pt x="514057" y="514047"/>
                </a:lnTo>
                <a:lnTo>
                  <a:pt x="514057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97036" y="888095"/>
            <a:ext cx="262890" cy="362585"/>
          </a:xfrm>
          <a:custGeom>
            <a:avLst/>
            <a:gdLst/>
            <a:ahLst/>
            <a:cxnLst/>
            <a:rect l="l" t="t" r="r" b="b"/>
            <a:pathLst>
              <a:path w="262890" h="362584">
                <a:moveTo>
                  <a:pt x="181847" y="0"/>
                </a:moveTo>
                <a:lnTo>
                  <a:pt x="140791" y="3773"/>
                </a:lnTo>
                <a:lnTo>
                  <a:pt x="104227" y="14606"/>
                </a:lnTo>
                <a:lnTo>
                  <a:pt x="59218" y="42142"/>
                </a:lnTo>
                <a:lnTo>
                  <a:pt x="26949" y="81333"/>
                </a:lnTo>
                <a:lnTo>
                  <a:pt x="6833" y="130673"/>
                </a:lnTo>
                <a:lnTo>
                  <a:pt x="0" y="187313"/>
                </a:lnTo>
                <a:lnTo>
                  <a:pt x="710" y="206338"/>
                </a:lnTo>
                <a:lnTo>
                  <a:pt x="11360" y="258400"/>
                </a:lnTo>
                <a:lnTo>
                  <a:pt x="34692" y="301611"/>
                </a:lnTo>
                <a:lnTo>
                  <a:pt x="70610" y="334197"/>
                </a:lnTo>
                <a:lnTo>
                  <a:pt x="118995" y="354988"/>
                </a:lnTo>
                <a:lnTo>
                  <a:pt x="157994" y="361338"/>
                </a:lnTo>
                <a:lnTo>
                  <a:pt x="179502" y="362135"/>
                </a:lnTo>
                <a:lnTo>
                  <a:pt x="190753" y="361944"/>
                </a:lnTo>
                <a:lnTo>
                  <a:pt x="233717" y="357485"/>
                </a:lnTo>
                <a:lnTo>
                  <a:pt x="262714" y="350900"/>
                </a:lnTo>
                <a:lnTo>
                  <a:pt x="262714" y="295865"/>
                </a:lnTo>
                <a:lnTo>
                  <a:pt x="253560" y="298676"/>
                </a:lnTo>
                <a:lnTo>
                  <a:pt x="244071" y="301137"/>
                </a:lnTo>
                <a:lnTo>
                  <a:pt x="203692" y="307328"/>
                </a:lnTo>
                <a:lnTo>
                  <a:pt x="183669" y="308105"/>
                </a:lnTo>
                <a:lnTo>
                  <a:pt x="170209" y="307609"/>
                </a:lnTo>
                <a:lnTo>
                  <a:pt x="123759" y="295710"/>
                </a:lnTo>
                <a:lnTo>
                  <a:pt x="90197" y="268241"/>
                </a:lnTo>
                <a:lnTo>
                  <a:pt x="70555" y="225395"/>
                </a:lnTo>
                <a:lnTo>
                  <a:pt x="66018" y="183387"/>
                </a:lnTo>
                <a:lnTo>
                  <a:pt x="66572" y="168311"/>
                </a:lnTo>
                <a:lnTo>
                  <a:pt x="74887" y="128226"/>
                </a:lnTo>
                <a:lnTo>
                  <a:pt x="99546" y="87651"/>
                </a:lnTo>
                <a:lnTo>
                  <a:pt x="137357" y="62615"/>
                </a:lnTo>
                <a:lnTo>
                  <a:pt x="185491" y="53998"/>
                </a:lnTo>
                <a:lnTo>
                  <a:pt x="194159" y="54162"/>
                </a:lnTo>
                <a:lnTo>
                  <a:pt x="239436" y="60206"/>
                </a:lnTo>
                <a:lnTo>
                  <a:pt x="259594" y="65746"/>
                </a:lnTo>
                <a:lnTo>
                  <a:pt x="259594" y="11465"/>
                </a:lnTo>
                <a:lnTo>
                  <a:pt x="213787" y="1678"/>
                </a:lnTo>
                <a:lnTo>
                  <a:pt x="192783" y="186"/>
                </a:lnTo>
                <a:lnTo>
                  <a:pt x="18184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33682" y="990891"/>
            <a:ext cx="62230" cy="253365"/>
          </a:xfrm>
          <a:custGeom>
            <a:avLst/>
            <a:gdLst/>
            <a:ahLst/>
            <a:cxnLst/>
            <a:rect l="l" t="t" r="r" b="b"/>
            <a:pathLst>
              <a:path w="62230" h="253365">
                <a:moveTo>
                  <a:pt x="61830" y="0"/>
                </a:moveTo>
                <a:lnTo>
                  <a:pt x="0" y="0"/>
                </a:lnTo>
                <a:lnTo>
                  <a:pt x="0" y="252777"/>
                </a:lnTo>
                <a:lnTo>
                  <a:pt x="61830" y="252777"/>
                </a:lnTo>
                <a:lnTo>
                  <a:pt x="6183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32112" y="865910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50" y="0"/>
                </a:moveTo>
                <a:lnTo>
                  <a:pt x="0" y="0"/>
                </a:lnTo>
                <a:lnTo>
                  <a:pt x="0" y="67055"/>
                </a:lnTo>
                <a:lnTo>
                  <a:pt x="64950" y="67055"/>
                </a:lnTo>
                <a:lnTo>
                  <a:pt x="6495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44308" y="897289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237" y="0"/>
                </a:moveTo>
                <a:lnTo>
                  <a:pt x="229343" y="0"/>
                </a:lnTo>
                <a:lnTo>
                  <a:pt x="229343" y="199847"/>
                </a:lnTo>
                <a:lnTo>
                  <a:pt x="228785" y="217365"/>
                </a:lnTo>
                <a:lnTo>
                  <a:pt x="220474" y="257751"/>
                </a:lnTo>
                <a:lnTo>
                  <a:pt x="191491" y="291300"/>
                </a:lnTo>
                <a:lnTo>
                  <a:pt x="146623" y="301603"/>
                </a:lnTo>
                <a:lnTo>
                  <a:pt x="134138" y="300957"/>
                </a:lnTo>
                <a:lnTo>
                  <a:pt x="92804" y="285336"/>
                </a:lnTo>
                <a:lnTo>
                  <a:pt x="68910" y="246316"/>
                </a:lnTo>
                <a:lnTo>
                  <a:pt x="63914" y="199847"/>
                </a:lnTo>
                <a:lnTo>
                  <a:pt x="63914" y="0"/>
                </a:lnTo>
                <a:lnTo>
                  <a:pt x="0" y="0"/>
                </a:lnTo>
                <a:lnTo>
                  <a:pt x="0" y="205574"/>
                </a:lnTo>
                <a:lnTo>
                  <a:pt x="153" y="216270"/>
                </a:lnTo>
                <a:lnTo>
                  <a:pt x="5776" y="262198"/>
                </a:lnTo>
                <a:lnTo>
                  <a:pt x="23904" y="302852"/>
                </a:lnTo>
                <a:lnTo>
                  <a:pt x="57924" y="334848"/>
                </a:lnTo>
                <a:lnTo>
                  <a:pt x="96531" y="350251"/>
                </a:lnTo>
                <a:lnTo>
                  <a:pt x="145828" y="355601"/>
                </a:lnTo>
                <a:lnTo>
                  <a:pt x="159217" y="355266"/>
                </a:lnTo>
                <a:lnTo>
                  <a:pt x="206181" y="347283"/>
                </a:lnTo>
                <a:lnTo>
                  <a:pt x="242893" y="329548"/>
                </a:lnTo>
                <a:lnTo>
                  <a:pt x="274292" y="294911"/>
                </a:lnTo>
                <a:lnTo>
                  <a:pt x="289318" y="253914"/>
                </a:lnTo>
                <a:lnTo>
                  <a:pt x="293237" y="205574"/>
                </a:lnTo>
                <a:lnTo>
                  <a:pt x="29323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08792" y="890757"/>
            <a:ext cx="248920" cy="362585"/>
          </a:xfrm>
          <a:custGeom>
            <a:avLst/>
            <a:gdLst/>
            <a:ahLst/>
            <a:cxnLst/>
            <a:rect l="l" t="t" r="r" b="b"/>
            <a:pathLst>
              <a:path w="248919" h="362584">
                <a:moveTo>
                  <a:pt x="126530" y="0"/>
                </a:moveTo>
                <a:lnTo>
                  <a:pt x="87813" y="3745"/>
                </a:lnTo>
                <a:lnTo>
                  <a:pt x="46073" y="20453"/>
                </a:lnTo>
                <a:lnTo>
                  <a:pt x="16478" y="50860"/>
                </a:lnTo>
                <a:lnTo>
                  <a:pt x="2154" y="95412"/>
                </a:lnTo>
                <a:lnTo>
                  <a:pt x="1549" y="108782"/>
                </a:lnTo>
                <a:lnTo>
                  <a:pt x="2073" y="120799"/>
                </a:lnTo>
                <a:lnTo>
                  <a:pt x="14437" y="158520"/>
                </a:lnTo>
                <a:lnTo>
                  <a:pt x="47544" y="187718"/>
                </a:lnTo>
                <a:lnTo>
                  <a:pt x="83928" y="200736"/>
                </a:lnTo>
                <a:lnTo>
                  <a:pt x="118865" y="208755"/>
                </a:lnTo>
                <a:lnTo>
                  <a:pt x="139986" y="213739"/>
                </a:lnTo>
                <a:lnTo>
                  <a:pt x="180434" y="239374"/>
                </a:lnTo>
                <a:lnTo>
                  <a:pt x="182612" y="246557"/>
                </a:lnTo>
                <a:lnTo>
                  <a:pt x="182612" y="255405"/>
                </a:lnTo>
                <a:lnTo>
                  <a:pt x="164644" y="293174"/>
                </a:lnTo>
                <a:lnTo>
                  <a:pt x="123357" y="306714"/>
                </a:lnTo>
                <a:lnTo>
                  <a:pt x="100949" y="308137"/>
                </a:lnTo>
                <a:lnTo>
                  <a:pt x="88004" y="307816"/>
                </a:lnTo>
                <a:lnTo>
                  <a:pt x="38005" y="300115"/>
                </a:lnTo>
                <a:lnTo>
                  <a:pt x="0" y="286745"/>
                </a:lnTo>
                <a:lnTo>
                  <a:pt x="0" y="340733"/>
                </a:lnTo>
                <a:lnTo>
                  <a:pt x="45799" y="356523"/>
                </a:lnTo>
                <a:lnTo>
                  <a:pt x="87563" y="361784"/>
                </a:lnTo>
                <a:lnTo>
                  <a:pt x="101724" y="362135"/>
                </a:lnTo>
                <a:lnTo>
                  <a:pt x="117714" y="361727"/>
                </a:lnTo>
                <a:lnTo>
                  <a:pt x="161743" y="355601"/>
                </a:lnTo>
                <a:lnTo>
                  <a:pt x="198207" y="341935"/>
                </a:lnTo>
                <a:lnTo>
                  <a:pt x="232148" y="311476"/>
                </a:lnTo>
                <a:lnTo>
                  <a:pt x="247696" y="266417"/>
                </a:lnTo>
                <a:lnTo>
                  <a:pt x="248348" y="252798"/>
                </a:lnTo>
                <a:lnTo>
                  <a:pt x="247780" y="239721"/>
                </a:lnTo>
                <a:lnTo>
                  <a:pt x="234246" y="199426"/>
                </a:lnTo>
                <a:lnTo>
                  <a:pt x="197649" y="169494"/>
                </a:lnTo>
                <a:lnTo>
                  <a:pt x="157860" y="156385"/>
                </a:lnTo>
                <a:lnTo>
                  <a:pt x="122480" y="148325"/>
                </a:lnTo>
                <a:lnTo>
                  <a:pt x="101232" y="142801"/>
                </a:lnTo>
                <a:lnTo>
                  <a:pt x="68385" y="116080"/>
                </a:lnTo>
                <a:lnTo>
                  <a:pt x="66521" y="108782"/>
                </a:lnTo>
                <a:lnTo>
                  <a:pt x="66521" y="99934"/>
                </a:lnTo>
                <a:lnTo>
                  <a:pt x="83599" y="65505"/>
                </a:lnTo>
                <a:lnTo>
                  <a:pt x="132268" y="54008"/>
                </a:lnTo>
                <a:lnTo>
                  <a:pt x="143415" y="54312"/>
                </a:lnTo>
                <a:lnTo>
                  <a:pt x="191684" y="61624"/>
                </a:lnTo>
                <a:lnTo>
                  <a:pt x="231144" y="74374"/>
                </a:lnTo>
                <a:lnTo>
                  <a:pt x="231144" y="19559"/>
                </a:lnTo>
                <a:lnTo>
                  <a:pt x="182612" y="5476"/>
                </a:lnTo>
                <a:lnTo>
                  <a:pt x="140505" y="343"/>
                </a:lnTo>
                <a:lnTo>
                  <a:pt x="126530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433078" y="876712"/>
            <a:ext cx="372745" cy="370205"/>
          </a:xfrm>
          <a:custGeom>
            <a:avLst/>
            <a:gdLst/>
            <a:ahLst/>
            <a:cxnLst/>
            <a:rect l="l" t="t" r="r" b="b"/>
            <a:pathLst>
              <a:path w="372744" h="370205">
                <a:moveTo>
                  <a:pt x="372249" y="65608"/>
                </a:moveTo>
                <a:lnTo>
                  <a:pt x="299707" y="65608"/>
                </a:lnTo>
                <a:lnTo>
                  <a:pt x="299707" y="0"/>
                </a:lnTo>
                <a:lnTo>
                  <a:pt x="0" y="0"/>
                </a:lnTo>
                <a:lnTo>
                  <a:pt x="0" y="66040"/>
                </a:lnTo>
                <a:lnTo>
                  <a:pt x="111201" y="66040"/>
                </a:lnTo>
                <a:lnTo>
                  <a:pt x="111201" y="369570"/>
                </a:lnTo>
                <a:lnTo>
                  <a:pt x="188988" y="369570"/>
                </a:lnTo>
                <a:lnTo>
                  <a:pt x="188988" y="66040"/>
                </a:lnTo>
                <a:lnTo>
                  <a:pt x="299707" y="66040"/>
                </a:lnTo>
                <a:lnTo>
                  <a:pt x="299707" y="369976"/>
                </a:lnTo>
                <a:lnTo>
                  <a:pt x="372249" y="369976"/>
                </a:lnTo>
                <a:lnTo>
                  <a:pt x="372249" y="65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73678" y="898130"/>
            <a:ext cx="6182772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490" dirty="0">
                <a:solidFill>
                  <a:srgbClr val="EC7E0E"/>
                </a:solidFill>
                <a:latin typeface="Calibri"/>
                <a:cs typeface="Calibri"/>
              </a:rPr>
              <a:t>SOME</a:t>
            </a:r>
            <a:r>
              <a:rPr sz="3300" b="1" spc="14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3300" b="1" spc="500" dirty="0">
                <a:solidFill>
                  <a:srgbClr val="EC7E0E"/>
                </a:solidFill>
                <a:latin typeface="Calibri"/>
                <a:cs typeface="Calibri"/>
              </a:rPr>
              <a:t>ACHIEVEMENTS</a:t>
            </a:r>
            <a:r>
              <a:rPr sz="3300" b="1" spc="14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950" b="0" spc="-150" dirty="0">
                <a:solidFill>
                  <a:srgbClr val="666666"/>
                </a:solidFill>
                <a:latin typeface="Verdana"/>
                <a:cs typeface="Verdana"/>
              </a:rPr>
              <a:t>20</a:t>
            </a:r>
            <a:r>
              <a:rPr lang="es-ES" sz="1950" b="0" spc="-150" dirty="0">
                <a:solidFill>
                  <a:srgbClr val="666666"/>
                </a:solidFill>
                <a:latin typeface="Verdana"/>
                <a:cs typeface="Verdana"/>
              </a:rPr>
              <a:t>17</a:t>
            </a:r>
            <a:r>
              <a:rPr sz="1950" b="0" spc="-150" dirty="0">
                <a:solidFill>
                  <a:srgbClr val="666666"/>
                </a:solidFill>
                <a:latin typeface="Verdana"/>
                <a:cs typeface="Verdana"/>
              </a:rPr>
              <a:t>-</a:t>
            </a:r>
            <a:r>
              <a:rPr lang="es-ES" sz="1950" b="0" spc="-150" dirty="0">
                <a:solidFill>
                  <a:srgbClr val="666666"/>
                </a:solidFill>
                <a:latin typeface="Verdana"/>
                <a:cs typeface="Verdana"/>
              </a:rPr>
              <a:t>20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35" y="1340273"/>
            <a:ext cx="419100" cy="9968865"/>
          </a:xfrm>
          <a:custGeom>
            <a:avLst/>
            <a:gdLst/>
            <a:ahLst/>
            <a:cxnLst/>
            <a:rect l="l" t="t" r="r" b="b"/>
            <a:pathLst>
              <a:path w="419100" h="9968865">
                <a:moveTo>
                  <a:pt x="418835" y="0"/>
                </a:moveTo>
                <a:lnTo>
                  <a:pt x="0" y="0"/>
                </a:lnTo>
                <a:lnTo>
                  <a:pt x="0" y="9968282"/>
                </a:lnTo>
                <a:lnTo>
                  <a:pt x="418835" y="9968282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5" y="0"/>
            <a:ext cx="419100" cy="733425"/>
          </a:xfrm>
          <a:custGeom>
            <a:avLst/>
            <a:gdLst/>
            <a:ahLst/>
            <a:cxnLst/>
            <a:rect l="l" t="t" r="r" b="b"/>
            <a:pathLst>
              <a:path w="419100" h="733425">
                <a:moveTo>
                  <a:pt x="418835" y="0"/>
                </a:moveTo>
                <a:lnTo>
                  <a:pt x="0" y="0"/>
                </a:lnTo>
                <a:lnTo>
                  <a:pt x="0" y="732961"/>
                </a:lnTo>
                <a:lnTo>
                  <a:pt x="418835" y="732961"/>
                </a:lnTo>
                <a:lnTo>
                  <a:pt x="41883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9720" y="5229431"/>
            <a:ext cx="63746" cy="6374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355850" y="5686268"/>
            <a:ext cx="5585395" cy="12638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3395"/>
              </a:lnSpc>
              <a:spcBef>
                <a:spcPts val="114"/>
              </a:spcBef>
            </a:pPr>
            <a:r>
              <a:rPr sz="1600" b="1" spc="1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1ºP</a:t>
            </a:r>
            <a:r>
              <a:rPr sz="1600" b="1" spc="1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RIZE</a:t>
            </a:r>
            <a:r>
              <a:rPr sz="1600" b="1" spc="3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spc="16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AT</a:t>
            </a:r>
            <a:r>
              <a:rPr sz="1600" spc="4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b="1" spc="-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PHYSIONET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Gill Sans MT"/>
            </a:endParaRPr>
          </a:p>
          <a:p>
            <a:pPr marL="12700">
              <a:lnSpc>
                <a:spcPts val="1655"/>
              </a:lnSpc>
            </a:pPr>
            <a:r>
              <a:rPr sz="1600" b="1" spc="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-</a:t>
            </a:r>
            <a:r>
              <a:rPr sz="1600" b="1" spc="-1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COMPUTING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Gill Sans MT"/>
            </a:endParaRPr>
          </a:p>
          <a:p>
            <a:pPr marL="12700" marR="1330325">
              <a:lnSpc>
                <a:spcPct val="100000"/>
              </a:lnSpc>
            </a:pPr>
            <a:r>
              <a:rPr sz="1600" b="1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IN</a:t>
            </a:r>
            <a:r>
              <a:rPr sz="1600" b="1" spc="-6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CARDIOLOGY </a:t>
            </a:r>
            <a:r>
              <a:rPr sz="1600" b="1" spc="-4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-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CHALLENGE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600" spc="-9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-114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</a:t>
            </a:r>
            <a:r>
              <a:rPr sz="1600" spc="-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eijei</a:t>
            </a:r>
            <a:r>
              <a:rPr sz="1600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-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Ga</a:t>
            </a:r>
            <a:r>
              <a:rPr sz="1600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-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cía,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</a:t>
            </a:r>
            <a:r>
              <a:rPr sz="1600" spc="-1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ast</a:t>
            </a:r>
            <a:r>
              <a:rPr sz="1600" spc="-3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-5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y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10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F</a:t>
            </a:r>
            <a:r>
              <a:rPr sz="1600" spc="-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élix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846459" y="5819928"/>
            <a:ext cx="4499567" cy="82471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ct val="93300"/>
              </a:lnSpc>
              <a:spcBef>
                <a:spcPts val="240"/>
              </a:spcBef>
            </a:pPr>
            <a:r>
              <a:rPr sz="1600" b="1" spc="28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RESEARCH </a:t>
            </a:r>
            <a:r>
              <a:rPr sz="1600" b="1" spc="3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AWARD </a:t>
            </a:r>
            <a:r>
              <a:rPr sz="1600" b="1" spc="-3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BBVA-SCIE,</a:t>
            </a:r>
            <a:r>
              <a:rPr sz="1600" spc="-1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b="1" spc="1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BEST</a:t>
            </a:r>
            <a:r>
              <a:rPr sz="1600" b="1" spc="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 </a:t>
            </a:r>
            <a:r>
              <a:rPr sz="1600" b="1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MT"/>
              </a:rPr>
              <a:t>PhD  </a:t>
            </a:r>
            <a:r>
              <a:rPr sz="1600" spc="3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AWARD,</a:t>
            </a:r>
            <a:r>
              <a:rPr sz="1600" spc="-1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EUSFLAT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600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</a:t>
            </a:r>
            <a:r>
              <a:rPr sz="1600" spc="-1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r>
              <a:rPr sz="1600" spc="-1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600" spc="2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</a:t>
            </a:r>
            <a:r>
              <a:rPr sz="1600" spc="4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am</a:t>
            </a:r>
            <a:r>
              <a:rPr sz="1600" spc="-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os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83960" y="1756125"/>
            <a:ext cx="3716654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b="1" spc="245" dirty="0">
                <a:solidFill>
                  <a:srgbClr val="EC7E0E"/>
                </a:solidFill>
                <a:latin typeface="Calibri"/>
                <a:cs typeface="Calibri"/>
              </a:rPr>
              <a:t>SOME</a:t>
            </a:r>
            <a:r>
              <a:rPr sz="1650" b="1" spc="65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650" b="1" spc="225" dirty="0">
                <a:solidFill>
                  <a:srgbClr val="EC7E0E"/>
                </a:solidFill>
                <a:latin typeface="Calibri"/>
                <a:cs typeface="Calibri"/>
              </a:rPr>
              <a:t>SCIENTIFIC</a:t>
            </a:r>
            <a:r>
              <a:rPr sz="1650" b="1" spc="70" dirty="0">
                <a:solidFill>
                  <a:srgbClr val="EC7E0E"/>
                </a:solidFill>
                <a:latin typeface="Calibri"/>
                <a:cs typeface="Calibri"/>
              </a:rPr>
              <a:t> </a:t>
            </a:r>
            <a:r>
              <a:rPr sz="1650" b="1" spc="30" dirty="0">
                <a:solidFill>
                  <a:srgbClr val="EC7E0E"/>
                </a:solidFill>
                <a:latin typeface="Gill Sans MT"/>
                <a:cs typeface="Gill Sans MT"/>
              </a:rPr>
              <a:t>RECO</a:t>
            </a:r>
            <a:r>
              <a:rPr sz="1650" b="1" spc="30" dirty="0">
                <a:solidFill>
                  <a:srgbClr val="EC7E0E"/>
                </a:solidFill>
                <a:latin typeface="Calibri"/>
                <a:cs typeface="Calibri"/>
              </a:rPr>
              <a:t>G</a:t>
            </a:r>
            <a:r>
              <a:rPr sz="1650" b="1" spc="30" dirty="0">
                <a:solidFill>
                  <a:srgbClr val="EC7E0E"/>
                </a:solidFill>
                <a:latin typeface="Gill Sans MT"/>
                <a:cs typeface="Gill Sans MT"/>
              </a:rPr>
              <a:t>NIT</a:t>
            </a:r>
            <a:r>
              <a:rPr sz="1650" b="1" spc="30" dirty="0">
                <a:solidFill>
                  <a:srgbClr val="EC7E0E"/>
                </a:solidFill>
                <a:latin typeface="Calibri"/>
                <a:cs typeface="Calibri"/>
              </a:rPr>
              <a:t>I</a:t>
            </a:r>
            <a:r>
              <a:rPr sz="1650" b="1" spc="30" dirty="0">
                <a:solidFill>
                  <a:srgbClr val="EC7E0E"/>
                </a:solidFill>
                <a:latin typeface="Gill Sans MT"/>
                <a:cs typeface="Gill Sans MT"/>
              </a:rPr>
              <a:t>O</a:t>
            </a:r>
            <a:r>
              <a:rPr sz="1650" b="1" spc="30" dirty="0">
                <a:solidFill>
                  <a:srgbClr val="EC7E0E"/>
                </a:solidFill>
                <a:latin typeface="Calibri"/>
                <a:cs typeface="Calibri"/>
              </a:rPr>
              <a:t>N</a:t>
            </a:r>
            <a:r>
              <a:rPr sz="1650" b="1" spc="30" dirty="0">
                <a:solidFill>
                  <a:srgbClr val="EC7E0E"/>
                </a:solidFill>
                <a:latin typeface="Gill Sans MT"/>
                <a:cs typeface="Gill Sans MT"/>
              </a:rPr>
              <a:t>S</a:t>
            </a:r>
            <a:endParaRPr sz="1650">
              <a:latin typeface="Gill Sans MT"/>
              <a:cs typeface="Gill Sans MT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13649544" y="7225125"/>
            <a:ext cx="3657600" cy="3014345"/>
            <a:chOff x="15918067" y="1602044"/>
            <a:chExt cx="3657600" cy="3014345"/>
          </a:xfrm>
        </p:grpSpPr>
        <p:pic>
          <p:nvPicPr>
            <p:cNvPr id="106" name="object 10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18067" y="1631501"/>
              <a:ext cx="2329169" cy="298450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79701" y="1602044"/>
              <a:ext cx="2200199" cy="283852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65874" y="1712965"/>
              <a:ext cx="1795358" cy="255720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43265" y="3330678"/>
              <a:ext cx="102761" cy="10277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52454" y="2927530"/>
              <a:ext cx="156414" cy="15642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26682" y="3444921"/>
              <a:ext cx="554956" cy="544486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7721394" y="3246016"/>
              <a:ext cx="410845" cy="410845"/>
            </a:xfrm>
            <a:custGeom>
              <a:avLst/>
              <a:gdLst/>
              <a:ahLst/>
              <a:cxnLst/>
              <a:rect l="l" t="t" r="r" b="b"/>
              <a:pathLst>
                <a:path w="410844" h="410845">
                  <a:moveTo>
                    <a:pt x="0" y="0"/>
                  </a:moveTo>
                  <a:lnTo>
                    <a:pt x="134739" y="395370"/>
                  </a:lnTo>
                  <a:lnTo>
                    <a:pt x="184675" y="245940"/>
                  </a:lnTo>
                  <a:lnTo>
                    <a:pt x="349434" y="410699"/>
                  </a:lnTo>
                  <a:lnTo>
                    <a:pt x="410657" y="349476"/>
                  </a:lnTo>
                  <a:lnTo>
                    <a:pt x="245898" y="184716"/>
                  </a:lnTo>
                  <a:lnTo>
                    <a:pt x="395338" y="134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481143" y="2293123"/>
              <a:ext cx="2094177" cy="595153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16175701" y="9347377"/>
            <a:ext cx="1049020" cy="408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b="1" spc="-125" dirty="0">
                <a:solidFill>
                  <a:srgbClr val="EC7E0E"/>
                </a:solidFill>
                <a:latin typeface="Gill Sans MT"/>
                <a:cs typeface="Gill Sans MT"/>
              </a:rPr>
              <a:t>&gt;1.</a:t>
            </a:r>
            <a:r>
              <a:rPr sz="2500" b="1" spc="220" dirty="0">
                <a:solidFill>
                  <a:srgbClr val="EC7E0E"/>
                </a:solidFill>
                <a:latin typeface="Calibri"/>
                <a:cs typeface="Calibri"/>
              </a:rPr>
              <a:t>3</a:t>
            </a:r>
            <a:r>
              <a:rPr sz="2500" b="1" spc="325" dirty="0">
                <a:solidFill>
                  <a:srgbClr val="EC7E0E"/>
                </a:solidFill>
                <a:latin typeface="Gill Sans MT"/>
                <a:cs typeface="Gill Sans MT"/>
              </a:rPr>
              <a:t>00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6828688" y="9684235"/>
            <a:ext cx="397510" cy="151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75" dirty="0">
                <a:solidFill>
                  <a:srgbClr val="666666"/>
                </a:solidFill>
                <a:latin typeface="Verdana"/>
                <a:cs typeface="Verdana"/>
              </a:rPr>
              <a:t>201</a:t>
            </a:r>
            <a:r>
              <a:rPr sz="800" spc="80" dirty="0">
                <a:solidFill>
                  <a:srgbClr val="666666"/>
                </a:solidFill>
                <a:latin typeface="Calibri"/>
                <a:cs typeface="Calibri"/>
              </a:rPr>
              <a:t>7</a:t>
            </a:r>
            <a:r>
              <a:rPr sz="800" spc="-85" dirty="0">
                <a:solidFill>
                  <a:srgbClr val="666666"/>
                </a:solidFill>
                <a:latin typeface="Verdana"/>
                <a:cs typeface="Verdana"/>
              </a:rPr>
              <a:t>-19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4863729" y="9769475"/>
            <a:ext cx="4789521" cy="1105431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500" b="1" spc="-35" dirty="0">
                <a:solidFill>
                  <a:srgbClr val="4C4C4C"/>
                </a:solidFill>
                <a:latin typeface="Gill Sans MT"/>
                <a:cs typeface="Gill Sans MT"/>
              </a:rPr>
              <a:t>TOP</a:t>
            </a:r>
            <a:r>
              <a:rPr sz="1500" b="1" spc="-15" dirty="0">
                <a:solidFill>
                  <a:srgbClr val="4C4C4C"/>
                </a:solidFill>
                <a:latin typeface="Gill Sans MT"/>
                <a:cs typeface="Gill Sans MT"/>
              </a:rPr>
              <a:t> </a:t>
            </a:r>
            <a:r>
              <a:rPr sz="1500" b="1" spc="50" dirty="0">
                <a:solidFill>
                  <a:srgbClr val="4C4C4C"/>
                </a:solidFill>
                <a:latin typeface="Gill Sans MT"/>
                <a:cs typeface="Gill Sans MT"/>
              </a:rPr>
              <a:t>PAPER</a:t>
            </a:r>
            <a:endParaRPr sz="1500" dirty="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760"/>
              </a:spcBef>
            </a:pPr>
            <a:r>
              <a:rPr sz="1150" spc="45" dirty="0">
                <a:solidFill>
                  <a:srgbClr val="4C4C4C"/>
                </a:solidFill>
                <a:latin typeface="Verdana"/>
                <a:cs typeface="Verdana"/>
              </a:rPr>
              <a:t>Do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0" dirty="0">
                <a:solidFill>
                  <a:srgbClr val="4C4C4C"/>
                </a:solidFill>
                <a:latin typeface="Verdana"/>
                <a:cs typeface="Verdana"/>
              </a:rPr>
              <a:t>w</a:t>
            </a:r>
            <a:r>
              <a:rPr sz="1150" spc="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Need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5" dirty="0">
                <a:solidFill>
                  <a:srgbClr val="4C4C4C"/>
                </a:solidFill>
                <a:latin typeface="Verdana"/>
                <a:cs typeface="Verdana"/>
              </a:rPr>
              <a:t>Hun</a:t>
            </a:r>
            <a:r>
              <a:rPr sz="1150" spc="20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10" dirty="0">
                <a:solidFill>
                  <a:srgbClr val="4C4C4C"/>
                </a:solidFill>
                <a:latin typeface="Verdana"/>
                <a:cs typeface="Verdana"/>
              </a:rPr>
              <a:t>eds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" dirty="0">
                <a:solidFill>
                  <a:srgbClr val="4C4C4C"/>
                </a:solidFill>
                <a:latin typeface="Verdana"/>
                <a:cs typeface="Verdana"/>
              </a:rPr>
              <a:t>of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Classifie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-35" dirty="0">
                <a:solidFill>
                  <a:srgbClr val="4C4C4C"/>
                </a:solidFill>
                <a:latin typeface="Verdana"/>
                <a:cs typeface="Verdana"/>
              </a:rPr>
              <a:t>s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t</a:t>
            </a:r>
            <a:r>
              <a:rPr sz="1150" spc="15" dirty="0">
                <a:solidFill>
                  <a:srgbClr val="4C4C4C"/>
                </a:solidFill>
                <a:latin typeface="Verdana"/>
                <a:cs typeface="Verdana"/>
              </a:rPr>
              <a:t>o  </a:t>
            </a:r>
            <a:r>
              <a:rPr sz="1150" spc="-30" dirty="0">
                <a:solidFill>
                  <a:srgbClr val="4C4C4C"/>
                </a:solidFill>
                <a:latin typeface="Verdana"/>
                <a:cs typeface="Verdana"/>
              </a:rPr>
              <a:t>Sol</a:t>
            </a:r>
            <a:r>
              <a:rPr sz="1150" spc="-55" dirty="0">
                <a:solidFill>
                  <a:srgbClr val="4C4C4C"/>
                </a:solidFill>
                <a:latin typeface="Verdana"/>
                <a:cs typeface="Verdana"/>
              </a:rPr>
              <a:t>v</a:t>
            </a:r>
            <a:r>
              <a:rPr sz="1150" spc="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al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80" dirty="0">
                <a:solidFill>
                  <a:srgbClr val="4C4C4C"/>
                </a:solidFill>
                <a:latin typeface="Verdana"/>
                <a:cs typeface="Verdana"/>
              </a:rPr>
              <a:t>W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30" dirty="0">
                <a:solidFill>
                  <a:srgbClr val="4C4C4C"/>
                </a:solidFill>
                <a:latin typeface="Verdana"/>
                <a:cs typeface="Verdana"/>
              </a:rPr>
              <a:t>ld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" dirty="0">
                <a:solidFill>
                  <a:srgbClr val="4C4C4C"/>
                </a:solidFill>
                <a:latin typeface="Verdana"/>
                <a:cs typeface="Verdana"/>
              </a:rPr>
              <a:t>Classification  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Problems?</a:t>
            </a:r>
            <a:endParaRPr sz="1150" dirty="0">
              <a:latin typeface="Verdana"/>
              <a:cs typeface="Verdana"/>
            </a:endParaRPr>
          </a:p>
          <a:p>
            <a:pPr marL="12700" marR="19685">
              <a:lnSpc>
                <a:spcPct val="100000"/>
              </a:lnSpc>
              <a:spcBef>
                <a:spcPts val="840"/>
              </a:spcBef>
            </a:pPr>
            <a:r>
              <a:rPr sz="1150" spc="-25" dirty="0">
                <a:solidFill>
                  <a:srgbClr val="4C4C4C"/>
                </a:solidFill>
                <a:latin typeface="Verdana"/>
                <a:cs typeface="Verdana"/>
              </a:rPr>
              <a:t>M.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F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2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30" dirty="0">
                <a:solidFill>
                  <a:srgbClr val="4C4C4C"/>
                </a:solidFill>
                <a:latin typeface="Verdana"/>
                <a:cs typeface="Verdana"/>
              </a:rPr>
              <a:t>nán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35" dirty="0">
                <a:solidFill>
                  <a:srgbClr val="4C4C4C"/>
                </a:solidFill>
                <a:latin typeface="Verdana"/>
                <a:cs typeface="Verdana"/>
              </a:rPr>
              <a:t>z</a:t>
            </a:r>
            <a:r>
              <a:rPr sz="1150" spc="5" dirty="0">
                <a:solidFill>
                  <a:srgbClr val="4C4C4C"/>
                </a:solidFill>
                <a:latin typeface="Verdana"/>
                <a:cs typeface="Verdana"/>
              </a:rPr>
              <a:t>-Delga</a:t>
            </a:r>
            <a:r>
              <a:rPr sz="1150" spc="45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75" dirty="0">
                <a:solidFill>
                  <a:srgbClr val="4C4C4C"/>
                </a:solidFill>
                <a:latin typeface="Verdana"/>
                <a:cs typeface="Verdana"/>
              </a:rPr>
              <a:t>,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55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175" dirty="0">
                <a:solidFill>
                  <a:srgbClr val="4C4C4C"/>
                </a:solidFill>
                <a:latin typeface="Verdana"/>
                <a:cs typeface="Verdana"/>
              </a:rPr>
              <a:t>.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C</a:t>
            </a:r>
            <a:r>
              <a:rPr sz="1150" spc="-10" dirty="0">
                <a:solidFill>
                  <a:srgbClr val="4C4C4C"/>
                </a:solidFill>
                <a:latin typeface="Verdana"/>
                <a:cs typeface="Verdana"/>
              </a:rPr>
              <a:t>e</a:t>
            </a:r>
            <a:r>
              <a:rPr sz="1150" spc="-2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20" dirty="0">
                <a:solidFill>
                  <a:srgbClr val="4C4C4C"/>
                </a:solidFill>
                <a:latin typeface="Verdana"/>
                <a:cs typeface="Verdana"/>
              </a:rPr>
              <a:t>na</a:t>
            </a:r>
            <a:r>
              <a:rPr sz="1150" spc="-40" dirty="0">
                <a:solidFill>
                  <a:srgbClr val="4C4C4C"/>
                </a:solidFill>
                <a:latin typeface="Verdana"/>
                <a:cs typeface="Verdana"/>
              </a:rPr>
              <a:t>das,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60" dirty="0">
                <a:solidFill>
                  <a:srgbClr val="4C4C4C"/>
                </a:solidFill>
                <a:latin typeface="Verdana"/>
                <a:cs typeface="Verdana"/>
              </a:rPr>
              <a:t>S</a:t>
            </a:r>
            <a:r>
              <a:rPr sz="1150" spc="-170" dirty="0">
                <a:solidFill>
                  <a:srgbClr val="4C4C4C"/>
                </a:solidFill>
                <a:latin typeface="Verdana"/>
                <a:cs typeface="Verdana"/>
              </a:rPr>
              <a:t>.  </a:t>
            </a:r>
            <a:r>
              <a:rPr sz="1150" spc="15" dirty="0">
                <a:solidFill>
                  <a:srgbClr val="4C4C4C"/>
                </a:solidFill>
                <a:latin typeface="Verdana"/>
                <a:cs typeface="Verdana"/>
              </a:rPr>
              <a:t>Ba</a:t>
            </a:r>
            <a:r>
              <a:rPr sz="1150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-4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2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-55" dirty="0">
                <a:solidFill>
                  <a:srgbClr val="4C4C4C"/>
                </a:solidFill>
                <a:latin typeface="Verdana"/>
                <a:cs typeface="Verdana"/>
              </a:rPr>
              <a:t>y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40" dirty="0">
                <a:solidFill>
                  <a:srgbClr val="4C4C4C"/>
                </a:solidFill>
                <a:latin typeface="Verdana"/>
                <a:cs typeface="Verdana"/>
              </a:rPr>
              <a:t>D</a:t>
            </a:r>
            <a:r>
              <a:rPr sz="1150" spc="-175" dirty="0">
                <a:solidFill>
                  <a:srgbClr val="4C4C4C"/>
                </a:solidFill>
                <a:latin typeface="Verdana"/>
                <a:cs typeface="Verdana"/>
              </a:rPr>
              <a:t>.</a:t>
            </a:r>
            <a:r>
              <a:rPr sz="1150" spc="-105" dirty="0">
                <a:solidFill>
                  <a:srgbClr val="4C4C4C"/>
                </a:solidFill>
                <a:latin typeface="Verdana"/>
                <a:cs typeface="Verdana"/>
              </a:rPr>
              <a:t> </a:t>
            </a:r>
            <a:r>
              <a:rPr sz="1150" spc="70" dirty="0">
                <a:solidFill>
                  <a:srgbClr val="4C4C4C"/>
                </a:solidFill>
                <a:latin typeface="Verdana"/>
                <a:cs typeface="Verdana"/>
              </a:rPr>
              <a:t>Am</a:t>
            </a:r>
            <a:r>
              <a:rPr sz="1150" spc="-5" dirty="0">
                <a:solidFill>
                  <a:srgbClr val="4C4C4C"/>
                </a:solidFill>
                <a:latin typeface="Verdana"/>
                <a:cs typeface="Verdana"/>
              </a:rPr>
              <a:t>o</a:t>
            </a:r>
            <a:r>
              <a:rPr sz="1150" spc="-15" dirty="0">
                <a:solidFill>
                  <a:srgbClr val="4C4C4C"/>
                </a:solidFill>
                <a:latin typeface="Verdana"/>
                <a:cs typeface="Verdana"/>
              </a:rPr>
              <a:t>r</a:t>
            </a:r>
            <a:r>
              <a:rPr sz="1150" spc="50" dirty="0">
                <a:solidFill>
                  <a:srgbClr val="4C4C4C"/>
                </a:solidFill>
                <a:latin typeface="Verdana"/>
                <a:cs typeface="Verdana"/>
              </a:rPr>
              <a:t>im</a:t>
            </a:r>
            <a:endParaRPr sz="1150" dirty="0">
              <a:latin typeface="Verdana"/>
              <a:cs typeface="Verdana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13633450" y="9671071"/>
            <a:ext cx="826135" cy="1047115"/>
            <a:chOff x="15901973" y="4047990"/>
            <a:chExt cx="826135" cy="1047115"/>
          </a:xfrm>
        </p:grpSpPr>
        <p:sp>
          <p:nvSpPr>
            <p:cNvPr id="118" name="object 118"/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6098241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6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25" y="618923"/>
                  </a:lnTo>
                  <a:lnTo>
                    <a:pt x="28676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5921949" y="404799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37" y="0"/>
                  </a:moveTo>
                  <a:lnTo>
                    <a:pt x="354637" y="3781"/>
                  </a:lnTo>
                  <a:lnTo>
                    <a:pt x="341104" y="15125"/>
                  </a:lnTo>
                  <a:lnTo>
                    <a:pt x="330281" y="24976"/>
                  </a:lnTo>
                  <a:lnTo>
                    <a:pt x="316991" y="29794"/>
                  </a:lnTo>
                  <a:lnTo>
                    <a:pt x="302863" y="29319"/>
                  </a:lnTo>
                  <a:lnTo>
                    <a:pt x="289525" y="23292"/>
                  </a:lnTo>
                  <a:lnTo>
                    <a:pt x="273148" y="16687"/>
                  </a:lnTo>
                  <a:lnTo>
                    <a:pt x="256382" y="18161"/>
                  </a:lnTo>
                  <a:lnTo>
                    <a:pt x="241952" y="26829"/>
                  </a:lnTo>
                  <a:lnTo>
                    <a:pt x="232584" y="41805"/>
                  </a:lnTo>
                  <a:lnTo>
                    <a:pt x="225335" y="54516"/>
                  </a:lnTo>
                  <a:lnTo>
                    <a:pt x="214183" y="63203"/>
                  </a:lnTo>
                  <a:lnTo>
                    <a:pt x="200598" y="67118"/>
                  </a:lnTo>
                  <a:lnTo>
                    <a:pt x="186051" y="65511"/>
                  </a:lnTo>
                  <a:lnTo>
                    <a:pt x="168435" y="64288"/>
                  </a:lnTo>
                  <a:lnTo>
                    <a:pt x="152944" y="70868"/>
                  </a:lnTo>
                  <a:lnTo>
                    <a:pt x="141899" y="83567"/>
                  </a:lnTo>
                  <a:lnTo>
                    <a:pt x="137624" y="100703"/>
                  </a:lnTo>
                  <a:lnTo>
                    <a:pt x="134655" y="115032"/>
                  </a:lnTo>
                  <a:lnTo>
                    <a:pt x="126731" y="126738"/>
                  </a:lnTo>
                  <a:lnTo>
                    <a:pt x="115018" y="134657"/>
                  </a:lnTo>
                  <a:lnTo>
                    <a:pt x="100682" y="137624"/>
                  </a:lnTo>
                  <a:lnTo>
                    <a:pt x="83553" y="141910"/>
                  </a:lnTo>
                  <a:lnTo>
                    <a:pt x="70856" y="152957"/>
                  </a:lnTo>
                  <a:lnTo>
                    <a:pt x="64277" y="168447"/>
                  </a:lnTo>
                  <a:lnTo>
                    <a:pt x="65500" y="186062"/>
                  </a:lnTo>
                  <a:lnTo>
                    <a:pt x="67107" y="200607"/>
                  </a:lnTo>
                  <a:lnTo>
                    <a:pt x="63191" y="214189"/>
                  </a:lnTo>
                  <a:lnTo>
                    <a:pt x="54501" y="225341"/>
                  </a:lnTo>
                  <a:lnTo>
                    <a:pt x="41784" y="232595"/>
                  </a:lnTo>
                  <a:lnTo>
                    <a:pt x="26814" y="241963"/>
                  </a:lnTo>
                  <a:lnTo>
                    <a:pt x="18151" y="256392"/>
                  </a:lnTo>
                  <a:lnTo>
                    <a:pt x="16681" y="273158"/>
                  </a:lnTo>
                  <a:lnTo>
                    <a:pt x="23292" y="289535"/>
                  </a:lnTo>
                  <a:lnTo>
                    <a:pt x="29313" y="302873"/>
                  </a:lnTo>
                  <a:lnTo>
                    <a:pt x="29787" y="317002"/>
                  </a:lnTo>
                  <a:lnTo>
                    <a:pt x="24971" y="330292"/>
                  </a:lnTo>
                  <a:lnTo>
                    <a:pt x="15125" y="341115"/>
                  </a:lnTo>
                  <a:lnTo>
                    <a:pt x="3781" y="354647"/>
                  </a:lnTo>
                  <a:lnTo>
                    <a:pt x="0" y="371046"/>
                  </a:lnTo>
                  <a:lnTo>
                    <a:pt x="3781" y="387445"/>
                  </a:lnTo>
                  <a:lnTo>
                    <a:pt x="15125" y="400977"/>
                  </a:lnTo>
                  <a:lnTo>
                    <a:pt x="24971" y="411806"/>
                  </a:lnTo>
                  <a:lnTo>
                    <a:pt x="29787" y="425099"/>
                  </a:lnTo>
                  <a:lnTo>
                    <a:pt x="29313" y="439229"/>
                  </a:lnTo>
                  <a:lnTo>
                    <a:pt x="23292" y="452567"/>
                  </a:lnTo>
                  <a:lnTo>
                    <a:pt x="16681" y="468944"/>
                  </a:lnTo>
                  <a:lnTo>
                    <a:pt x="18151" y="485710"/>
                  </a:lnTo>
                  <a:lnTo>
                    <a:pt x="26814" y="500139"/>
                  </a:lnTo>
                  <a:lnTo>
                    <a:pt x="41784" y="509508"/>
                  </a:lnTo>
                  <a:lnTo>
                    <a:pt x="54501" y="516755"/>
                  </a:lnTo>
                  <a:lnTo>
                    <a:pt x="63191" y="527905"/>
                  </a:lnTo>
                  <a:lnTo>
                    <a:pt x="67107" y="541490"/>
                  </a:lnTo>
                  <a:lnTo>
                    <a:pt x="65500" y="556040"/>
                  </a:lnTo>
                  <a:lnTo>
                    <a:pt x="64277" y="573655"/>
                  </a:lnTo>
                  <a:lnTo>
                    <a:pt x="70856" y="589144"/>
                  </a:lnTo>
                  <a:lnTo>
                    <a:pt x="83553" y="600188"/>
                  </a:lnTo>
                  <a:lnTo>
                    <a:pt x="100682" y="604468"/>
                  </a:lnTo>
                  <a:lnTo>
                    <a:pt x="115018" y="607436"/>
                  </a:lnTo>
                  <a:lnTo>
                    <a:pt x="126731" y="615359"/>
                  </a:lnTo>
                  <a:lnTo>
                    <a:pt x="134655" y="627069"/>
                  </a:lnTo>
                  <a:lnTo>
                    <a:pt x="137624" y="641399"/>
                  </a:lnTo>
                  <a:lnTo>
                    <a:pt x="141899" y="658530"/>
                  </a:lnTo>
                  <a:lnTo>
                    <a:pt x="152944" y="671230"/>
                  </a:lnTo>
                  <a:lnTo>
                    <a:pt x="168435" y="677813"/>
                  </a:lnTo>
                  <a:lnTo>
                    <a:pt x="186051" y="676591"/>
                  </a:lnTo>
                  <a:lnTo>
                    <a:pt x="200598" y="674984"/>
                  </a:lnTo>
                  <a:lnTo>
                    <a:pt x="214183" y="678899"/>
                  </a:lnTo>
                  <a:lnTo>
                    <a:pt x="225335" y="687586"/>
                  </a:lnTo>
                  <a:lnTo>
                    <a:pt x="232584" y="700298"/>
                  </a:lnTo>
                  <a:lnTo>
                    <a:pt x="241952" y="715272"/>
                  </a:lnTo>
                  <a:lnTo>
                    <a:pt x="256382" y="723936"/>
                  </a:lnTo>
                  <a:lnTo>
                    <a:pt x="273148" y="725406"/>
                  </a:lnTo>
                  <a:lnTo>
                    <a:pt x="289525" y="718800"/>
                  </a:lnTo>
                  <a:lnTo>
                    <a:pt x="302863" y="712774"/>
                  </a:lnTo>
                  <a:lnTo>
                    <a:pt x="316991" y="712301"/>
                  </a:lnTo>
                  <a:lnTo>
                    <a:pt x="330281" y="717120"/>
                  </a:lnTo>
                  <a:lnTo>
                    <a:pt x="341104" y="726967"/>
                  </a:lnTo>
                  <a:lnTo>
                    <a:pt x="354637" y="738311"/>
                  </a:lnTo>
                  <a:lnTo>
                    <a:pt x="371037" y="742092"/>
                  </a:lnTo>
                  <a:lnTo>
                    <a:pt x="387438" y="738311"/>
                  </a:lnTo>
                  <a:lnTo>
                    <a:pt x="400977" y="726967"/>
                  </a:lnTo>
                  <a:lnTo>
                    <a:pt x="411800" y="717120"/>
                  </a:lnTo>
                  <a:lnTo>
                    <a:pt x="425090" y="712301"/>
                  </a:lnTo>
                  <a:lnTo>
                    <a:pt x="439218" y="712774"/>
                  </a:lnTo>
                  <a:lnTo>
                    <a:pt x="452556" y="718800"/>
                  </a:lnTo>
                  <a:lnTo>
                    <a:pt x="468935" y="725406"/>
                  </a:lnTo>
                  <a:lnTo>
                    <a:pt x="485702" y="723936"/>
                  </a:lnTo>
                  <a:lnTo>
                    <a:pt x="500129" y="715272"/>
                  </a:lnTo>
                  <a:lnTo>
                    <a:pt x="509487" y="700298"/>
                  </a:lnTo>
                  <a:lnTo>
                    <a:pt x="516744" y="687586"/>
                  </a:lnTo>
                  <a:lnTo>
                    <a:pt x="527897" y="678899"/>
                  </a:lnTo>
                  <a:lnTo>
                    <a:pt x="541480" y="674984"/>
                  </a:lnTo>
                  <a:lnTo>
                    <a:pt x="556030" y="676591"/>
                  </a:lnTo>
                  <a:lnTo>
                    <a:pt x="573645" y="677813"/>
                  </a:lnTo>
                  <a:lnTo>
                    <a:pt x="589135" y="671230"/>
                  </a:lnTo>
                  <a:lnTo>
                    <a:pt x="600182" y="658530"/>
                  </a:lnTo>
                  <a:lnTo>
                    <a:pt x="604468" y="641399"/>
                  </a:lnTo>
                  <a:lnTo>
                    <a:pt x="607430" y="627069"/>
                  </a:lnTo>
                  <a:lnTo>
                    <a:pt x="615350" y="615359"/>
                  </a:lnTo>
                  <a:lnTo>
                    <a:pt x="627059" y="607436"/>
                  </a:lnTo>
                  <a:lnTo>
                    <a:pt x="641388" y="604468"/>
                  </a:lnTo>
                  <a:lnTo>
                    <a:pt x="658524" y="600188"/>
                  </a:lnTo>
                  <a:lnTo>
                    <a:pt x="671224" y="589144"/>
                  </a:lnTo>
                  <a:lnTo>
                    <a:pt x="677804" y="573655"/>
                  </a:lnTo>
                  <a:lnTo>
                    <a:pt x="676581" y="556040"/>
                  </a:lnTo>
                  <a:lnTo>
                    <a:pt x="674978" y="541490"/>
                  </a:lnTo>
                  <a:lnTo>
                    <a:pt x="678892" y="527905"/>
                  </a:lnTo>
                  <a:lnTo>
                    <a:pt x="687577" y="516755"/>
                  </a:lnTo>
                  <a:lnTo>
                    <a:pt x="700287" y="509508"/>
                  </a:lnTo>
                  <a:lnTo>
                    <a:pt x="715261" y="500139"/>
                  </a:lnTo>
                  <a:lnTo>
                    <a:pt x="723926" y="485710"/>
                  </a:lnTo>
                  <a:lnTo>
                    <a:pt x="725400" y="468944"/>
                  </a:lnTo>
                  <a:lnTo>
                    <a:pt x="718800" y="452567"/>
                  </a:lnTo>
                  <a:lnTo>
                    <a:pt x="712772" y="439229"/>
                  </a:lnTo>
                  <a:lnTo>
                    <a:pt x="712297" y="425099"/>
                  </a:lnTo>
                  <a:lnTo>
                    <a:pt x="717115" y="411806"/>
                  </a:lnTo>
                  <a:lnTo>
                    <a:pt x="726967" y="400977"/>
                  </a:lnTo>
                  <a:lnTo>
                    <a:pt x="738311" y="387445"/>
                  </a:lnTo>
                  <a:lnTo>
                    <a:pt x="742092" y="371046"/>
                  </a:lnTo>
                  <a:lnTo>
                    <a:pt x="738311" y="354647"/>
                  </a:lnTo>
                  <a:lnTo>
                    <a:pt x="726967" y="341115"/>
                  </a:lnTo>
                  <a:lnTo>
                    <a:pt x="717115" y="330292"/>
                  </a:lnTo>
                  <a:lnTo>
                    <a:pt x="712297" y="317002"/>
                  </a:lnTo>
                  <a:lnTo>
                    <a:pt x="712772" y="302873"/>
                  </a:lnTo>
                  <a:lnTo>
                    <a:pt x="718800" y="289535"/>
                  </a:lnTo>
                  <a:lnTo>
                    <a:pt x="725400" y="273158"/>
                  </a:lnTo>
                  <a:lnTo>
                    <a:pt x="723926" y="256392"/>
                  </a:lnTo>
                  <a:lnTo>
                    <a:pt x="715261" y="241963"/>
                  </a:lnTo>
                  <a:lnTo>
                    <a:pt x="700287" y="232595"/>
                  </a:lnTo>
                  <a:lnTo>
                    <a:pt x="687577" y="225341"/>
                  </a:lnTo>
                  <a:lnTo>
                    <a:pt x="678892" y="214189"/>
                  </a:lnTo>
                  <a:lnTo>
                    <a:pt x="674978" y="200607"/>
                  </a:lnTo>
                  <a:lnTo>
                    <a:pt x="676581" y="186062"/>
                  </a:lnTo>
                  <a:lnTo>
                    <a:pt x="677804" y="168447"/>
                  </a:lnTo>
                  <a:lnTo>
                    <a:pt x="671224" y="152957"/>
                  </a:lnTo>
                  <a:lnTo>
                    <a:pt x="658524" y="141910"/>
                  </a:lnTo>
                  <a:lnTo>
                    <a:pt x="641388" y="137624"/>
                  </a:lnTo>
                  <a:lnTo>
                    <a:pt x="627059" y="134657"/>
                  </a:lnTo>
                  <a:lnTo>
                    <a:pt x="615350" y="126738"/>
                  </a:lnTo>
                  <a:lnTo>
                    <a:pt x="607430" y="115032"/>
                  </a:lnTo>
                  <a:lnTo>
                    <a:pt x="604468" y="100703"/>
                  </a:lnTo>
                  <a:lnTo>
                    <a:pt x="600182" y="83567"/>
                  </a:lnTo>
                  <a:lnTo>
                    <a:pt x="589135" y="70868"/>
                  </a:lnTo>
                  <a:lnTo>
                    <a:pt x="573645" y="64288"/>
                  </a:lnTo>
                  <a:lnTo>
                    <a:pt x="556030" y="65511"/>
                  </a:lnTo>
                  <a:lnTo>
                    <a:pt x="541480" y="67118"/>
                  </a:lnTo>
                  <a:lnTo>
                    <a:pt x="527897" y="63203"/>
                  </a:lnTo>
                  <a:lnTo>
                    <a:pt x="516744" y="54516"/>
                  </a:lnTo>
                  <a:lnTo>
                    <a:pt x="509487" y="41805"/>
                  </a:lnTo>
                  <a:lnTo>
                    <a:pt x="500129" y="26829"/>
                  </a:lnTo>
                  <a:lnTo>
                    <a:pt x="485702" y="18161"/>
                  </a:lnTo>
                  <a:lnTo>
                    <a:pt x="468935" y="16687"/>
                  </a:lnTo>
                  <a:lnTo>
                    <a:pt x="452556" y="23292"/>
                  </a:lnTo>
                  <a:lnTo>
                    <a:pt x="439218" y="29319"/>
                  </a:lnTo>
                  <a:lnTo>
                    <a:pt x="425090" y="29794"/>
                  </a:lnTo>
                  <a:lnTo>
                    <a:pt x="411800" y="24976"/>
                  </a:lnTo>
                  <a:lnTo>
                    <a:pt x="400977" y="15125"/>
                  </a:lnTo>
                  <a:lnTo>
                    <a:pt x="387438" y="3781"/>
                  </a:lnTo>
                  <a:lnTo>
                    <a:pt x="371037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5982563" y="4108611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310430" y="0"/>
                  </a:moveTo>
                  <a:lnTo>
                    <a:pt x="264556" y="3365"/>
                  </a:lnTo>
                  <a:lnTo>
                    <a:pt x="220772" y="13142"/>
                  </a:lnTo>
                  <a:lnTo>
                    <a:pt x="179558" y="28851"/>
                  </a:lnTo>
                  <a:lnTo>
                    <a:pt x="141395" y="50011"/>
                  </a:lnTo>
                  <a:lnTo>
                    <a:pt x="106763" y="76141"/>
                  </a:lnTo>
                  <a:lnTo>
                    <a:pt x="76141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2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2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1" y="514097"/>
                  </a:lnTo>
                  <a:lnTo>
                    <a:pt x="106763" y="544718"/>
                  </a:lnTo>
                  <a:lnTo>
                    <a:pt x="141395" y="570849"/>
                  </a:lnTo>
                  <a:lnTo>
                    <a:pt x="179558" y="592009"/>
                  </a:lnTo>
                  <a:lnTo>
                    <a:pt x="220772" y="607717"/>
                  </a:lnTo>
                  <a:lnTo>
                    <a:pt x="264556" y="617494"/>
                  </a:lnTo>
                  <a:lnTo>
                    <a:pt x="310430" y="620860"/>
                  </a:lnTo>
                  <a:lnTo>
                    <a:pt x="356304" y="617494"/>
                  </a:lnTo>
                  <a:lnTo>
                    <a:pt x="400088" y="607717"/>
                  </a:lnTo>
                  <a:lnTo>
                    <a:pt x="441301" y="592009"/>
                  </a:lnTo>
                  <a:lnTo>
                    <a:pt x="479464" y="570849"/>
                  </a:lnTo>
                  <a:lnTo>
                    <a:pt x="514097" y="544718"/>
                  </a:lnTo>
                  <a:lnTo>
                    <a:pt x="544718" y="514097"/>
                  </a:lnTo>
                  <a:lnTo>
                    <a:pt x="570849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49" y="141395"/>
                  </a:lnTo>
                  <a:lnTo>
                    <a:pt x="544718" y="106763"/>
                  </a:lnTo>
                  <a:lnTo>
                    <a:pt x="514097" y="76141"/>
                  </a:lnTo>
                  <a:lnTo>
                    <a:pt x="479464" y="50011"/>
                  </a:lnTo>
                  <a:lnTo>
                    <a:pt x="441301" y="28851"/>
                  </a:lnTo>
                  <a:lnTo>
                    <a:pt x="400088" y="13142"/>
                  </a:lnTo>
                  <a:lnTo>
                    <a:pt x="356304" y="3365"/>
                  </a:lnTo>
                  <a:lnTo>
                    <a:pt x="31043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6028201" y="4154246"/>
              <a:ext cx="529590" cy="530225"/>
            </a:xfrm>
            <a:custGeom>
              <a:avLst/>
              <a:gdLst/>
              <a:ahLst/>
              <a:cxnLst/>
              <a:rect l="l" t="t" r="r" b="b"/>
              <a:pathLst>
                <a:path w="529590" h="530225">
                  <a:moveTo>
                    <a:pt x="264787" y="0"/>
                  </a:moveTo>
                  <a:lnTo>
                    <a:pt x="217252" y="4273"/>
                  </a:lnTo>
                  <a:lnTo>
                    <a:pt x="172488" y="16592"/>
                  </a:lnTo>
                  <a:lnTo>
                    <a:pt x="131247" y="36203"/>
                  </a:lnTo>
                  <a:lnTo>
                    <a:pt x="94283" y="62352"/>
                  </a:lnTo>
                  <a:lnTo>
                    <a:pt x="62351" y="94285"/>
                  </a:lnTo>
                  <a:lnTo>
                    <a:pt x="36202" y="131250"/>
                  </a:lnTo>
                  <a:lnTo>
                    <a:pt x="16592" y="172493"/>
                  </a:lnTo>
                  <a:lnTo>
                    <a:pt x="4273" y="217260"/>
                  </a:lnTo>
                  <a:lnTo>
                    <a:pt x="0" y="264798"/>
                  </a:lnTo>
                  <a:lnTo>
                    <a:pt x="4273" y="312333"/>
                  </a:lnTo>
                  <a:lnTo>
                    <a:pt x="16592" y="357098"/>
                  </a:lnTo>
                  <a:lnTo>
                    <a:pt x="36202" y="398341"/>
                  </a:lnTo>
                  <a:lnTo>
                    <a:pt x="62351" y="435306"/>
                  </a:lnTo>
                  <a:lnTo>
                    <a:pt x="94283" y="467240"/>
                  </a:lnTo>
                  <a:lnTo>
                    <a:pt x="131247" y="493390"/>
                  </a:lnTo>
                  <a:lnTo>
                    <a:pt x="172488" y="513002"/>
                  </a:lnTo>
                  <a:lnTo>
                    <a:pt x="217252" y="525322"/>
                  </a:lnTo>
                  <a:lnTo>
                    <a:pt x="264787" y="529596"/>
                  </a:lnTo>
                  <a:lnTo>
                    <a:pt x="312322" y="525322"/>
                  </a:lnTo>
                  <a:lnTo>
                    <a:pt x="357088" y="513002"/>
                  </a:lnTo>
                  <a:lnTo>
                    <a:pt x="365373" y="509063"/>
                  </a:lnTo>
                  <a:lnTo>
                    <a:pt x="264787" y="509063"/>
                  </a:lnTo>
                  <a:lnTo>
                    <a:pt x="215622" y="504091"/>
                  </a:lnTo>
                  <a:lnTo>
                    <a:pt x="169800" y="489837"/>
                  </a:lnTo>
                  <a:lnTo>
                    <a:pt x="128312" y="467289"/>
                  </a:lnTo>
                  <a:lnTo>
                    <a:pt x="92147" y="437438"/>
                  </a:lnTo>
                  <a:lnTo>
                    <a:pt x="62296" y="401273"/>
                  </a:lnTo>
                  <a:lnTo>
                    <a:pt x="39748" y="359785"/>
                  </a:lnTo>
                  <a:lnTo>
                    <a:pt x="25494" y="313963"/>
                  </a:lnTo>
                  <a:lnTo>
                    <a:pt x="20522" y="264798"/>
                  </a:lnTo>
                  <a:lnTo>
                    <a:pt x="25494" y="215629"/>
                  </a:lnTo>
                  <a:lnTo>
                    <a:pt x="39748" y="169804"/>
                  </a:lnTo>
                  <a:lnTo>
                    <a:pt x="62296" y="128314"/>
                  </a:lnTo>
                  <a:lnTo>
                    <a:pt x="92147" y="92149"/>
                  </a:lnTo>
                  <a:lnTo>
                    <a:pt x="128312" y="62297"/>
                  </a:lnTo>
                  <a:lnTo>
                    <a:pt x="169800" y="39749"/>
                  </a:lnTo>
                  <a:lnTo>
                    <a:pt x="215622" y="25494"/>
                  </a:lnTo>
                  <a:lnTo>
                    <a:pt x="264787" y="20522"/>
                  </a:lnTo>
                  <a:lnTo>
                    <a:pt x="365354" y="20522"/>
                  </a:lnTo>
                  <a:lnTo>
                    <a:pt x="357088" y="16592"/>
                  </a:lnTo>
                  <a:lnTo>
                    <a:pt x="312322" y="4273"/>
                  </a:lnTo>
                  <a:lnTo>
                    <a:pt x="264787" y="0"/>
                  </a:lnTo>
                  <a:close/>
                </a:path>
                <a:path w="529590" h="530225">
                  <a:moveTo>
                    <a:pt x="365354" y="20522"/>
                  </a:moveTo>
                  <a:lnTo>
                    <a:pt x="264787" y="20522"/>
                  </a:lnTo>
                  <a:lnTo>
                    <a:pt x="313953" y="25494"/>
                  </a:lnTo>
                  <a:lnTo>
                    <a:pt x="359776" y="39749"/>
                  </a:lnTo>
                  <a:lnTo>
                    <a:pt x="401266" y="62297"/>
                  </a:lnTo>
                  <a:lnTo>
                    <a:pt x="437433" y="92149"/>
                  </a:lnTo>
                  <a:lnTo>
                    <a:pt x="467285" y="128314"/>
                  </a:lnTo>
                  <a:lnTo>
                    <a:pt x="489835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5" y="359785"/>
                  </a:lnTo>
                  <a:lnTo>
                    <a:pt x="467285" y="401273"/>
                  </a:lnTo>
                  <a:lnTo>
                    <a:pt x="437433" y="437438"/>
                  </a:lnTo>
                  <a:lnTo>
                    <a:pt x="401266" y="467289"/>
                  </a:lnTo>
                  <a:lnTo>
                    <a:pt x="359776" y="489837"/>
                  </a:lnTo>
                  <a:lnTo>
                    <a:pt x="313953" y="504091"/>
                  </a:lnTo>
                  <a:lnTo>
                    <a:pt x="264787" y="509063"/>
                  </a:lnTo>
                  <a:lnTo>
                    <a:pt x="365373" y="509063"/>
                  </a:lnTo>
                  <a:lnTo>
                    <a:pt x="435295" y="467240"/>
                  </a:lnTo>
                  <a:lnTo>
                    <a:pt x="467230" y="435306"/>
                  </a:lnTo>
                  <a:lnTo>
                    <a:pt x="493380" y="398341"/>
                  </a:lnTo>
                  <a:lnTo>
                    <a:pt x="512992" y="357098"/>
                  </a:lnTo>
                  <a:lnTo>
                    <a:pt x="525311" y="312333"/>
                  </a:lnTo>
                  <a:lnTo>
                    <a:pt x="529585" y="264798"/>
                  </a:lnTo>
                  <a:lnTo>
                    <a:pt x="525311" y="217260"/>
                  </a:lnTo>
                  <a:lnTo>
                    <a:pt x="512992" y="172493"/>
                  </a:lnTo>
                  <a:lnTo>
                    <a:pt x="493380" y="131250"/>
                  </a:lnTo>
                  <a:lnTo>
                    <a:pt x="467230" y="94285"/>
                  </a:lnTo>
                  <a:lnTo>
                    <a:pt x="435295" y="62352"/>
                  </a:lnTo>
                  <a:lnTo>
                    <a:pt x="398330" y="36203"/>
                  </a:lnTo>
                  <a:lnTo>
                    <a:pt x="365354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01973" y="4108613"/>
              <a:ext cx="80594" cy="80583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64042" y="4240481"/>
              <a:ext cx="63746" cy="63736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5958604" y="4704924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4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36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36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4" h="52704">
                  <a:moveTo>
                    <a:pt x="683691" y="26047"/>
                  </a:moveTo>
                  <a:lnTo>
                    <a:pt x="681647" y="15913"/>
                  </a:lnTo>
                  <a:lnTo>
                    <a:pt x="676071" y="7632"/>
                  </a:lnTo>
                  <a:lnTo>
                    <a:pt x="667791" y="2057"/>
                  </a:lnTo>
                  <a:lnTo>
                    <a:pt x="657644" y="12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41" y="15913"/>
                  </a:lnTo>
                  <a:lnTo>
                    <a:pt x="631596" y="26047"/>
                  </a:lnTo>
                  <a:lnTo>
                    <a:pt x="633641" y="36195"/>
                  </a:lnTo>
                  <a:lnTo>
                    <a:pt x="639229" y="44462"/>
                  </a:lnTo>
                  <a:lnTo>
                    <a:pt x="647509" y="50050"/>
                  </a:lnTo>
                  <a:lnTo>
                    <a:pt x="657644" y="52095"/>
                  </a:lnTo>
                  <a:lnTo>
                    <a:pt x="667791" y="50050"/>
                  </a:lnTo>
                  <a:lnTo>
                    <a:pt x="676071" y="44462"/>
                  </a:lnTo>
                  <a:lnTo>
                    <a:pt x="681647" y="36195"/>
                  </a:lnTo>
                  <a:lnTo>
                    <a:pt x="683691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910357" y="4170012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84" y="474548"/>
                  </a:moveTo>
                  <a:lnTo>
                    <a:pt x="53213" y="463765"/>
                  </a:lnTo>
                  <a:lnTo>
                    <a:pt x="47282" y="454964"/>
                  </a:lnTo>
                  <a:lnTo>
                    <a:pt x="38481" y="449033"/>
                  </a:lnTo>
                  <a:lnTo>
                    <a:pt x="27698" y="446849"/>
                  </a:lnTo>
                  <a:lnTo>
                    <a:pt x="16916" y="449033"/>
                  </a:lnTo>
                  <a:lnTo>
                    <a:pt x="8115" y="454964"/>
                  </a:lnTo>
                  <a:lnTo>
                    <a:pt x="2171" y="463765"/>
                  </a:lnTo>
                  <a:lnTo>
                    <a:pt x="0" y="474548"/>
                  </a:lnTo>
                  <a:lnTo>
                    <a:pt x="2171" y="485330"/>
                  </a:lnTo>
                  <a:lnTo>
                    <a:pt x="8115" y="494131"/>
                  </a:lnTo>
                  <a:lnTo>
                    <a:pt x="16916" y="500075"/>
                  </a:lnTo>
                  <a:lnTo>
                    <a:pt x="27698" y="502246"/>
                  </a:lnTo>
                  <a:lnTo>
                    <a:pt x="38481" y="500075"/>
                  </a:lnTo>
                  <a:lnTo>
                    <a:pt x="47282" y="494131"/>
                  </a:lnTo>
                  <a:lnTo>
                    <a:pt x="53213" y="485330"/>
                  </a:lnTo>
                  <a:lnTo>
                    <a:pt x="55384" y="474548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28"/>
                  </a:lnTo>
                  <a:lnTo>
                    <a:pt x="546442" y="205143"/>
                  </a:lnTo>
                  <a:lnTo>
                    <a:pt x="537679" y="200850"/>
                  </a:lnTo>
                  <a:lnTo>
                    <a:pt x="445249" y="184772"/>
                  </a:lnTo>
                  <a:lnTo>
                    <a:pt x="440499" y="181127"/>
                  </a:lnTo>
                  <a:lnTo>
                    <a:pt x="401332" y="95859"/>
                  </a:lnTo>
                  <a:lnTo>
                    <a:pt x="394944" y="88493"/>
                  </a:lnTo>
                  <a:lnTo>
                    <a:pt x="386181" y="85852"/>
                  </a:lnTo>
                  <a:lnTo>
                    <a:pt x="377291" y="87998"/>
                  </a:lnTo>
                  <a:lnTo>
                    <a:pt x="370509" y="94996"/>
                  </a:lnTo>
                  <a:lnTo>
                    <a:pt x="326656" y="177952"/>
                  </a:lnTo>
                  <a:lnTo>
                    <a:pt x="321716" y="181343"/>
                  </a:lnTo>
                  <a:lnTo>
                    <a:pt x="228536" y="192239"/>
                  </a:lnTo>
                  <a:lnTo>
                    <a:pt x="219544" y="196037"/>
                  </a:lnTo>
                  <a:lnTo>
                    <a:pt x="214325" y="203555"/>
                  </a:lnTo>
                  <a:lnTo>
                    <a:pt x="213614" y="212674"/>
                  </a:lnTo>
                  <a:lnTo>
                    <a:pt x="218173" y="221297"/>
                  </a:lnTo>
                  <a:lnTo>
                    <a:pt x="283527" y="288632"/>
                  </a:lnTo>
                  <a:lnTo>
                    <a:pt x="285216" y="294373"/>
                  </a:lnTo>
                  <a:lnTo>
                    <a:pt x="266788" y="386372"/>
                  </a:lnTo>
                  <a:lnTo>
                    <a:pt x="267614" y="396087"/>
                  </a:lnTo>
                  <a:lnTo>
                    <a:pt x="273151" y="403377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55"/>
                  </a:lnTo>
                  <a:lnTo>
                    <a:pt x="381444" y="364032"/>
                  </a:lnTo>
                  <a:lnTo>
                    <a:pt x="463232" y="409981"/>
                  </a:lnTo>
                  <a:lnTo>
                    <a:pt x="472744" y="412191"/>
                  </a:lnTo>
                  <a:lnTo>
                    <a:pt x="481380" y="409168"/>
                  </a:lnTo>
                  <a:lnTo>
                    <a:pt x="487311" y="402209"/>
                  </a:lnTo>
                  <a:lnTo>
                    <a:pt x="488683" y="392544"/>
                  </a:lnTo>
                  <a:lnTo>
                    <a:pt x="475399" y="299669"/>
                  </a:lnTo>
                  <a:lnTo>
                    <a:pt x="477418" y="294030"/>
                  </a:lnTo>
                  <a:lnTo>
                    <a:pt x="546392" y="230441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088"/>
                  </a:moveTo>
                  <a:lnTo>
                    <a:pt x="753706" y="11658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17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58"/>
                  </a:lnTo>
                  <a:lnTo>
                    <a:pt x="717016" y="19088"/>
                  </a:lnTo>
                  <a:lnTo>
                    <a:pt x="718515" y="26517"/>
                  </a:lnTo>
                  <a:lnTo>
                    <a:pt x="722604" y="32588"/>
                  </a:lnTo>
                  <a:lnTo>
                    <a:pt x="728675" y="36677"/>
                  </a:lnTo>
                  <a:lnTo>
                    <a:pt x="736117" y="38176"/>
                  </a:lnTo>
                  <a:lnTo>
                    <a:pt x="743546" y="36677"/>
                  </a:lnTo>
                  <a:lnTo>
                    <a:pt x="749617" y="32588"/>
                  </a:lnTo>
                  <a:lnTo>
                    <a:pt x="753706" y="26517"/>
                  </a:lnTo>
                  <a:lnTo>
                    <a:pt x="755205" y="19088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6" name="object 25">
            <a:extLst>
              <a:ext uri="{FF2B5EF4-FFF2-40B4-BE49-F238E27FC236}">
                <a16:creationId xmlns:a16="http://schemas.microsoft.com/office/drawing/2014/main" id="{AE4AA02F-23B2-418E-A774-25EC0EAA68F4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08830" y="2139750"/>
            <a:ext cx="5851998" cy="3474000"/>
          </a:xfrm>
          <a:prstGeom prst="rect">
            <a:avLst/>
          </a:prstGeom>
        </p:spPr>
      </p:pic>
      <p:pic>
        <p:nvPicPr>
          <p:cNvPr id="157" name="object 39">
            <a:extLst>
              <a:ext uri="{FF2B5EF4-FFF2-40B4-BE49-F238E27FC236}">
                <a16:creationId xmlns:a16="http://schemas.microsoft.com/office/drawing/2014/main" id="{C57554A0-72B3-486D-8B4D-2FE74AD63E0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719050" y="2149474"/>
            <a:ext cx="5851998" cy="3474000"/>
          </a:xfrm>
          <a:prstGeom prst="rect">
            <a:avLst/>
          </a:prstGeom>
        </p:spPr>
      </p:pic>
      <p:grpSp>
        <p:nvGrpSpPr>
          <p:cNvPr id="158" name="object 53">
            <a:extLst>
              <a:ext uri="{FF2B5EF4-FFF2-40B4-BE49-F238E27FC236}">
                <a16:creationId xmlns:a16="http://schemas.microsoft.com/office/drawing/2014/main" id="{CD31F17C-60CB-4CC7-A8E3-4C18047931F7}"/>
              </a:ext>
            </a:extLst>
          </p:cNvPr>
          <p:cNvGrpSpPr/>
          <p:nvPr/>
        </p:nvGrpSpPr>
        <p:grpSpPr>
          <a:xfrm>
            <a:off x="1559780" y="5349875"/>
            <a:ext cx="826135" cy="1047115"/>
            <a:chOff x="11898505" y="4048640"/>
            <a:chExt cx="826135" cy="1047115"/>
          </a:xfrm>
        </p:grpSpPr>
        <p:sp>
          <p:nvSpPr>
            <p:cNvPr id="159" name="object 54">
              <a:extLst>
                <a:ext uri="{FF2B5EF4-FFF2-40B4-BE49-F238E27FC236}">
                  <a16:creationId xmlns:a16="http://schemas.microsoft.com/office/drawing/2014/main" id="{30C2F64E-B4CB-47A1-BBD8-5C098C6D22CB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55">
              <a:extLst>
                <a:ext uri="{FF2B5EF4-FFF2-40B4-BE49-F238E27FC236}">
                  <a16:creationId xmlns:a16="http://schemas.microsoft.com/office/drawing/2014/main" id="{F1DD7C35-8371-4FBB-9908-4E512E59884C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56">
              <a:extLst>
                <a:ext uri="{FF2B5EF4-FFF2-40B4-BE49-F238E27FC236}">
                  <a16:creationId xmlns:a16="http://schemas.microsoft.com/office/drawing/2014/main" id="{6B987672-F6A7-4D1E-A4F0-543966677FCD}"/>
                </a:ext>
              </a:extLst>
            </p:cNvPr>
            <p:cNvSpPr/>
            <p:nvPr/>
          </p:nvSpPr>
          <p:spPr>
            <a:xfrm>
              <a:off x="1209476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7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35" y="618934"/>
                  </a:lnTo>
                  <a:lnTo>
                    <a:pt x="28677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57">
              <a:extLst>
                <a:ext uri="{FF2B5EF4-FFF2-40B4-BE49-F238E27FC236}">
                  <a16:creationId xmlns:a16="http://schemas.microsoft.com/office/drawing/2014/main" id="{15DA464B-E646-45EC-97C8-8106A6E515A8}"/>
                </a:ext>
              </a:extLst>
            </p:cNvPr>
            <p:cNvSpPr/>
            <p:nvPr/>
          </p:nvSpPr>
          <p:spPr>
            <a:xfrm>
              <a:off x="11918475" y="404864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43" y="0"/>
                  </a:moveTo>
                  <a:lnTo>
                    <a:pt x="354644" y="3781"/>
                  </a:lnTo>
                  <a:lnTo>
                    <a:pt x="341112" y="15125"/>
                  </a:lnTo>
                  <a:lnTo>
                    <a:pt x="330289" y="24976"/>
                  </a:lnTo>
                  <a:lnTo>
                    <a:pt x="316999" y="29794"/>
                  </a:lnTo>
                  <a:lnTo>
                    <a:pt x="302871" y="29319"/>
                  </a:lnTo>
                  <a:lnTo>
                    <a:pt x="289533" y="23292"/>
                  </a:lnTo>
                  <a:lnTo>
                    <a:pt x="273150" y="16687"/>
                  </a:lnTo>
                  <a:lnTo>
                    <a:pt x="256382" y="18160"/>
                  </a:lnTo>
                  <a:lnTo>
                    <a:pt x="241954" y="26824"/>
                  </a:lnTo>
                  <a:lnTo>
                    <a:pt x="232592" y="41794"/>
                  </a:lnTo>
                  <a:lnTo>
                    <a:pt x="225343" y="54507"/>
                  </a:lnTo>
                  <a:lnTo>
                    <a:pt x="214191" y="63198"/>
                  </a:lnTo>
                  <a:lnTo>
                    <a:pt x="200605" y="67116"/>
                  </a:lnTo>
                  <a:lnTo>
                    <a:pt x="186059" y="65511"/>
                  </a:lnTo>
                  <a:lnTo>
                    <a:pt x="168443" y="64287"/>
                  </a:lnTo>
                  <a:lnTo>
                    <a:pt x="152952" y="70866"/>
                  </a:lnTo>
                  <a:lnTo>
                    <a:pt x="141907" y="83563"/>
                  </a:lnTo>
                  <a:lnTo>
                    <a:pt x="137631" y="100693"/>
                  </a:lnTo>
                  <a:lnTo>
                    <a:pt x="134659" y="115023"/>
                  </a:lnTo>
                  <a:lnTo>
                    <a:pt x="126735" y="126733"/>
                  </a:lnTo>
                  <a:lnTo>
                    <a:pt x="115025" y="134655"/>
                  </a:lnTo>
                  <a:lnTo>
                    <a:pt x="100690" y="137624"/>
                  </a:lnTo>
                  <a:lnTo>
                    <a:pt x="83559" y="141904"/>
                  </a:lnTo>
                  <a:lnTo>
                    <a:pt x="70860" y="152948"/>
                  </a:lnTo>
                  <a:lnTo>
                    <a:pt x="64280" y="168436"/>
                  </a:lnTo>
                  <a:lnTo>
                    <a:pt x="65508" y="186051"/>
                  </a:lnTo>
                  <a:lnTo>
                    <a:pt x="67113" y="200602"/>
                  </a:lnTo>
                  <a:lnTo>
                    <a:pt x="63195" y="214188"/>
                  </a:lnTo>
                  <a:lnTo>
                    <a:pt x="54504" y="225341"/>
                  </a:lnTo>
                  <a:lnTo>
                    <a:pt x="41791" y="232595"/>
                  </a:lnTo>
                  <a:lnTo>
                    <a:pt x="26822" y="241957"/>
                  </a:lnTo>
                  <a:lnTo>
                    <a:pt x="18159" y="256383"/>
                  </a:lnTo>
                  <a:lnTo>
                    <a:pt x="16689" y="273148"/>
                  </a:lnTo>
                  <a:lnTo>
                    <a:pt x="23300" y="289525"/>
                  </a:lnTo>
                  <a:lnTo>
                    <a:pt x="29321" y="302864"/>
                  </a:lnTo>
                  <a:lnTo>
                    <a:pt x="29794" y="316996"/>
                  </a:lnTo>
                  <a:lnTo>
                    <a:pt x="24978" y="330290"/>
                  </a:lnTo>
                  <a:lnTo>
                    <a:pt x="15133" y="341115"/>
                  </a:lnTo>
                  <a:lnTo>
                    <a:pt x="3783" y="354647"/>
                  </a:lnTo>
                  <a:lnTo>
                    <a:pt x="0" y="371046"/>
                  </a:lnTo>
                  <a:lnTo>
                    <a:pt x="3783" y="387445"/>
                  </a:lnTo>
                  <a:lnTo>
                    <a:pt x="15133" y="400977"/>
                  </a:lnTo>
                  <a:lnTo>
                    <a:pt x="24978" y="411805"/>
                  </a:lnTo>
                  <a:lnTo>
                    <a:pt x="29794" y="425095"/>
                  </a:lnTo>
                  <a:lnTo>
                    <a:pt x="29321" y="439224"/>
                  </a:lnTo>
                  <a:lnTo>
                    <a:pt x="23300" y="452567"/>
                  </a:lnTo>
                  <a:lnTo>
                    <a:pt x="16689" y="468939"/>
                  </a:lnTo>
                  <a:lnTo>
                    <a:pt x="18159" y="485705"/>
                  </a:lnTo>
                  <a:lnTo>
                    <a:pt x="26822" y="500133"/>
                  </a:lnTo>
                  <a:lnTo>
                    <a:pt x="41791" y="509497"/>
                  </a:lnTo>
                  <a:lnTo>
                    <a:pt x="54504" y="516750"/>
                  </a:lnTo>
                  <a:lnTo>
                    <a:pt x="63195" y="527902"/>
                  </a:lnTo>
                  <a:lnTo>
                    <a:pt x="67113" y="541485"/>
                  </a:lnTo>
                  <a:lnTo>
                    <a:pt x="65508" y="556030"/>
                  </a:lnTo>
                  <a:lnTo>
                    <a:pt x="64280" y="573651"/>
                  </a:lnTo>
                  <a:lnTo>
                    <a:pt x="70860" y="589143"/>
                  </a:lnTo>
                  <a:lnTo>
                    <a:pt x="83559" y="600188"/>
                  </a:lnTo>
                  <a:lnTo>
                    <a:pt x="100690" y="604468"/>
                  </a:lnTo>
                  <a:lnTo>
                    <a:pt x="115025" y="607435"/>
                  </a:lnTo>
                  <a:lnTo>
                    <a:pt x="126735" y="615355"/>
                  </a:lnTo>
                  <a:lnTo>
                    <a:pt x="134659" y="627065"/>
                  </a:lnTo>
                  <a:lnTo>
                    <a:pt x="137631" y="641399"/>
                  </a:lnTo>
                  <a:lnTo>
                    <a:pt x="141907" y="658530"/>
                  </a:lnTo>
                  <a:lnTo>
                    <a:pt x="152952" y="671230"/>
                  </a:lnTo>
                  <a:lnTo>
                    <a:pt x="168443" y="677813"/>
                  </a:lnTo>
                  <a:lnTo>
                    <a:pt x="186059" y="676591"/>
                  </a:lnTo>
                  <a:lnTo>
                    <a:pt x="200605" y="674983"/>
                  </a:lnTo>
                  <a:lnTo>
                    <a:pt x="214191" y="678895"/>
                  </a:lnTo>
                  <a:lnTo>
                    <a:pt x="225343" y="687582"/>
                  </a:lnTo>
                  <a:lnTo>
                    <a:pt x="232592" y="700298"/>
                  </a:lnTo>
                  <a:lnTo>
                    <a:pt x="241954" y="715267"/>
                  </a:lnTo>
                  <a:lnTo>
                    <a:pt x="256382" y="723932"/>
                  </a:lnTo>
                  <a:lnTo>
                    <a:pt x="273150" y="725405"/>
                  </a:lnTo>
                  <a:lnTo>
                    <a:pt x="289533" y="718800"/>
                  </a:lnTo>
                  <a:lnTo>
                    <a:pt x="302871" y="712772"/>
                  </a:lnTo>
                  <a:lnTo>
                    <a:pt x="316999" y="712297"/>
                  </a:lnTo>
                  <a:lnTo>
                    <a:pt x="330289" y="717115"/>
                  </a:lnTo>
                  <a:lnTo>
                    <a:pt x="341112" y="726967"/>
                  </a:lnTo>
                  <a:lnTo>
                    <a:pt x="354644" y="738311"/>
                  </a:lnTo>
                  <a:lnTo>
                    <a:pt x="371043" y="742092"/>
                  </a:lnTo>
                  <a:lnTo>
                    <a:pt x="387442" y="738311"/>
                  </a:lnTo>
                  <a:lnTo>
                    <a:pt x="400974" y="726967"/>
                  </a:lnTo>
                  <a:lnTo>
                    <a:pt x="411803" y="717115"/>
                  </a:lnTo>
                  <a:lnTo>
                    <a:pt x="425097" y="712297"/>
                  </a:lnTo>
                  <a:lnTo>
                    <a:pt x="439226" y="712772"/>
                  </a:lnTo>
                  <a:lnTo>
                    <a:pt x="452564" y="718800"/>
                  </a:lnTo>
                  <a:lnTo>
                    <a:pt x="468941" y="725405"/>
                  </a:lnTo>
                  <a:lnTo>
                    <a:pt x="485706" y="723932"/>
                  </a:lnTo>
                  <a:lnTo>
                    <a:pt x="500132" y="715267"/>
                  </a:lnTo>
                  <a:lnTo>
                    <a:pt x="509494" y="700298"/>
                  </a:lnTo>
                  <a:lnTo>
                    <a:pt x="516748" y="687582"/>
                  </a:lnTo>
                  <a:lnTo>
                    <a:pt x="527901" y="678895"/>
                  </a:lnTo>
                  <a:lnTo>
                    <a:pt x="541487" y="674983"/>
                  </a:lnTo>
                  <a:lnTo>
                    <a:pt x="556038" y="676591"/>
                  </a:lnTo>
                  <a:lnTo>
                    <a:pt x="573653" y="677813"/>
                  </a:lnTo>
                  <a:lnTo>
                    <a:pt x="589141" y="671230"/>
                  </a:lnTo>
                  <a:lnTo>
                    <a:pt x="600185" y="658530"/>
                  </a:lnTo>
                  <a:lnTo>
                    <a:pt x="604465" y="641399"/>
                  </a:lnTo>
                  <a:lnTo>
                    <a:pt x="607434" y="627065"/>
                  </a:lnTo>
                  <a:lnTo>
                    <a:pt x="615356" y="615355"/>
                  </a:lnTo>
                  <a:lnTo>
                    <a:pt x="627066" y="607435"/>
                  </a:lnTo>
                  <a:lnTo>
                    <a:pt x="641396" y="604468"/>
                  </a:lnTo>
                  <a:lnTo>
                    <a:pt x="658532" y="600188"/>
                  </a:lnTo>
                  <a:lnTo>
                    <a:pt x="671230" y="589143"/>
                  </a:lnTo>
                  <a:lnTo>
                    <a:pt x="677807" y="573651"/>
                  </a:lnTo>
                  <a:lnTo>
                    <a:pt x="676578" y="556030"/>
                  </a:lnTo>
                  <a:lnTo>
                    <a:pt x="674976" y="541485"/>
                  </a:lnTo>
                  <a:lnTo>
                    <a:pt x="678891" y="527902"/>
                  </a:lnTo>
                  <a:lnTo>
                    <a:pt x="687579" y="516750"/>
                  </a:lnTo>
                  <a:lnTo>
                    <a:pt x="700295" y="509497"/>
                  </a:lnTo>
                  <a:lnTo>
                    <a:pt x="715269" y="500133"/>
                  </a:lnTo>
                  <a:lnTo>
                    <a:pt x="723933" y="485705"/>
                  </a:lnTo>
                  <a:lnTo>
                    <a:pt x="725403" y="468939"/>
                  </a:lnTo>
                  <a:lnTo>
                    <a:pt x="718797" y="452567"/>
                  </a:lnTo>
                  <a:lnTo>
                    <a:pt x="712776" y="439224"/>
                  </a:lnTo>
                  <a:lnTo>
                    <a:pt x="712302" y="425095"/>
                  </a:lnTo>
                  <a:lnTo>
                    <a:pt x="717118" y="411805"/>
                  </a:lnTo>
                  <a:lnTo>
                    <a:pt x="726964" y="400977"/>
                  </a:lnTo>
                  <a:lnTo>
                    <a:pt x="738308" y="387445"/>
                  </a:lnTo>
                  <a:lnTo>
                    <a:pt x="742089" y="371046"/>
                  </a:lnTo>
                  <a:lnTo>
                    <a:pt x="738308" y="354647"/>
                  </a:lnTo>
                  <a:lnTo>
                    <a:pt x="726964" y="341115"/>
                  </a:lnTo>
                  <a:lnTo>
                    <a:pt x="717118" y="330290"/>
                  </a:lnTo>
                  <a:lnTo>
                    <a:pt x="712302" y="316996"/>
                  </a:lnTo>
                  <a:lnTo>
                    <a:pt x="712776" y="302864"/>
                  </a:lnTo>
                  <a:lnTo>
                    <a:pt x="718797" y="289525"/>
                  </a:lnTo>
                  <a:lnTo>
                    <a:pt x="725403" y="273148"/>
                  </a:lnTo>
                  <a:lnTo>
                    <a:pt x="723933" y="256383"/>
                  </a:lnTo>
                  <a:lnTo>
                    <a:pt x="715269" y="241957"/>
                  </a:lnTo>
                  <a:lnTo>
                    <a:pt x="700295" y="232595"/>
                  </a:lnTo>
                  <a:lnTo>
                    <a:pt x="687579" y="225341"/>
                  </a:lnTo>
                  <a:lnTo>
                    <a:pt x="678891" y="214188"/>
                  </a:lnTo>
                  <a:lnTo>
                    <a:pt x="674976" y="200602"/>
                  </a:lnTo>
                  <a:lnTo>
                    <a:pt x="676578" y="186051"/>
                  </a:lnTo>
                  <a:lnTo>
                    <a:pt x="677807" y="168436"/>
                  </a:lnTo>
                  <a:lnTo>
                    <a:pt x="671230" y="152948"/>
                  </a:lnTo>
                  <a:lnTo>
                    <a:pt x="658532" y="141904"/>
                  </a:lnTo>
                  <a:lnTo>
                    <a:pt x="641396" y="137624"/>
                  </a:lnTo>
                  <a:lnTo>
                    <a:pt x="627066" y="134655"/>
                  </a:lnTo>
                  <a:lnTo>
                    <a:pt x="615356" y="126733"/>
                  </a:lnTo>
                  <a:lnTo>
                    <a:pt x="607434" y="115023"/>
                  </a:lnTo>
                  <a:lnTo>
                    <a:pt x="604465" y="100693"/>
                  </a:lnTo>
                  <a:lnTo>
                    <a:pt x="600185" y="83563"/>
                  </a:lnTo>
                  <a:lnTo>
                    <a:pt x="589141" y="70866"/>
                  </a:lnTo>
                  <a:lnTo>
                    <a:pt x="573653" y="64287"/>
                  </a:lnTo>
                  <a:lnTo>
                    <a:pt x="556038" y="65511"/>
                  </a:lnTo>
                  <a:lnTo>
                    <a:pt x="541487" y="67116"/>
                  </a:lnTo>
                  <a:lnTo>
                    <a:pt x="527901" y="63198"/>
                  </a:lnTo>
                  <a:lnTo>
                    <a:pt x="516748" y="54507"/>
                  </a:lnTo>
                  <a:lnTo>
                    <a:pt x="509494" y="41794"/>
                  </a:lnTo>
                  <a:lnTo>
                    <a:pt x="500132" y="26824"/>
                  </a:lnTo>
                  <a:lnTo>
                    <a:pt x="485706" y="18160"/>
                  </a:lnTo>
                  <a:lnTo>
                    <a:pt x="468941" y="16687"/>
                  </a:lnTo>
                  <a:lnTo>
                    <a:pt x="452564" y="23292"/>
                  </a:lnTo>
                  <a:lnTo>
                    <a:pt x="439226" y="29319"/>
                  </a:lnTo>
                  <a:lnTo>
                    <a:pt x="425097" y="29794"/>
                  </a:lnTo>
                  <a:lnTo>
                    <a:pt x="411803" y="24976"/>
                  </a:lnTo>
                  <a:lnTo>
                    <a:pt x="400974" y="15125"/>
                  </a:lnTo>
                  <a:lnTo>
                    <a:pt x="387442" y="3781"/>
                  </a:lnTo>
                  <a:lnTo>
                    <a:pt x="371043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58">
              <a:extLst>
                <a:ext uri="{FF2B5EF4-FFF2-40B4-BE49-F238E27FC236}">
                  <a16:creationId xmlns:a16="http://schemas.microsoft.com/office/drawing/2014/main" id="{CA7C51F4-F326-4DE4-837B-44A62E4B3813}"/>
                </a:ext>
              </a:extLst>
            </p:cNvPr>
            <p:cNvSpPr/>
            <p:nvPr/>
          </p:nvSpPr>
          <p:spPr>
            <a:xfrm>
              <a:off x="11979085" y="410925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29" h="621029">
                  <a:moveTo>
                    <a:pt x="310440" y="0"/>
                  </a:moveTo>
                  <a:lnTo>
                    <a:pt x="264564" y="3365"/>
                  </a:lnTo>
                  <a:lnTo>
                    <a:pt x="220778" y="13142"/>
                  </a:lnTo>
                  <a:lnTo>
                    <a:pt x="179562" y="28851"/>
                  </a:lnTo>
                  <a:lnTo>
                    <a:pt x="141398" y="50011"/>
                  </a:lnTo>
                  <a:lnTo>
                    <a:pt x="106765" y="76141"/>
                  </a:lnTo>
                  <a:lnTo>
                    <a:pt x="76142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3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3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2" y="514097"/>
                  </a:lnTo>
                  <a:lnTo>
                    <a:pt x="106765" y="544718"/>
                  </a:lnTo>
                  <a:lnTo>
                    <a:pt x="141398" y="570849"/>
                  </a:lnTo>
                  <a:lnTo>
                    <a:pt x="179562" y="592009"/>
                  </a:lnTo>
                  <a:lnTo>
                    <a:pt x="220778" y="607717"/>
                  </a:lnTo>
                  <a:lnTo>
                    <a:pt x="264564" y="617494"/>
                  </a:lnTo>
                  <a:lnTo>
                    <a:pt x="310440" y="620860"/>
                  </a:lnTo>
                  <a:lnTo>
                    <a:pt x="356312" y="617494"/>
                  </a:lnTo>
                  <a:lnTo>
                    <a:pt x="400094" y="607717"/>
                  </a:lnTo>
                  <a:lnTo>
                    <a:pt x="441305" y="592009"/>
                  </a:lnTo>
                  <a:lnTo>
                    <a:pt x="479467" y="570849"/>
                  </a:lnTo>
                  <a:lnTo>
                    <a:pt x="514098" y="544718"/>
                  </a:lnTo>
                  <a:lnTo>
                    <a:pt x="544719" y="514097"/>
                  </a:lnTo>
                  <a:lnTo>
                    <a:pt x="570850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50" y="141395"/>
                  </a:lnTo>
                  <a:lnTo>
                    <a:pt x="544719" y="106763"/>
                  </a:lnTo>
                  <a:lnTo>
                    <a:pt x="514098" y="76141"/>
                  </a:lnTo>
                  <a:lnTo>
                    <a:pt x="479467" y="50011"/>
                  </a:lnTo>
                  <a:lnTo>
                    <a:pt x="441305" y="28851"/>
                  </a:lnTo>
                  <a:lnTo>
                    <a:pt x="400094" y="13142"/>
                  </a:lnTo>
                  <a:lnTo>
                    <a:pt x="356312" y="3365"/>
                  </a:lnTo>
                  <a:lnTo>
                    <a:pt x="31044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59">
              <a:extLst>
                <a:ext uri="{FF2B5EF4-FFF2-40B4-BE49-F238E27FC236}">
                  <a16:creationId xmlns:a16="http://schemas.microsoft.com/office/drawing/2014/main" id="{51C23B46-BDE7-43EC-88F6-2B241D162F3C}"/>
                </a:ext>
              </a:extLst>
            </p:cNvPr>
            <p:cNvSpPr/>
            <p:nvPr/>
          </p:nvSpPr>
          <p:spPr>
            <a:xfrm>
              <a:off x="12024723" y="4154891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798" y="0"/>
                  </a:moveTo>
                  <a:lnTo>
                    <a:pt x="217263" y="4274"/>
                  </a:lnTo>
                  <a:lnTo>
                    <a:pt x="172497" y="16593"/>
                  </a:lnTo>
                  <a:lnTo>
                    <a:pt x="131255" y="36205"/>
                  </a:lnTo>
                  <a:lnTo>
                    <a:pt x="94290" y="62355"/>
                  </a:lnTo>
                  <a:lnTo>
                    <a:pt x="62355" y="94290"/>
                  </a:lnTo>
                  <a:lnTo>
                    <a:pt x="36205" y="131255"/>
                  </a:lnTo>
                  <a:lnTo>
                    <a:pt x="16593" y="172497"/>
                  </a:lnTo>
                  <a:lnTo>
                    <a:pt x="4274" y="217263"/>
                  </a:lnTo>
                  <a:lnTo>
                    <a:pt x="0" y="264798"/>
                  </a:lnTo>
                  <a:lnTo>
                    <a:pt x="4274" y="312333"/>
                  </a:lnTo>
                  <a:lnTo>
                    <a:pt x="16593" y="357098"/>
                  </a:lnTo>
                  <a:lnTo>
                    <a:pt x="36205" y="398341"/>
                  </a:lnTo>
                  <a:lnTo>
                    <a:pt x="62355" y="435306"/>
                  </a:lnTo>
                  <a:lnTo>
                    <a:pt x="94290" y="467240"/>
                  </a:lnTo>
                  <a:lnTo>
                    <a:pt x="131255" y="493390"/>
                  </a:lnTo>
                  <a:lnTo>
                    <a:pt x="172497" y="513002"/>
                  </a:lnTo>
                  <a:lnTo>
                    <a:pt x="217263" y="525322"/>
                  </a:lnTo>
                  <a:lnTo>
                    <a:pt x="264798" y="529596"/>
                  </a:lnTo>
                  <a:lnTo>
                    <a:pt x="312333" y="525322"/>
                  </a:lnTo>
                  <a:lnTo>
                    <a:pt x="357098" y="513002"/>
                  </a:lnTo>
                  <a:lnTo>
                    <a:pt x="365383" y="509063"/>
                  </a:lnTo>
                  <a:lnTo>
                    <a:pt x="264798" y="509063"/>
                  </a:lnTo>
                  <a:lnTo>
                    <a:pt x="215632" y="504091"/>
                  </a:lnTo>
                  <a:lnTo>
                    <a:pt x="169810" y="489837"/>
                  </a:lnTo>
                  <a:lnTo>
                    <a:pt x="128322" y="467289"/>
                  </a:lnTo>
                  <a:lnTo>
                    <a:pt x="92158" y="437438"/>
                  </a:lnTo>
                  <a:lnTo>
                    <a:pt x="62307" y="401273"/>
                  </a:lnTo>
                  <a:lnTo>
                    <a:pt x="39759" y="359785"/>
                  </a:lnTo>
                  <a:lnTo>
                    <a:pt x="25504" y="313963"/>
                  </a:lnTo>
                  <a:lnTo>
                    <a:pt x="20533" y="264798"/>
                  </a:lnTo>
                  <a:lnTo>
                    <a:pt x="25504" y="215629"/>
                  </a:lnTo>
                  <a:lnTo>
                    <a:pt x="39759" y="169804"/>
                  </a:lnTo>
                  <a:lnTo>
                    <a:pt x="62307" y="128314"/>
                  </a:lnTo>
                  <a:lnTo>
                    <a:pt x="92158" y="92149"/>
                  </a:lnTo>
                  <a:lnTo>
                    <a:pt x="128322" y="62297"/>
                  </a:lnTo>
                  <a:lnTo>
                    <a:pt x="169810" y="39749"/>
                  </a:lnTo>
                  <a:lnTo>
                    <a:pt x="215632" y="25494"/>
                  </a:lnTo>
                  <a:lnTo>
                    <a:pt x="264798" y="20522"/>
                  </a:lnTo>
                  <a:lnTo>
                    <a:pt x="365361" y="20522"/>
                  </a:lnTo>
                  <a:lnTo>
                    <a:pt x="357098" y="16593"/>
                  </a:lnTo>
                  <a:lnTo>
                    <a:pt x="312333" y="4274"/>
                  </a:lnTo>
                  <a:lnTo>
                    <a:pt x="264798" y="0"/>
                  </a:lnTo>
                  <a:close/>
                </a:path>
                <a:path w="530225" h="530225">
                  <a:moveTo>
                    <a:pt x="365361" y="20522"/>
                  </a:moveTo>
                  <a:lnTo>
                    <a:pt x="264798" y="20522"/>
                  </a:lnTo>
                  <a:lnTo>
                    <a:pt x="313963" y="25494"/>
                  </a:lnTo>
                  <a:lnTo>
                    <a:pt x="359785" y="39749"/>
                  </a:lnTo>
                  <a:lnTo>
                    <a:pt x="401273" y="62297"/>
                  </a:lnTo>
                  <a:lnTo>
                    <a:pt x="437438" y="92149"/>
                  </a:lnTo>
                  <a:lnTo>
                    <a:pt x="467289" y="128314"/>
                  </a:lnTo>
                  <a:lnTo>
                    <a:pt x="489837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7" y="359785"/>
                  </a:lnTo>
                  <a:lnTo>
                    <a:pt x="467289" y="401273"/>
                  </a:lnTo>
                  <a:lnTo>
                    <a:pt x="437438" y="437438"/>
                  </a:lnTo>
                  <a:lnTo>
                    <a:pt x="401273" y="467289"/>
                  </a:lnTo>
                  <a:lnTo>
                    <a:pt x="359785" y="489837"/>
                  </a:lnTo>
                  <a:lnTo>
                    <a:pt x="313963" y="504091"/>
                  </a:lnTo>
                  <a:lnTo>
                    <a:pt x="264798" y="509063"/>
                  </a:lnTo>
                  <a:lnTo>
                    <a:pt x="365383" y="509063"/>
                  </a:lnTo>
                  <a:lnTo>
                    <a:pt x="435306" y="467240"/>
                  </a:lnTo>
                  <a:lnTo>
                    <a:pt x="467240" y="435306"/>
                  </a:lnTo>
                  <a:lnTo>
                    <a:pt x="493390" y="398341"/>
                  </a:lnTo>
                  <a:lnTo>
                    <a:pt x="513002" y="357098"/>
                  </a:lnTo>
                  <a:lnTo>
                    <a:pt x="525322" y="312333"/>
                  </a:lnTo>
                  <a:lnTo>
                    <a:pt x="529596" y="264798"/>
                  </a:lnTo>
                  <a:lnTo>
                    <a:pt x="525322" y="217263"/>
                  </a:lnTo>
                  <a:lnTo>
                    <a:pt x="513002" y="172497"/>
                  </a:lnTo>
                  <a:lnTo>
                    <a:pt x="493390" y="131255"/>
                  </a:lnTo>
                  <a:lnTo>
                    <a:pt x="467240" y="94290"/>
                  </a:lnTo>
                  <a:lnTo>
                    <a:pt x="435306" y="62355"/>
                  </a:lnTo>
                  <a:lnTo>
                    <a:pt x="398341" y="36205"/>
                  </a:lnTo>
                  <a:lnTo>
                    <a:pt x="365361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60">
              <a:extLst>
                <a:ext uri="{FF2B5EF4-FFF2-40B4-BE49-F238E27FC236}">
                  <a16:creationId xmlns:a16="http://schemas.microsoft.com/office/drawing/2014/main" id="{28770072-A02D-41F7-B49D-F3007DAA933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98505" y="4109257"/>
              <a:ext cx="80583" cy="80583"/>
            </a:xfrm>
            <a:prstGeom prst="rect">
              <a:avLst/>
            </a:prstGeom>
          </p:spPr>
        </p:pic>
        <p:pic>
          <p:nvPicPr>
            <p:cNvPr id="166" name="object 61">
              <a:extLst>
                <a:ext uri="{FF2B5EF4-FFF2-40B4-BE49-F238E27FC236}">
                  <a16:creationId xmlns:a16="http://schemas.microsoft.com/office/drawing/2014/main" id="{D4648CE8-9C77-495A-964F-042722A1AE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0563" y="4241120"/>
              <a:ext cx="63746" cy="63746"/>
            </a:xfrm>
            <a:prstGeom prst="rect">
              <a:avLst/>
            </a:prstGeom>
          </p:spPr>
        </p:pic>
        <p:sp>
          <p:nvSpPr>
            <p:cNvPr id="167" name="object 62">
              <a:extLst>
                <a:ext uri="{FF2B5EF4-FFF2-40B4-BE49-F238E27FC236}">
                  <a16:creationId xmlns:a16="http://schemas.microsoft.com/office/drawing/2014/main" id="{564AB5E3-B9C7-479E-9EB8-99514EA321EF}"/>
                </a:ext>
              </a:extLst>
            </p:cNvPr>
            <p:cNvSpPr/>
            <p:nvPr/>
          </p:nvSpPr>
          <p:spPr>
            <a:xfrm>
              <a:off x="11955132" y="4705571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5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49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49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5" h="52704">
                  <a:moveTo>
                    <a:pt x="683679" y="26047"/>
                  </a:moveTo>
                  <a:lnTo>
                    <a:pt x="681634" y="15913"/>
                  </a:lnTo>
                  <a:lnTo>
                    <a:pt x="676059" y="7632"/>
                  </a:lnTo>
                  <a:lnTo>
                    <a:pt x="667791" y="2057"/>
                  </a:lnTo>
                  <a:lnTo>
                    <a:pt x="657656" y="0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53" y="15913"/>
                  </a:lnTo>
                  <a:lnTo>
                    <a:pt x="631609" y="26047"/>
                  </a:lnTo>
                  <a:lnTo>
                    <a:pt x="633653" y="36182"/>
                  </a:lnTo>
                  <a:lnTo>
                    <a:pt x="639229" y="44462"/>
                  </a:lnTo>
                  <a:lnTo>
                    <a:pt x="647509" y="50038"/>
                  </a:lnTo>
                  <a:lnTo>
                    <a:pt x="657656" y="52082"/>
                  </a:lnTo>
                  <a:lnTo>
                    <a:pt x="667791" y="50038"/>
                  </a:lnTo>
                  <a:lnTo>
                    <a:pt x="676059" y="44462"/>
                  </a:lnTo>
                  <a:lnTo>
                    <a:pt x="681634" y="36182"/>
                  </a:lnTo>
                  <a:lnTo>
                    <a:pt x="683679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63">
              <a:extLst>
                <a:ext uri="{FF2B5EF4-FFF2-40B4-BE49-F238E27FC236}">
                  <a16:creationId xmlns:a16="http://schemas.microsoft.com/office/drawing/2014/main" id="{F5378116-8226-4102-9DE1-90F20E614FB3}"/>
                </a:ext>
              </a:extLst>
            </p:cNvPr>
            <p:cNvSpPr/>
            <p:nvPr/>
          </p:nvSpPr>
          <p:spPr>
            <a:xfrm>
              <a:off x="11906885" y="4170647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97" y="474560"/>
                  </a:moveTo>
                  <a:lnTo>
                    <a:pt x="53213" y="463778"/>
                  </a:lnTo>
                  <a:lnTo>
                    <a:pt x="47282" y="454977"/>
                  </a:lnTo>
                  <a:lnTo>
                    <a:pt x="38468" y="449046"/>
                  </a:lnTo>
                  <a:lnTo>
                    <a:pt x="27686" y="446862"/>
                  </a:lnTo>
                  <a:lnTo>
                    <a:pt x="16916" y="449046"/>
                  </a:lnTo>
                  <a:lnTo>
                    <a:pt x="8115" y="454977"/>
                  </a:lnTo>
                  <a:lnTo>
                    <a:pt x="2184" y="463778"/>
                  </a:lnTo>
                  <a:lnTo>
                    <a:pt x="0" y="474560"/>
                  </a:lnTo>
                  <a:lnTo>
                    <a:pt x="2184" y="485343"/>
                  </a:lnTo>
                  <a:lnTo>
                    <a:pt x="8115" y="494144"/>
                  </a:lnTo>
                  <a:lnTo>
                    <a:pt x="16916" y="500075"/>
                  </a:lnTo>
                  <a:lnTo>
                    <a:pt x="27686" y="502259"/>
                  </a:lnTo>
                  <a:lnTo>
                    <a:pt x="38468" y="500075"/>
                  </a:lnTo>
                  <a:lnTo>
                    <a:pt x="47282" y="494144"/>
                  </a:lnTo>
                  <a:lnTo>
                    <a:pt x="53213" y="485343"/>
                  </a:lnTo>
                  <a:lnTo>
                    <a:pt x="55397" y="474560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40"/>
                  </a:lnTo>
                  <a:lnTo>
                    <a:pt x="546442" y="205155"/>
                  </a:lnTo>
                  <a:lnTo>
                    <a:pt x="537692" y="200863"/>
                  </a:lnTo>
                  <a:lnTo>
                    <a:pt x="445249" y="184785"/>
                  </a:lnTo>
                  <a:lnTo>
                    <a:pt x="440512" y="181140"/>
                  </a:lnTo>
                  <a:lnTo>
                    <a:pt x="401332" y="95859"/>
                  </a:lnTo>
                  <a:lnTo>
                    <a:pt x="394944" y="88506"/>
                  </a:lnTo>
                  <a:lnTo>
                    <a:pt x="386194" y="85864"/>
                  </a:lnTo>
                  <a:lnTo>
                    <a:pt x="377291" y="88011"/>
                  </a:lnTo>
                  <a:lnTo>
                    <a:pt x="370497" y="95021"/>
                  </a:lnTo>
                  <a:lnTo>
                    <a:pt x="326656" y="177965"/>
                  </a:lnTo>
                  <a:lnTo>
                    <a:pt x="321716" y="181356"/>
                  </a:lnTo>
                  <a:lnTo>
                    <a:pt x="228523" y="192252"/>
                  </a:lnTo>
                  <a:lnTo>
                    <a:pt x="219544" y="196049"/>
                  </a:lnTo>
                  <a:lnTo>
                    <a:pt x="214325" y="203568"/>
                  </a:lnTo>
                  <a:lnTo>
                    <a:pt x="213614" y="212686"/>
                  </a:lnTo>
                  <a:lnTo>
                    <a:pt x="218186" y="221310"/>
                  </a:lnTo>
                  <a:lnTo>
                    <a:pt x="283514" y="288645"/>
                  </a:lnTo>
                  <a:lnTo>
                    <a:pt x="285216" y="294386"/>
                  </a:lnTo>
                  <a:lnTo>
                    <a:pt x="266788" y="386384"/>
                  </a:lnTo>
                  <a:lnTo>
                    <a:pt x="267627" y="396100"/>
                  </a:lnTo>
                  <a:lnTo>
                    <a:pt x="273151" y="403390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67"/>
                  </a:lnTo>
                  <a:lnTo>
                    <a:pt x="381431" y="364032"/>
                  </a:lnTo>
                  <a:lnTo>
                    <a:pt x="463245" y="409994"/>
                  </a:lnTo>
                  <a:lnTo>
                    <a:pt x="472744" y="412203"/>
                  </a:lnTo>
                  <a:lnTo>
                    <a:pt x="481380" y="409181"/>
                  </a:lnTo>
                  <a:lnTo>
                    <a:pt x="487311" y="402221"/>
                  </a:lnTo>
                  <a:lnTo>
                    <a:pt x="488683" y="392557"/>
                  </a:lnTo>
                  <a:lnTo>
                    <a:pt x="475411" y="299681"/>
                  </a:lnTo>
                  <a:lnTo>
                    <a:pt x="477405" y="294043"/>
                  </a:lnTo>
                  <a:lnTo>
                    <a:pt x="546404" y="230454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100"/>
                  </a:moveTo>
                  <a:lnTo>
                    <a:pt x="753706" y="11671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04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71"/>
                  </a:lnTo>
                  <a:lnTo>
                    <a:pt x="717016" y="19100"/>
                  </a:lnTo>
                  <a:lnTo>
                    <a:pt x="718515" y="26530"/>
                  </a:lnTo>
                  <a:lnTo>
                    <a:pt x="722604" y="32600"/>
                  </a:lnTo>
                  <a:lnTo>
                    <a:pt x="728675" y="36690"/>
                  </a:lnTo>
                  <a:lnTo>
                    <a:pt x="736104" y="38201"/>
                  </a:lnTo>
                  <a:lnTo>
                    <a:pt x="743546" y="36690"/>
                  </a:lnTo>
                  <a:lnTo>
                    <a:pt x="749617" y="32600"/>
                  </a:lnTo>
                  <a:lnTo>
                    <a:pt x="753706" y="26530"/>
                  </a:lnTo>
                  <a:lnTo>
                    <a:pt x="755205" y="1910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0" name="object 50">
            <a:extLst>
              <a:ext uri="{FF2B5EF4-FFF2-40B4-BE49-F238E27FC236}">
                <a16:creationId xmlns:a16="http://schemas.microsoft.com/office/drawing/2014/main" id="{0CFA5AFD-EBB6-4A29-8CF5-36D440E4F8FB}"/>
              </a:ext>
            </a:extLst>
          </p:cNvPr>
          <p:cNvSpPr txBox="1"/>
          <p:nvPr/>
        </p:nvSpPr>
        <p:spPr>
          <a:xfrm>
            <a:off x="8226280" y="5866008"/>
            <a:ext cx="4137699" cy="107933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ct val="93300"/>
              </a:lnSpc>
              <a:spcBef>
                <a:spcPts val="240"/>
              </a:spcBef>
            </a:pPr>
            <a:r>
              <a:rPr sz="1600" b="1" spc="28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RESEARCH </a:t>
            </a:r>
            <a:r>
              <a:rPr sz="1600" b="1" spc="30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AWARD </a:t>
            </a:r>
            <a:r>
              <a:rPr sz="1600" b="1" spc="-34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spc="-2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BBVA-SCIE,</a:t>
            </a:r>
            <a:r>
              <a:rPr sz="1600" spc="-13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endParaRPr lang="es-ES" sz="1600" b="1" spc="10" dirty="0">
              <a:solidFill>
                <a:srgbClr val="4C4C4C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 marR="5080">
              <a:lnSpc>
                <a:spcPct val="93300"/>
              </a:lnSpc>
              <a:spcBef>
                <a:spcPts val="240"/>
              </a:spcBef>
            </a:pPr>
            <a:r>
              <a:rPr lang="es-ES" sz="1600" b="1" spc="10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NATIONAL PRIZE IN COMPUTER SCIENCE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s-ES" sz="1600" spc="75" dirty="0">
                <a:solidFill>
                  <a:srgbClr val="4C4C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S. Barro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83" name="object 111">
            <a:extLst>
              <a:ext uri="{FF2B5EF4-FFF2-40B4-BE49-F238E27FC236}">
                <a16:creationId xmlns:a16="http://schemas.microsoft.com/office/drawing/2014/main" id="{9332BD00-451E-48FE-B5EC-C76C7EA5C4E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t="2209" b="11661"/>
          <a:stretch/>
        </p:blipFill>
        <p:spPr>
          <a:xfrm>
            <a:off x="7707920" y="7082137"/>
            <a:ext cx="5026388" cy="2992138"/>
          </a:xfrm>
          <a:prstGeom prst="rect">
            <a:avLst/>
          </a:prstGeom>
        </p:spPr>
      </p:pic>
      <p:sp>
        <p:nvSpPr>
          <p:cNvPr id="192" name="object 46">
            <a:extLst>
              <a:ext uri="{FF2B5EF4-FFF2-40B4-BE49-F238E27FC236}">
                <a16:creationId xmlns:a16="http://schemas.microsoft.com/office/drawing/2014/main" id="{92046674-426F-4214-9DB5-7148AD8A3213}"/>
              </a:ext>
            </a:extLst>
          </p:cNvPr>
          <p:cNvSpPr txBox="1"/>
          <p:nvPr/>
        </p:nvSpPr>
        <p:spPr>
          <a:xfrm>
            <a:off x="8165688" y="10220951"/>
            <a:ext cx="5467762" cy="9201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2875">
              <a:lnSpc>
                <a:spcPct val="100000"/>
              </a:lnSpc>
              <a:spcBef>
                <a:spcPts val="95"/>
              </a:spcBef>
            </a:pPr>
            <a:r>
              <a:rPr sz="1600" b="1" spc="21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RENAULT</a:t>
            </a:r>
            <a:r>
              <a:rPr sz="1600" b="1" spc="-2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b="1" spc="20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FOUNDATION </a:t>
            </a:r>
            <a:r>
              <a:rPr sz="1600" b="1" spc="-3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sz="1600" b="1" spc="21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AWARD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40"/>
              </a:spcBef>
            </a:pPr>
            <a:r>
              <a:rPr sz="1400" spc="6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Highest</a:t>
            </a:r>
            <a:r>
              <a:rPr sz="1400" spc="-2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National</a:t>
            </a:r>
            <a:r>
              <a:rPr sz="1400" spc="-1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8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Prize</a:t>
            </a:r>
            <a:r>
              <a:rPr sz="1400" spc="-2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6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in</a:t>
            </a:r>
            <a:r>
              <a:rPr sz="1400" spc="-1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5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Mobility</a:t>
            </a:r>
            <a:r>
              <a:rPr sz="1400" spc="-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spc="-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and</a:t>
            </a:r>
            <a:r>
              <a:rPr sz="1400" spc="-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lang="es-ES" sz="1400" spc="-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A</a:t>
            </a:r>
            <a:r>
              <a:rPr sz="1400" spc="40" dirty="0" err="1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ccessibility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spc="6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L.</a:t>
            </a:r>
            <a:r>
              <a:rPr sz="1400" spc="-25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 </a:t>
            </a:r>
            <a:r>
              <a:rPr sz="140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Vaquero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Century Gothic"/>
            </a:endParaRPr>
          </a:p>
        </p:txBody>
      </p:sp>
      <p:pic>
        <p:nvPicPr>
          <p:cNvPr id="146" name="object 21">
            <a:extLst>
              <a:ext uri="{FF2B5EF4-FFF2-40B4-BE49-F238E27FC236}">
                <a16:creationId xmlns:a16="http://schemas.microsoft.com/office/drawing/2014/main" id="{57C8D12B-78EB-44A0-8AC8-1425E5C52E84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766050" y="2145170"/>
            <a:ext cx="4953002" cy="3472799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7385050" y="5349875"/>
            <a:ext cx="826135" cy="1047115"/>
            <a:chOff x="11898505" y="4048640"/>
            <a:chExt cx="826135" cy="1047115"/>
          </a:xfrm>
        </p:grpSpPr>
        <p:sp>
          <p:nvSpPr>
            <p:cNvPr id="54" name="object 54"/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09476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7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35" y="618934"/>
                  </a:lnTo>
                  <a:lnTo>
                    <a:pt x="28677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918475" y="404864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43" y="0"/>
                  </a:moveTo>
                  <a:lnTo>
                    <a:pt x="354644" y="3781"/>
                  </a:lnTo>
                  <a:lnTo>
                    <a:pt x="341112" y="15125"/>
                  </a:lnTo>
                  <a:lnTo>
                    <a:pt x="330289" y="24976"/>
                  </a:lnTo>
                  <a:lnTo>
                    <a:pt x="316999" y="29794"/>
                  </a:lnTo>
                  <a:lnTo>
                    <a:pt x="302871" y="29319"/>
                  </a:lnTo>
                  <a:lnTo>
                    <a:pt x="289533" y="23292"/>
                  </a:lnTo>
                  <a:lnTo>
                    <a:pt x="273150" y="16687"/>
                  </a:lnTo>
                  <a:lnTo>
                    <a:pt x="256382" y="18160"/>
                  </a:lnTo>
                  <a:lnTo>
                    <a:pt x="241954" y="26824"/>
                  </a:lnTo>
                  <a:lnTo>
                    <a:pt x="232592" y="41794"/>
                  </a:lnTo>
                  <a:lnTo>
                    <a:pt x="225343" y="54507"/>
                  </a:lnTo>
                  <a:lnTo>
                    <a:pt x="214191" y="63198"/>
                  </a:lnTo>
                  <a:lnTo>
                    <a:pt x="200605" y="67116"/>
                  </a:lnTo>
                  <a:lnTo>
                    <a:pt x="186059" y="65511"/>
                  </a:lnTo>
                  <a:lnTo>
                    <a:pt x="168443" y="64287"/>
                  </a:lnTo>
                  <a:lnTo>
                    <a:pt x="152952" y="70866"/>
                  </a:lnTo>
                  <a:lnTo>
                    <a:pt x="141907" y="83563"/>
                  </a:lnTo>
                  <a:lnTo>
                    <a:pt x="137631" y="100693"/>
                  </a:lnTo>
                  <a:lnTo>
                    <a:pt x="134659" y="115023"/>
                  </a:lnTo>
                  <a:lnTo>
                    <a:pt x="126735" y="126733"/>
                  </a:lnTo>
                  <a:lnTo>
                    <a:pt x="115025" y="134655"/>
                  </a:lnTo>
                  <a:lnTo>
                    <a:pt x="100690" y="137624"/>
                  </a:lnTo>
                  <a:lnTo>
                    <a:pt x="83559" y="141904"/>
                  </a:lnTo>
                  <a:lnTo>
                    <a:pt x="70860" y="152948"/>
                  </a:lnTo>
                  <a:lnTo>
                    <a:pt x="64280" y="168436"/>
                  </a:lnTo>
                  <a:lnTo>
                    <a:pt x="65508" y="186051"/>
                  </a:lnTo>
                  <a:lnTo>
                    <a:pt x="67113" y="200602"/>
                  </a:lnTo>
                  <a:lnTo>
                    <a:pt x="63195" y="214188"/>
                  </a:lnTo>
                  <a:lnTo>
                    <a:pt x="54504" y="225341"/>
                  </a:lnTo>
                  <a:lnTo>
                    <a:pt x="41791" y="232595"/>
                  </a:lnTo>
                  <a:lnTo>
                    <a:pt x="26822" y="241957"/>
                  </a:lnTo>
                  <a:lnTo>
                    <a:pt x="18159" y="256383"/>
                  </a:lnTo>
                  <a:lnTo>
                    <a:pt x="16689" y="273148"/>
                  </a:lnTo>
                  <a:lnTo>
                    <a:pt x="23300" y="289525"/>
                  </a:lnTo>
                  <a:lnTo>
                    <a:pt x="29321" y="302864"/>
                  </a:lnTo>
                  <a:lnTo>
                    <a:pt x="29794" y="316996"/>
                  </a:lnTo>
                  <a:lnTo>
                    <a:pt x="24978" y="330290"/>
                  </a:lnTo>
                  <a:lnTo>
                    <a:pt x="15133" y="341115"/>
                  </a:lnTo>
                  <a:lnTo>
                    <a:pt x="3783" y="354647"/>
                  </a:lnTo>
                  <a:lnTo>
                    <a:pt x="0" y="371046"/>
                  </a:lnTo>
                  <a:lnTo>
                    <a:pt x="3783" y="387445"/>
                  </a:lnTo>
                  <a:lnTo>
                    <a:pt x="15133" y="400977"/>
                  </a:lnTo>
                  <a:lnTo>
                    <a:pt x="24978" y="411805"/>
                  </a:lnTo>
                  <a:lnTo>
                    <a:pt x="29794" y="425095"/>
                  </a:lnTo>
                  <a:lnTo>
                    <a:pt x="29321" y="439224"/>
                  </a:lnTo>
                  <a:lnTo>
                    <a:pt x="23300" y="452567"/>
                  </a:lnTo>
                  <a:lnTo>
                    <a:pt x="16689" y="468939"/>
                  </a:lnTo>
                  <a:lnTo>
                    <a:pt x="18159" y="485705"/>
                  </a:lnTo>
                  <a:lnTo>
                    <a:pt x="26822" y="500133"/>
                  </a:lnTo>
                  <a:lnTo>
                    <a:pt x="41791" y="509497"/>
                  </a:lnTo>
                  <a:lnTo>
                    <a:pt x="54504" y="516750"/>
                  </a:lnTo>
                  <a:lnTo>
                    <a:pt x="63195" y="527902"/>
                  </a:lnTo>
                  <a:lnTo>
                    <a:pt x="67113" y="541485"/>
                  </a:lnTo>
                  <a:lnTo>
                    <a:pt x="65508" y="556030"/>
                  </a:lnTo>
                  <a:lnTo>
                    <a:pt x="64280" y="573651"/>
                  </a:lnTo>
                  <a:lnTo>
                    <a:pt x="70860" y="589143"/>
                  </a:lnTo>
                  <a:lnTo>
                    <a:pt x="83559" y="600188"/>
                  </a:lnTo>
                  <a:lnTo>
                    <a:pt x="100690" y="604468"/>
                  </a:lnTo>
                  <a:lnTo>
                    <a:pt x="115025" y="607435"/>
                  </a:lnTo>
                  <a:lnTo>
                    <a:pt x="126735" y="615355"/>
                  </a:lnTo>
                  <a:lnTo>
                    <a:pt x="134659" y="627065"/>
                  </a:lnTo>
                  <a:lnTo>
                    <a:pt x="137631" y="641399"/>
                  </a:lnTo>
                  <a:lnTo>
                    <a:pt x="141907" y="658530"/>
                  </a:lnTo>
                  <a:lnTo>
                    <a:pt x="152952" y="671230"/>
                  </a:lnTo>
                  <a:lnTo>
                    <a:pt x="168443" y="677813"/>
                  </a:lnTo>
                  <a:lnTo>
                    <a:pt x="186059" y="676591"/>
                  </a:lnTo>
                  <a:lnTo>
                    <a:pt x="200605" y="674983"/>
                  </a:lnTo>
                  <a:lnTo>
                    <a:pt x="214191" y="678895"/>
                  </a:lnTo>
                  <a:lnTo>
                    <a:pt x="225343" y="687582"/>
                  </a:lnTo>
                  <a:lnTo>
                    <a:pt x="232592" y="700298"/>
                  </a:lnTo>
                  <a:lnTo>
                    <a:pt x="241954" y="715267"/>
                  </a:lnTo>
                  <a:lnTo>
                    <a:pt x="256382" y="723932"/>
                  </a:lnTo>
                  <a:lnTo>
                    <a:pt x="273150" y="725405"/>
                  </a:lnTo>
                  <a:lnTo>
                    <a:pt x="289533" y="718800"/>
                  </a:lnTo>
                  <a:lnTo>
                    <a:pt x="302871" y="712772"/>
                  </a:lnTo>
                  <a:lnTo>
                    <a:pt x="316999" y="712297"/>
                  </a:lnTo>
                  <a:lnTo>
                    <a:pt x="330289" y="717115"/>
                  </a:lnTo>
                  <a:lnTo>
                    <a:pt x="341112" y="726967"/>
                  </a:lnTo>
                  <a:lnTo>
                    <a:pt x="354644" y="738311"/>
                  </a:lnTo>
                  <a:lnTo>
                    <a:pt x="371043" y="742092"/>
                  </a:lnTo>
                  <a:lnTo>
                    <a:pt x="387442" y="738311"/>
                  </a:lnTo>
                  <a:lnTo>
                    <a:pt x="400974" y="726967"/>
                  </a:lnTo>
                  <a:lnTo>
                    <a:pt x="411803" y="717115"/>
                  </a:lnTo>
                  <a:lnTo>
                    <a:pt x="425097" y="712297"/>
                  </a:lnTo>
                  <a:lnTo>
                    <a:pt x="439226" y="712772"/>
                  </a:lnTo>
                  <a:lnTo>
                    <a:pt x="452564" y="718800"/>
                  </a:lnTo>
                  <a:lnTo>
                    <a:pt x="468941" y="725405"/>
                  </a:lnTo>
                  <a:lnTo>
                    <a:pt x="485706" y="723932"/>
                  </a:lnTo>
                  <a:lnTo>
                    <a:pt x="500132" y="715267"/>
                  </a:lnTo>
                  <a:lnTo>
                    <a:pt x="509494" y="700298"/>
                  </a:lnTo>
                  <a:lnTo>
                    <a:pt x="516748" y="687582"/>
                  </a:lnTo>
                  <a:lnTo>
                    <a:pt x="527901" y="678895"/>
                  </a:lnTo>
                  <a:lnTo>
                    <a:pt x="541487" y="674983"/>
                  </a:lnTo>
                  <a:lnTo>
                    <a:pt x="556038" y="676591"/>
                  </a:lnTo>
                  <a:lnTo>
                    <a:pt x="573653" y="677813"/>
                  </a:lnTo>
                  <a:lnTo>
                    <a:pt x="589141" y="671230"/>
                  </a:lnTo>
                  <a:lnTo>
                    <a:pt x="600185" y="658530"/>
                  </a:lnTo>
                  <a:lnTo>
                    <a:pt x="604465" y="641399"/>
                  </a:lnTo>
                  <a:lnTo>
                    <a:pt x="607434" y="627065"/>
                  </a:lnTo>
                  <a:lnTo>
                    <a:pt x="615356" y="615355"/>
                  </a:lnTo>
                  <a:lnTo>
                    <a:pt x="627066" y="607435"/>
                  </a:lnTo>
                  <a:lnTo>
                    <a:pt x="641396" y="604468"/>
                  </a:lnTo>
                  <a:lnTo>
                    <a:pt x="658532" y="600188"/>
                  </a:lnTo>
                  <a:lnTo>
                    <a:pt x="671230" y="589143"/>
                  </a:lnTo>
                  <a:lnTo>
                    <a:pt x="677807" y="573651"/>
                  </a:lnTo>
                  <a:lnTo>
                    <a:pt x="676578" y="556030"/>
                  </a:lnTo>
                  <a:lnTo>
                    <a:pt x="674976" y="541485"/>
                  </a:lnTo>
                  <a:lnTo>
                    <a:pt x="678891" y="527902"/>
                  </a:lnTo>
                  <a:lnTo>
                    <a:pt x="687579" y="516750"/>
                  </a:lnTo>
                  <a:lnTo>
                    <a:pt x="700295" y="509497"/>
                  </a:lnTo>
                  <a:lnTo>
                    <a:pt x="715269" y="500133"/>
                  </a:lnTo>
                  <a:lnTo>
                    <a:pt x="723933" y="485705"/>
                  </a:lnTo>
                  <a:lnTo>
                    <a:pt x="725403" y="468939"/>
                  </a:lnTo>
                  <a:lnTo>
                    <a:pt x="718797" y="452567"/>
                  </a:lnTo>
                  <a:lnTo>
                    <a:pt x="712776" y="439224"/>
                  </a:lnTo>
                  <a:lnTo>
                    <a:pt x="712302" y="425095"/>
                  </a:lnTo>
                  <a:lnTo>
                    <a:pt x="717118" y="411805"/>
                  </a:lnTo>
                  <a:lnTo>
                    <a:pt x="726964" y="400977"/>
                  </a:lnTo>
                  <a:lnTo>
                    <a:pt x="738308" y="387445"/>
                  </a:lnTo>
                  <a:lnTo>
                    <a:pt x="742089" y="371046"/>
                  </a:lnTo>
                  <a:lnTo>
                    <a:pt x="738308" y="354647"/>
                  </a:lnTo>
                  <a:lnTo>
                    <a:pt x="726964" y="341115"/>
                  </a:lnTo>
                  <a:lnTo>
                    <a:pt x="717118" y="330290"/>
                  </a:lnTo>
                  <a:lnTo>
                    <a:pt x="712302" y="316996"/>
                  </a:lnTo>
                  <a:lnTo>
                    <a:pt x="712776" y="302864"/>
                  </a:lnTo>
                  <a:lnTo>
                    <a:pt x="718797" y="289525"/>
                  </a:lnTo>
                  <a:lnTo>
                    <a:pt x="725403" y="273148"/>
                  </a:lnTo>
                  <a:lnTo>
                    <a:pt x="723933" y="256383"/>
                  </a:lnTo>
                  <a:lnTo>
                    <a:pt x="715269" y="241957"/>
                  </a:lnTo>
                  <a:lnTo>
                    <a:pt x="700295" y="232595"/>
                  </a:lnTo>
                  <a:lnTo>
                    <a:pt x="687579" y="225341"/>
                  </a:lnTo>
                  <a:lnTo>
                    <a:pt x="678891" y="214188"/>
                  </a:lnTo>
                  <a:lnTo>
                    <a:pt x="674976" y="200602"/>
                  </a:lnTo>
                  <a:lnTo>
                    <a:pt x="676578" y="186051"/>
                  </a:lnTo>
                  <a:lnTo>
                    <a:pt x="677807" y="168436"/>
                  </a:lnTo>
                  <a:lnTo>
                    <a:pt x="671230" y="152948"/>
                  </a:lnTo>
                  <a:lnTo>
                    <a:pt x="658532" y="141904"/>
                  </a:lnTo>
                  <a:lnTo>
                    <a:pt x="641396" y="137624"/>
                  </a:lnTo>
                  <a:lnTo>
                    <a:pt x="627066" y="134655"/>
                  </a:lnTo>
                  <a:lnTo>
                    <a:pt x="615356" y="126733"/>
                  </a:lnTo>
                  <a:lnTo>
                    <a:pt x="607434" y="115023"/>
                  </a:lnTo>
                  <a:lnTo>
                    <a:pt x="604465" y="100693"/>
                  </a:lnTo>
                  <a:lnTo>
                    <a:pt x="600185" y="83563"/>
                  </a:lnTo>
                  <a:lnTo>
                    <a:pt x="589141" y="70866"/>
                  </a:lnTo>
                  <a:lnTo>
                    <a:pt x="573653" y="64287"/>
                  </a:lnTo>
                  <a:lnTo>
                    <a:pt x="556038" y="65511"/>
                  </a:lnTo>
                  <a:lnTo>
                    <a:pt x="541487" y="67116"/>
                  </a:lnTo>
                  <a:lnTo>
                    <a:pt x="527901" y="63198"/>
                  </a:lnTo>
                  <a:lnTo>
                    <a:pt x="516748" y="54507"/>
                  </a:lnTo>
                  <a:lnTo>
                    <a:pt x="509494" y="41794"/>
                  </a:lnTo>
                  <a:lnTo>
                    <a:pt x="500132" y="26824"/>
                  </a:lnTo>
                  <a:lnTo>
                    <a:pt x="485706" y="18160"/>
                  </a:lnTo>
                  <a:lnTo>
                    <a:pt x="468941" y="16687"/>
                  </a:lnTo>
                  <a:lnTo>
                    <a:pt x="452564" y="23292"/>
                  </a:lnTo>
                  <a:lnTo>
                    <a:pt x="439226" y="29319"/>
                  </a:lnTo>
                  <a:lnTo>
                    <a:pt x="425097" y="29794"/>
                  </a:lnTo>
                  <a:lnTo>
                    <a:pt x="411803" y="24976"/>
                  </a:lnTo>
                  <a:lnTo>
                    <a:pt x="400974" y="15125"/>
                  </a:lnTo>
                  <a:lnTo>
                    <a:pt x="387442" y="3781"/>
                  </a:lnTo>
                  <a:lnTo>
                    <a:pt x="371043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979085" y="410925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29" h="621029">
                  <a:moveTo>
                    <a:pt x="310440" y="0"/>
                  </a:moveTo>
                  <a:lnTo>
                    <a:pt x="264564" y="3365"/>
                  </a:lnTo>
                  <a:lnTo>
                    <a:pt x="220778" y="13142"/>
                  </a:lnTo>
                  <a:lnTo>
                    <a:pt x="179562" y="28851"/>
                  </a:lnTo>
                  <a:lnTo>
                    <a:pt x="141398" y="50011"/>
                  </a:lnTo>
                  <a:lnTo>
                    <a:pt x="106765" y="76141"/>
                  </a:lnTo>
                  <a:lnTo>
                    <a:pt x="76142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3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3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2" y="514097"/>
                  </a:lnTo>
                  <a:lnTo>
                    <a:pt x="106765" y="544718"/>
                  </a:lnTo>
                  <a:lnTo>
                    <a:pt x="141398" y="570849"/>
                  </a:lnTo>
                  <a:lnTo>
                    <a:pt x="179562" y="592009"/>
                  </a:lnTo>
                  <a:lnTo>
                    <a:pt x="220778" y="607717"/>
                  </a:lnTo>
                  <a:lnTo>
                    <a:pt x="264564" y="617494"/>
                  </a:lnTo>
                  <a:lnTo>
                    <a:pt x="310440" y="620860"/>
                  </a:lnTo>
                  <a:lnTo>
                    <a:pt x="356312" y="617494"/>
                  </a:lnTo>
                  <a:lnTo>
                    <a:pt x="400094" y="607717"/>
                  </a:lnTo>
                  <a:lnTo>
                    <a:pt x="441305" y="592009"/>
                  </a:lnTo>
                  <a:lnTo>
                    <a:pt x="479467" y="570849"/>
                  </a:lnTo>
                  <a:lnTo>
                    <a:pt x="514098" y="544718"/>
                  </a:lnTo>
                  <a:lnTo>
                    <a:pt x="544719" y="514097"/>
                  </a:lnTo>
                  <a:lnTo>
                    <a:pt x="570850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50" y="141395"/>
                  </a:lnTo>
                  <a:lnTo>
                    <a:pt x="544719" y="106763"/>
                  </a:lnTo>
                  <a:lnTo>
                    <a:pt x="514098" y="76141"/>
                  </a:lnTo>
                  <a:lnTo>
                    <a:pt x="479467" y="50011"/>
                  </a:lnTo>
                  <a:lnTo>
                    <a:pt x="441305" y="28851"/>
                  </a:lnTo>
                  <a:lnTo>
                    <a:pt x="400094" y="13142"/>
                  </a:lnTo>
                  <a:lnTo>
                    <a:pt x="356312" y="3365"/>
                  </a:lnTo>
                  <a:lnTo>
                    <a:pt x="31044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024723" y="4154891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798" y="0"/>
                  </a:moveTo>
                  <a:lnTo>
                    <a:pt x="217263" y="4274"/>
                  </a:lnTo>
                  <a:lnTo>
                    <a:pt x="172497" y="16593"/>
                  </a:lnTo>
                  <a:lnTo>
                    <a:pt x="131255" y="36205"/>
                  </a:lnTo>
                  <a:lnTo>
                    <a:pt x="94290" y="62355"/>
                  </a:lnTo>
                  <a:lnTo>
                    <a:pt x="62355" y="94290"/>
                  </a:lnTo>
                  <a:lnTo>
                    <a:pt x="36205" y="131255"/>
                  </a:lnTo>
                  <a:lnTo>
                    <a:pt x="16593" y="172497"/>
                  </a:lnTo>
                  <a:lnTo>
                    <a:pt x="4274" y="217263"/>
                  </a:lnTo>
                  <a:lnTo>
                    <a:pt x="0" y="264798"/>
                  </a:lnTo>
                  <a:lnTo>
                    <a:pt x="4274" y="312333"/>
                  </a:lnTo>
                  <a:lnTo>
                    <a:pt x="16593" y="357098"/>
                  </a:lnTo>
                  <a:lnTo>
                    <a:pt x="36205" y="398341"/>
                  </a:lnTo>
                  <a:lnTo>
                    <a:pt x="62355" y="435306"/>
                  </a:lnTo>
                  <a:lnTo>
                    <a:pt x="94290" y="467240"/>
                  </a:lnTo>
                  <a:lnTo>
                    <a:pt x="131255" y="493390"/>
                  </a:lnTo>
                  <a:lnTo>
                    <a:pt x="172497" y="513002"/>
                  </a:lnTo>
                  <a:lnTo>
                    <a:pt x="217263" y="525322"/>
                  </a:lnTo>
                  <a:lnTo>
                    <a:pt x="264798" y="529596"/>
                  </a:lnTo>
                  <a:lnTo>
                    <a:pt x="312333" y="525322"/>
                  </a:lnTo>
                  <a:lnTo>
                    <a:pt x="357098" y="513002"/>
                  </a:lnTo>
                  <a:lnTo>
                    <a:pt x="365383" y="509063"/>
                  </a:lnTo>
                  <a:lnTo>
                    <a:pt x="264798" y="509063"/>
                  </a:lnTo>
                  <a:lnTo>
                    <a:pt x="215632" y="504091"/>
                  </a:lnTo>
                  <a:lnTo>
                    <a:pt x="169810" y="489837"/>
                  </a:lnTo>
                  <a:lnTo>
                    <a:pt x="128322" y="467289"/>
                  </a:lnTo>
                  <a:lnTo>
                    <a:pt x="92158" y="437438"/>
                  </a:lnTo>
                  <a:lnTo>
                    <a:pt x="62307" y="401273"/>
                  </a:lnTo>
                  <a:lnTo>
                    <a:pt x="39759" y="359785"/>
                  </a:lnTo>
                  <a:lnTo>
                    <a:pt x="25504" y="313963"/>
                  </a:lnTo>
                  <a:lnTo>
                    <a:pt x="20533" y="264798"/>
                  </a:lnTo>
                  <a:lnTo>
                    <a:pt x="25504" y="215629"/>
                  </a:lnTo>
                  <a:lnTo>
                    <a:pt x="39759" y="169804"/>
                  </a:lnTo>
                  <a:lnTo>
                    <a:pt x="62307" y="128314"/>
                  </a:lnTo>
                  <a:lnTo>
                    <a:pt x="92158" y="92149"/>
                  </a:lnTo>
                  <a:lnTo>
                    <a:pt x="128322" y="62297"/>
                  </a:lnTo>
                  <a:lnTo>
                    <a:pt x="169810" y="39749"/>
                  </a:lnTo>
                  <a:lnTo>
                    <a:pt x="215632" y="25494"/>
                  </a:lnTo>
                  <a:lnTo>
                    <a:pt x="264798" y="20522"/>
                  </a:lnTo>
                  <a:lnTo>
                    <a:pt x="365361" y="20522"/>
                  </a:lnTo>
                  <a:lnTo>
                    <a:pt x="357098" y="16593"/>
                  </a:lnTo>
                  <a:lnTo>
                    <a:pt x="312333" y="4274"/>
                  </a:lnTo>
                  <a:lnTo>
                    <a:pt x="264798" y="0"/>
                  </a:lnTo>
                  <a:close/>
                </a:path>
                <a:path w="530225" h="530225">
                  <a:moveTo>
                    <a:pt x="365361" y="20522"/>
                  </a:moveTo>
                  <a:lnTo>
                    <a:pt x="264798" y="20522"/>
                  </a:lnTo>
                  <a:lnTo>
                    <a:pt x="313963" y="25494"/>
                  </a:lnTo>
                  <a:lnTo>
                    <a:pt x="359785" y="39749"/>
                  </a:lnTo>
                  <a:lnTo>
                    <a:pt x="401273" y="62297"/>
                  </a:lnTo>
                  <a:lnTo>
                    <a:pt x="437438" y="92149"/>
                  </a:lnTo>
                  <a:lnTo>
                    <a:pt x="467289" y="128314"/>
                  </a:lnTo>
                  <a:lnTo>
                    <a:pt x="489837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7" y="359785"/>
                  </a:lnTo>
                  <a:lnTo>
                    <a:pt x="467289" y="401273"/>
                  </a:lnTo>
                  <a:lnTo>
                    <a:pt x="437438" y="437438"/>
                  </a:lnTo>
                  <a:lnTo>
                    <a:pt x="401273" y="467289"/>
                  </a:lnTo>
                  <a:lnTo>
                    <a:pt x="359785" y="489837"/>
                  </a:lnTo>
                  <a:lnTo>
                    <a:pt x="313963" y="504091"/>
                  </a:lnTo>
                  <a:lnTo>
                    <a:pt x="264798" y="509063"/>
                  </a:lnTo>
                  <a:lnTo>
                    <a:pt x="365383" y="509063"/>
                  </a:lnTo>
                  <a:lnTo>
                    <a:pt x="435306" y="467240"/>
                  </a:lnTo>
                  <a:lnTo>
                    <a:pt x="467240" y="435306"/>
                  </a:lnTo>
                  <a:lnTo>
                    <a:pt x="493390" y="398341"/>
                  </a:lnTo>
                  <a:lnTo>
                    <a:pt x="513002" y="357098"/>
                  </a:lnTo>
                  <a:lnTo>
                    <a:pt x="525322" y="312333"/>
                  </a:lnTo>
                  <a:lnTo>
                    <a:pt x="529596" y="264798"/>
                  </a:lnTo>
                  <a:lnTo>
                    <a:pt x="525322" y="217263"/>
                  </a:lnTo>
                  <a:lnTo>
                    <a:pt x="513002" y="172497"/>
                  </a:lnTo>
                  <a:lnTo>
                    <a:pt x="493390" y="131255"/>
                  </a:lnTo>
                  <a:lnTo>
                    <a:pt x="467240" y="94290"/>
                  </a:lnTo>
                  <a:lnTo>
                    <a:pt x="435306" y="62355"/>
                  </a:lnTo>
                  <a:lnTo>
                    <a:pt x="398341" y="36205"/>
                  </a:lnTo>
                  <a:lnTo>
                    <a:pt x="365361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98505" y="4109257"/>
              <a:ext cx="80583" cy="8058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0563" y="4241120"/>
              <a:ext cx="63746" cy="6374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1955132" y="4705571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5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49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49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5" h="52704">
                  <a:moveTo>
                    <a:pt x="683679" y="26047"/>
                  </a:moveTo>
                  <a:lnTo>
                    <a:pt x="681634" y="15913"/>
                  </a:lnTo>
                  <a:lnTo>
                    <a:pt x="676059" y="7632"/>
                  </a:lnTo>
                  <a:lnTo>
                    <a:pt x="667791" y="2057"/>
                  </a:lnTo>
                  <a:lnTo>
                    <a:pt x="657656" y="0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53" y="15913"/>
                  </a:lnTo>
                  <a:lnTo>
                    <a:pt x="631609" y="26047"/>
                  </a:lnTo>
                  <a:lnTo>
                    <a:pt x="633653" y="36182"/>
                  </a:lnTo>
                  <a:lnTo>
                    <a:pt x="639229" y="44462"/>
                  </a:lnTo>
                  <a:lnTo>
                    <a:pt x="647509" y="50038"/>
                  </a:lnTo>
                  <a:lnTo>
                    <a:pt x="657656" y="52082"/>
                  </a:lnTo>
                  <a:lnTo>
                    <a:pt x="667791" y="50038"/>
                  </a:lnTo>
                  <a:lnTo>
                    <a:pt x="676059" y="44462"/>
                  </a:lnTo>
                  <a:lnTo>
                    <a:pt x="681634" y="36182"/>
                  </a:lnTo>
                  <a:lnTo>
                    <a:pt x="683679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906885" y="4170647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97" y="474560"/>
                  </a:moveTo>
                  <a:lnTo>
                    <a:pt x="53213" y="463778"/>
                  </a:lnTo>
                  <a:lnTo>
                    <a:pt x="47282" y="454977"/>
                  </a:lnTo>
                  <a:lnTo>
                    <a:pt x="38468" y="449046"/>
                  </a:lnTo>
                  <a:lnTo>
                    <a:pt x="27686" y="446862"/>
                  </a:lnTo>
                  <a:lnTo>
                    <a:pt x="16916" y="449046"/>
                  </a:lnTo>
                  <a:lnTo>
                    <a:pt x="8115" y="454977"/>
                  </a:lnTo>
                  <a:lnTo>
                    <a:pt x="2184" y="463778"/>
                  </a:lnTo>
                  <a:lnTo>
                    <a:pt x="0" y="474560"/>
                  </a:lnTo>
                  <a:lnTo>
                    <a:pt x="2184" y="485343"/>
                  </a:lnTo>
                  <a:lnTo>
                    <a:pt x="8115" y="494144"/>
                  </a:lnTo>
                  <a:lnTo>
                    <a:pt x="16916" y="500075"/>
                  </a:lnTo>
                  <a:lnTo>
                    <a:pt x="27686" y="502259"/>
                  </a:lnTo>
                  <a:lnTo>
                    <a:pt x="38468" y="500075"/>
                  </a:lnTo>
                  <a:lnTo>
                    <a:pt x="47282" y="494144"/>
                  </a:lnTo>
                  <a:lnTo>
                    <a:pt x="53213" y="485343"/>
                  </a:lnTo>
                  <a:lnTo>
                    <a:pt x="55397" y="474560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40"/>
                  </a:lnTo>
                  <a:lnTo>
                    <a:pt x="546442" y="205155"/>
                  </a:lnTo>
                  <a:lnTo>
                    <a:pt x="537692" y="200863"/>
                  </a:lnTo>
                  <a:lnTo>
                    <a:pt x="445249" y="184785"/>
                  </a:lnTo>
                  <a:lnTo>
                    <a:pt x="440512" y="181140"/>
                  </a:lnTo>
                  <a:lnTo>
                    <a:pt x="401332" y="95859"/>
                  </a:lnTo>
                  <a:lnTo>
                    <a:pt x="394944" y="88506"/>
                  </a:lnTo>
                  <a:lnTo>
                    <a:pt x="386194" y="85864"/>
                  </a:lnTo>
                  <a:lnTo>
                    <a:pt x="377291" y="88011"/>
                  </a:lnTo>
                  <a:lnTo>
                    <a:pt x="370497" y="95021"/>
                  </a:lnTo>
                  <a:lnTo>
                    <a:pt x="326656" y="177965"/>
                  </a:lnTo>
                  <a:lnTo>
                    <a:pt x="321716" y="181356"/>
                  </a:lnTo>
                  <a:lnTo>
                    <a:pt x="228523" y="192252"/>
                  </a:lnTo>
                  <a:lnTo>
                    <a:pt x="219544" y="196049"/>
                  </a:lnTo>
                  <a:lnTo>
                    <a:pt x="214325" y="203568"/>
                  </a:lnTo>
                  <a:lnTo>
                    <a:pt x="213614" y="212686"/>
                  </a:lnTo>
                  <a:lnTo>
                    <a:pt x="218186" y="221310"/>
                  </a:lnTo>
                  <a:lnTo>
                    <a:pt x="283514" y="288645"/>
                  </a:lnTo>
                  <a:lnTo>
                    <a:pt x="285216" y="294386"/>
                  </a:lnTo>
                  <a:lnTo>
                    <a:pt x="266788" y="386384"/>
                  </a:lnTo>
                  <a:lnTo>
                    <a:pt x="267627" y="396100"/>
                  </a:lnTo>
                  <a:lnTo>
                    <a:pt x="273151" y="403390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67"/>
                  </a:lnTo>
                  <a:lnTo>
                    <a:pt x="381431" y="364032"/>
                  </a:lnTo>
                  <a:lnTo>
                    <a:pt x="463245" y="409994"/>
                  </a:lnTo>
                  <a:lnTo>
                    <a:pt x="472744" y="412203"/>
                  </a:lnTo>
                  <a:lnTo>
                    <a:pt x="481380" y="409181"/>
                  </a:lnTo>
                  <a:lnTo>
                    <a:pt x="487311" y="402221"/>
                  </a:lnTo>
                  <a:lnTo>
                    <a:pt x="488683" y="392557"/>
                  </a:lnTo>
                  <a:lnTo>
                    <a:pt x="475411" y="299681"/>
                  </a:lnTo>
                  <a:lnTo>
                    <a:pt x="477405" y="294043"/>
                  </a:lnTo>
                  <a:lnTo>
                    <a:pt x="546404" y="230454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100"/>
                  </a:moveTo>
                  <a:lnTo>
                    <a:pt x="753706" y="11671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04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71"/>
                  </a:lnTo>
                  <a:lnTo>
                    <a:pt x="717016" y="19100"/>
                  </a:lnTo>
                  <a:lnTo>
                    <a:pt x="718515" y="26530"/>
                  </a:lnTo>
                  <a:lnTo>
                    <a:pt x="722604" y="32600"/>
                  </a:lnTo>
                  <a:lnTo>
                    <a:pt x="728675" y="36690"/>
                  </a:lnTo>
                  <a:lnTo>
                    <a:pt x="736104" y="38201"/>
                  </a:lnTo>
                  <a:lnTo>
                    <a:pt x="743546" y="36690"/>
                  </a:lnTo>
                  <a:lnTo>
                    <a:pt x="749617" y="32600"/>
                  </a:lnTo>
                  <a:lnTo>
                    <a:pt x="753706" y="26530"/>
                  </a:lnTo>
                  <a:lnTo>
                    <a:pt x="755205" y="1910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9" name="object 53">
            <a:extLst>
              <a:ext uri="{FF2B5EF4-FFF2-40B4-BE49-F238E27FC236}">
                <a16:creationId xmlns:a16="http://schemas.microsoft.com/office/drawing/2014/main" id="{DDAD7964-AD77-4FBE-877E-7AACF59226DE}"/>
              </a:ext>
            </a:extLst>
          </p:cNvPr>
          <p:cNvGrpSpPr/>
          <p:nvPr/>
        </p:nvGrpSpPr>
        <p:grpSpPr>
          <a:xfrm>
            <a:off x="12169466" y="5383895"/>
            <a:ext cx="826135" cy="1047115"/>
            <a:chOff x="11898505" y="4048640"/>
            <a:chExt cx="826135" cy="1047115"/>
          </a:xfrm>
        </p:grpSpPr>
        <p:sp>
          <p:nvSpPr>
            <p:cNvPr id="170" name="object 54">
              <a:extLst>
                <a:ext uri="{FF2B5EF4-FFF2-40B4-BE49-F238E27FC236}">
                  <a16:creationId xmlns:a16="http://schemas.microsoft.com/office/drawing/2014/main" id="{A98673A9-D8A5-4AEF-ADB7-14C1CEC8942B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55">
              <a:extLst>
                <a:ext uri="{FF2B5EF4-FFF2-40B4-BE49-F238E27FC236}">
                  <a16:creationId xmlns:a16="http://schemas.microsoft.com/office/drawing/2014/main" id="{03788994-3F38-4AA7-A86B-D6666AA1936F}"/>
                </a:ext>
              </a:extLst>
            </p:cNvPr>
            <p:cNvSpPr/>
            <p:nvPr/>
          </p:nvSpPr>
          <p:spPr>
            <a:xfrm>
              <a:off x="1195514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34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2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56">
              <a:extLst>
                <a:ext uri="{FF2B5EF4-FFF2-40B4-BE49-F238E27FC236}">
                  <a16:creationId xmlns:a16="http://schemas.microsoft.com/office/drawing/2014/main" id="{A03BD9D5-9FF6-491C-BBE9-8D90B799E7F2}"/>
                </a:ext>
              </a:extLst>
            </p:cNvPr>
            <p:cNvSpPr/>
            <p:nvPr/>
          </p:nvSpPr>
          <p:spPr>
            <a:xfrm>
              <a:off x="12094763" y="4364503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7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35" y="618934"/>
                  </a:lnTo>
                  <a:lnTo>
                    <a:pt x="28677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57">
              <a:extLst>
                <a:ext uri="{FF2B5EF4-FFF2-40B4-BE49-F238E27FC236}">
                  <a16:creationId xmlns:a16="http://schemas.microsoft.com/office/drawing/2014/main" id="{F462BFE7-4DF6-4751-A784-90CCA1354634}"/>
                </a:ext>
              </a:extLst>
            </p:cNvPr>
            <p:cNvSpPr/>
            <p:nvPr/>
          </p:nvSpPr>
          <p:spPr>
            <a:xfrm>
              <a:off x="11918475" y="404864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43" y="0"/>
                  </a:moveTo>
                  <a:lnTo>
                    <a:pt x="354644" y="3781"/>
                  </a:lnTo>
                  <a:lnTo>
                    <a:pt x="341112" y="15125"/>
                  </a:lnTo>
                  <a:lnTo>
                    <a:pt x="330289" y="24976"/>
                  </a:lnTo>
                  <a:lnTo>
                    <a:pt x="316999" y="29794"/>
                  </a:lnTo>
                  <a:lnTo>
                    <a:pt x="302871" y="29319"/>
                  </a:lnTo>
                  <a:lnTo>
                    <a:pt x="289533" y="23292"/>
                  </a:lnTo>
                  <a:lnTo>
                    <a:pt x="273150" y="16687"/>
                  </a:lnTo>
                  <a:lnTo>
                    <a:pt x="256382" y="18160"/>
                  </a:lnTo>
                  <a:lnTo>
                    <a:pt x="241954" y="26824"/>
                  </a:lnTo>
                  <a:lnTo>
                    <a:pt x="232592" y="41794"/>
                  </a:lnTo>
                  <a:lnTo>
                    <a:pt x="225343" y="54507"/>
                  </a:lnTo>
                  <a:lnTo>
                    <a:pt x="214191" y="63198"/>
                  </a:lnTo>
                  <a:lnTo>
                    <a:pt x="200605" y="67116"/>
                  </a:lnTo>
                  <a:lnTo>
                    <a:pt x="186059" y="65511"/>
                  </a:lnTo>
                  <a:lnTo>
                    <a:pt x="168443" y="64287"/>
                  </a:lnTo>
                  <a:lnTo>
                    <a:pt x="152952" y="70866"/>
                  </a:lnTo>
                  <a:lnTo>
                    <a:pt x="141907" y="83563"/>
                  </a:lnTo>
                  <a:lnTo>
                    <a:pt x="137631" y="100693"/>
                  </a:lnTo>
                  <a:lnTo>
                    <a:pt x="134659" y="115023"/>
                  </a:lnTo>
                  <a:lnTo>
                    <a:pt x="126735" y="126733"/>
                  </a:lnTo>
                  <a:lnTo>
                    <a:pt x="115025" y="134655"/>
                  </a:lnTo>
                  <a:lnTo>
                    <a:pt x="100690" y="137624"/>
                  </a:lnTo>
                  <a:lnTo>
                    <a:pt x="83559" y="141904"/>
                  </a:lnTo>
                  <a:lnTo>
                    <a:pt x="70860" y="152948"/>
                  </a:lnTo>
                  <a:lnTo>
                    <a:pt x="64280" y="168436"/>
                  </a:lnTo>
                  <a:lnTo>
                    <a:pt x="65508" y="186051"/>
                  </a:lnTo>
                  <a:lnTo>
                    <a:pt x="67113" y="200602"/>
                  </a:lnTo>
                  <a:lnTo>
                    <a:pt x="63195" y="214188"/>
                  </a:lnTo>
                  <a:lnTo>
                    <a:pt x="54504" y="225341"/>
                  </a:lnTo>
                  <a:lnTo>
                    <a:pt x="41791" y="232595"/>
                  </a:lnTo>
                  <a:lnTo>
                    <a:pt x="26822" y="241957"/>
                  </a:lnTo>
                  <a:lnTo>
                    <a:pt x="18159" y="256383"/>
                  </a:lnTo>
                  <a:lnTo>
                    <a:pt x="16689" y="273148"/>
                  </a:lnTo>
                  <a:lnTo>
                    <a:pt x="23300" y="289525"/>
                  </a:lnTo>
                  <a:lnTo>
                    <a:pt x="29321" y="302864"/>
                  </a:lnTo>
                  <a:lnTo>
                    <a:pt x="29794" y="316996"/>
                  </a:lnTo>
                  <a:lnTo>
                    <a:pt x="24978" y="330290"/>
                  </a:lnTo>
                  <a:lnTo>
                    <a:pt x="15133" y="341115"/>
                  </a:lnTo>
                  <a:lnTo>
                    <a:pt x="3783" y="354647"/>
                  </a:lnTo>
                  <a:lnTo>
                    <a:pt x="0" y="371046"/>
                  </a:lnTo>
                  <a:lnTo>
                    <a:pt x="3783" y="387445"/>
                  </a:lnTo>
                  <a:lnTo>
                    <a:pt x="15133" y="400977"/>
                  </a:lnTo>
                  <a:lnTo>
                    <a:pt x="24978" y="411805"/>
                  </a:lnTo>
                  <a:lnTo>
                    <a:pt x="29794" y="425095"/>
                  </a:lnTo>
                  <a:lnTo>
                    <a:pt x="29321" y="439224"/>
                  </a:lnTo>
                  <a:lnTo>
                    <a:pt x="23300" y="452567"/>
                  </a:lnTo>
                  <a:lnTo>
                    <a:pt x="16689" y="468939"/>
                  </a:lnTo>
                  <a:lnTo>
                    <a:pt x="18159" y="485705"/>
                  </a:lnTo>
                  <a:lnTo>
                    <a:pt x="26822" y="500133"/>
                  </a:lnTo>
                  <a:lnTo>
                    <a:pt x="41791" y="509497"/>
                  </a:lnTo>
                  <a:lnTo>
                    <a:pt x="54504" y="516750"/>
                  </a:lnTo>
                  <a:lnTo>
                    <a:pt x="63195" y="527902"/>
                  </a:lnTo>
                  <a:lnTo>
                    <a:pt x="67113" y="541485"/>
                  </a:lnTo>
                  <a:lnTo>
                    <a:pt x="65508" y="556030"/>
                  </a:lnTo>
                  <a:lnTo>
                    <a:pt x="64280" y="573651"/>
                  </a:lnTo>
                  <a:lnTo>
                    <a:pt x="70860" y="589143"/>
                  </a:lnTo>
                  <a:lnTo>
                    <a:pt x="83559" y="600188"/>
                  </a:lnTo>
                  <a:lnTo>
                    <a:pt x="100690" y="604468"/>
                  </a:lnTo>
                  <a:lnTo>
                    <a:pt x="115025" y="607435"/>
                  </a:lnTo>
                  <a:lnTo>
                    <a:pt x="126735" y="615355"/>
                  </a:lnTo>
                  <a:lnTo>
                    <a:pt x="134659" y="627065"/>
                  </a:lnTo>
                  <a:lnTo>
                    <a:pt x="137631" y="641399"/>
                  </a:lnTo>
                  <a:lnTo>
                    <a:pt x="141907" y="658530"/>
                  </a:lnTo>
                  <a:lnTo>
                    <a:pt x="152952" y="671230"/>
                  </a:lnTo>
                  <a:lnTo>
                    <a:pt x="168443" y="677813"/>
                  </a:lnTo>
                  <a:lnTo>
                    <a:pt x="186059" y="676591"/>
                  </a:lnTo>
                  <a:lnTo>
                    <a:pt x="200605" y="674983"/>
                  </a:lnTo>
                  <a:lnTo>
                    <a:pt x="214191" y="678895"/>
                  </a:lnTo>
                  <a:lnTo>
                    <a:pt x="225343" y="687582"/>
                  </a:lnTo>
                  <a:lnTo>
                    <a:pt x="232592" y="700298"/>
                  </a:lnTo>
                  <a:lnTo>
                    <a:pt x="241954" y="715267"/>
                  </a:lnTo>
                  <a:lnTo>
                    <a:pt x="256382" y="723932"/>
                  </a:lnTo>
                  <a:lnTo>
                    <a:pt x="273150" y="725405"/>
                  </a:lnTo>
                  <a:lnTo>
                    <a:pt x="289533" y="718800"/>
                  </a:lnTo>
                  <a:lnTo>
                    <a:pt x="302871" y="712772"/>
                  </a:lnTo>
                  <a:lnTo>
                    <a:pt x="316999" y="712297"/>
                  </a:lnTo>
                  <a:lnTo>
                    <a:pt x="330289" y="717115"/>
                  </a:lnTo>
                  <a:lnTo>
                    <a:pt x="341112" y="726967"/>
                  </a:lnTo>
                  <a:lnTo>
                    <a:pt x="354644" y="738311"/>
                  </a:lnTo>
                  <a:lnTo>
                    <a:pt x="371043" y="742092"/>
                  </a:lnTo>
                  <a:lnTo>
                    <a:pt x="387442" y="738311"/>
                  </a:lnTo>
                  <a:lnTo>
                    <a:pt x="400974" y="726967"/>
                  </a:lnTo>
                  <a:lnTo>
                    <a:pt x="411803" y="717115"/>
                  </a:lnTo>
                  <a:lnTo>
                    <a:pt x="425097" y="712297"/>
                  </a:lnTo>
                  <a:lnTo>
                    <a:pt x="439226" y="712772"/>
                  </a:lnTo>
                  <a:lnTo>
                    <a:pt x="452564" y="718800"/>
                  </a:lnTo>
                  <a:lnTo>
                    <a:pt x="468941" y="725405"/>
                  </a:lnTo>
                  <a:lnTo>
                    <a:pt x="485706" y="723932"/>
                  </a:lnTo>
                  <a:lnTo>
                    <a:pt x="500132" y="715267"/>
                  </a:lnTo>
                  <a:lnTo>
                    <a:pt x="509494" y="700298"/>
                  </a:lnTo>
                  <a:lnTo>
                    <a:pt x="516748" y="687582"/>
                  </a:lnTo>
                  <a:lnTo>
                    <a:pt x="527901" y="678895"/>
                  </a:lnTo>
                  <a:lnTo>
                    <a:pt x="541487" y="674983"/>
                  </a:lnTo>
                  <a:lnTo>
                    <a:pt x="556038" y="676591"/>
                  </a:lnTo>
                  <a:lnTo>
                    <a:pt x="573653" y="677813"/>
                  </a:lnTo>
                  <a:lnTo>
                    <a:pt x="589141" y="671230"/>
                  </a:lnTo>
                  <a:lnTo>
                    <a:pt x="600185" y="658530"/>
                  </a:lnTo>
                  <a:lnTo>
                    <a:pt x="604465" y="641399"/>
                  </a:lnTo>
                  <a:lnTo>
                    <a:pt x="607434" y="627065"/>
                  </a:lnTo>
                  <a:lnTo>
                    <a:pt x="615356" y="615355"/>
                  </a:lnTo>
                  <a:lnTo>
                    <a:pt x="627066" y="607435"/>
                  </a:lnTo>
                  <a:lnTo>
                    <a:pt x="641396" y="604468"/>
                  </a:lnTo>
                  <a:lnTo>
                    <a:pt x="658532" y="600188"/>
                  </a:lnTo>
                  <a:lnTo>
                    <a:pt x="671230" y="589143"/>
                  </a:lnTo>
                  <a:lnTo>
                    <a:pt x="677807" y="573651"/>
                  </a:lnTo>
                  <a:lnTo>
                    <a:pt x="676578" y="556030"/>
                  </a:lnTo>
                  <a:lnTo>
                    <a:pt x="674976" y="541485"/>
                  </a:lnTo>
                  <a:lnTo>
                    <a:pt x="678891" y="527902"/>
                  </a:lnTo>
                  <a:lnTo>
                    <a:pt x="687579" y="516750"/>
                  </a:lnTo>
                  <a:lnTo>
                    <a:pt x="700295" y="509497"/>
                  </a:lnTo>
                  <a:lnTo>
                    <a:pt x="715269" y="500133"/>
                  </a:lnTo>
                  <a:lnTo>
                    <a:pt x="723933" y="485705"/>
                  </a:lnTo>
                  <a:lnTo>
                    <a:pt x="725403" y="468939"/>
                  </a:lnTo>
                  <a:lnTo>
                    <a:pt x="718797" y="452567"/>
                  </a:lnTo>
                  <a:lnTo>
                    <a:pt x="712776" y="439224"/>
                  </a:lnTo>
                  <a:lnTo>
                    <a:pt x="712302" y="425095"/>
                  </a:lnTo>
                  <a:lnTo>
                    <a:pt x="717118" y="411805"/>
                  </a:lnTo>
                  <a:lnTo>
                    <a:pt x="726964" y="400977"/>
                  </a:lnTo>
                  <a:lnTo>
                    <a:pt x="738308" y="387445"/>
                  </a:lnTo>
                  <a:lnTo>
                    <a:pt x="742089" y="371046"/>
                  </a:lnTo>
                  <a:lnTo>
                    <a:pt x="738308" y="354647"/>
                  </a:lnTo>
                  <a:lnTo>
                    <a:pt x="726964" y="341115"/>
                  </a:lnTo>
                  <a:lnTo>
                    <a:pt x="717118" y="330290"/>
                  </a:lnTo>
                  <a:lnTo>
                    <a:pt x="712302" y="316996"/>
                  </a:lnTo>
                  <a:lnTo>
                    <a:pt x="712776" y="302864"/>
                  </a:lnTo>
                  <a:lnTo>
                    <a:pt x="718797" y="289525"/>
                  </a:lnTo>
                  <a:lnTo>
                    <a:pt x="725403" y="273148"/>
                  </a:lnTo>
                  <a:lnTo>
                    <a:pt x="723933" y="256383"/>
                  </a:lnTo>
                  <a:lnTo>
                    <a:pt x="715269" y="241957"/>
                  </a:lnTo>
                  <a:lnTo>
                    <a:pt x="700295" y="232595"/>
                  </a:lnTo>
                  <a:lnTo>
                    <a:pt x="687579" y="225341"/>
                  </a:lnTo>
                  <a:lnTo>
                    <a:pt x="678891" y="214188"/>
                  </a:lnTo>
                  <a:lnTo>
                    <a:pt x="674976" y="200602"/>
                  </a:lnTo>
                  <a:lnTo>
                    <a:pt x="676578" y="186051"/>
                  </a:lnTo>
                  <a:lnTo>
                    <a:pt x="677807" y="168436"/>
                  </a:lnTo>
                  <a:lnTo>
                    <a:pt x="671230" y="152948"/>
                  </a:lnTo>
                  <a:lnTo>
                    <a:pt x="658532" y="141904"/>
                  </a:lnTo>
                  <a:lnTo>
                    <a:pt x="641396" y="137624"/>
                  </a:lnTo>
                  <a:lnTo>
                    <a:pt x="627066" y="134655"/>
                  </a:lnTo>
                  <a:lnTo>
                    <a:pt x="615356" y="126733"/>
                  </a:lnTo>
                  <a:lnTo>
                    <a:pt x="607434" y="115023"/>
                  </a:lnTo>
                  <a:lnTo>
                    <a:pt x="604465" y="100693"/>
                  </a:lnTo>
                  <a:lnTo>
                    <a:pt x="600185" y="83563"/>
                  </a:lnTo>
                  <a:lnTo>
                    <a:pt x="589141" y="70866"/>
                  </a:lnTo>
                  <a:lnTo>
                    <a:pt x="573653" y="64287"/>
                  </a:lnTo>
                  <a:lnTo>
                    <a:pt x="556038" y="65511"/>
                  </a:lnTo>
                  <a:lnTo>
                    <a:pt x="541487" y="67116"/>
                  </a:lnTo>
                  <a:lnTo>
                    <a:pt x="527901" y="63198"/>
                  </a:lnTo>
                  <a:lnTo>
                    <a:pt x="516748" y="54507"/>
                  </a:lnTo>
                  <a:lnTo>
                    <a:pt x="509494" y="41794"/>
                  </a:lnTo>
                  <a:lnTo>
                    <a:pt x="500132" y="26824"/>
                  </a:lnTo>
                  <a:lnTo>
                    <a:pt x="485706" y="18160"/>
                  </a:lnTo>
                  <a:lnTo>
                    <a:pt x="468941" y="16687"/>
                  </a:lnTo>
                  <a:lnTo>
                    <a:pt x="452564" y="23292"/>
                  </a:lnTo>
                  <a:lnTo>
                    <a:pt x="439226" y="29319"/>
                  </a:lnTo>
                  <a:lnTo>
                    <a:pt x="425097" y="29794"/>
                  </a:lnTo>
                  <a:lnTo>
                    <a:pt x="411803" y="24976"/>
                  </a:lnTo>
                  <a:lnTo>
                    <a:pt x="400974" y="15125"/>
                  </a:lnTo>
                  <a:lnTo>
                    <a:pt x="387442" y="3781"/>
                  </a:lnTo>
                  <a:lnTo>
                    <a:pt x="371043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58">
              <a:extLst>
                <a:ext uri="{FF2B5EF4-FFF2-40B4-BE49-F238E27FC236}">
                  <a16:creationId xmlns:a16="http://schemas.microsoft.com/office/drawing/2014/main" id="{B9A76982-8C6B-41C1-BFB8-4586E389A3DE}"/>
                </a:ext>
              </a:extLst>
            </p:cNvPr>
            <p:cNvSpPr/>
            <p:nvPr/>
          </p:nvSpPr>
          <p:spPr>
            <a:xfrm>
              <a:off x="11979085" y="4109254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29" h="621029">
                  <a:moveTo>
                    <a:pt x="310440" y="0"/>
                  </a:moveTo>
                  <a:lnTo>
                    <a:pt x="264564" y="3365"/>
                  </a:lnTo>
                  <a:lnTo>
                    <a:pt x="220778" y="13142"/>
                  </a:lnTo>
                  <a:lnTo>
                    <a:pt x="179562" y="28851"/>
                  </a:lnTo>
                  <a:lnTo>
                    <a:pt x="141398" y="50011"/>
                  </a:lnTo>
                  <a:lnTo>
                    <a:pt x="106765" y="76141"/>
                  </a:lnTo>
                  <a:lnTo>
                    <a:pt x="76142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3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3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2" y="514097"/>
                  </a:lnTo>
                  <a:lnTo>
                    <a:pt x="106765" y="544718"/>
                  </a:lnTo>
                  <a:lnTo>
                    <a:pt x="141398" y="570849"/>
                  </a:lnTo>
                  <a:lnTo>
                    <a:pt x="179562" y="592009"/>
                  </a:lnTo>
                  <a:lnTo>
                    <a:pt x="220778" y="607717"/>
                  </a:lnTo>
                  <a:lnTo>
                    <a:pt x="264564" y="617494"/>
                  </a:lnTo>
                  <a:lnTo>
                    <a:pt x="310440" y="620860"/>
                  </a:lnTo>
                  <a:lnTo>
                    <a:pt x="356312" y="617494"/>
                  </a:lnTo>
                  <a:lnTo>
                    <a:pt x="400094" y="607717"/>
                  </a:lnTo>
                  <a:lnTo>
                    <a:pt x="441305" y="592009"/>
                  </a:lnTo>
                  <a:lnTo>
                    <a:pt x="479467" y="570849"/>
                  </a:lnTo>
                  <a:lnTo>
                    <a:pt x="514098" y="544718"/>
                  </a:lnTo>
                  <a:lnTo>
                    <a:pt x="544719" y="514097"/>
                  </a:lnTo>
                  <a:lnTo>
                    <a:pt x="570850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50" y="141395"/>
                  </a:lnTo>
                  <a:lnTo>
                    <a:pt x="544719" y="106763"/>
                  </a:lnTo>
                  <a:lnTo>
                    <a:pt x="514098" y="76141"/>
                  </a:lnTo>
                  <a:lnTo>
                    <a:pt x="479467" y="50011"/>
                  </a:lnTo>
                  <a:lnTo>
                    <a:pt x="441305" y="28851"/>
                  </a:lnTo>
                  <a:lnTo>
                    <a:pt x="400094" y="13142"/>
                  </a:lnTo>
                  <a:lnTo>
                    <a:pt x="356312" y="3365"/>
                  </a:lnTo>
                  <a:lnTo>
                    <a:pt x="31044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59">
              <a:extLst>
                <a:ext uri="{FF2B5EF4-FFF2-40B4-BE49-F238E27FC236}">
                  <a16:creationId xmlns:a16="http://schemas.microsoft.com/office/drawing/2014/main" id="{56087262-61DC-4EF3-9BE6-0F04B16EDB4B}"/>
                </a:ext>
              </a:extLst>
            </p:cNvPr>
            <p:cNvSpPr/>
            <p:nvPr/>
          </p:nvSpPr>
          <p:spPr>
            <a:xfrm>
              <a:off x="12024723" y="4154891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798" y="0"/>
                  </a:moveTo>
                  <a:lnTo>
                    <a:pt x="217263" y="4274"/>
                  </a:lnTo>
                  <a:lnTo>
                    <a:pt x="172497" y="16593"/>
                  </a:lnTo>
                  <a:lnTo>
                    <a:pt x="131255" y="36205"/>
                  </a:lnTo>
                  <a:lnTo>
                    <a:pt x="94290" y="62355"/>
                  </a:lnTo>
                  <a:lnTo>
                    <a:pt x="62355" y="94290"/>
                  </a:lnTo>
                  <a:lnTo>
                    <a:pt x="36205" y="131255"/>
                  </a:lnTo>
                  <a:lnTo>
                    <a:pt x="16593" y="172497"/>
                  </a:lnTo>
                  <a:lnTo>
                    <a:pt x="4274" y="217263"/>
                  </a:lnTo>
                  <a:lnTo>
                    <a:pt x="0" y="264798"/>
                  </a:lnTo>
                  <a:lnTo>
                    <a:pt x="4274" y="312333"/>
                  </a:lnTo>
                  <a:lnTo>
                    <a:pt x="16593" y="357098"/>
                  </a:lnTo>
                  <a:lnTo>
                    <a:pt x="36205" y="398341"/>
                  </a:lnTo>
                  <a:lnTo>
                    <a:pt x="62355" y="435306"/>
                  </a:lnTo>
                  <a:lnTo>
                    <a:pt x="94290" y="467240"/>
                  </a:lnTo>
                  <a:lnTo>
                    <a:pt x="131255" y="493390"/>
                  </a:lnTo>
                  <a:lnTo>
                    <a:pt x="172497" y="513002"/>
                  </a:lnTo>
                  <a:lnTo>
                    <a:pt x="217263" y="525322"/>
                  </a:lnTo>
                  <a:lnTo>
                    <a:pt x="264798" y="529596"/>
                  </a:lnTo>
                  <a:lnTo>
                    <a:pt x="312333" y="525322"/>
                  </a:lnTo>
                  <a:lnTo>
                    <a:pt x="357098" y="513002"/>
                  </a:lnTo>
                  <a:lnTo>
                    <a:pt x="365383" y="509063"/>
                  </a:lnTo>
                  <a:lnTo>
                    <a:pt x="264798" y="509063"/>
                  </a:lnTo>
                  <a:lnTo>
                    <a:pt x="215632" y="504091"/>
                  </a:lnTo>
                  <a:lnTo>
                    <a:pt x="169810" y="489837"/>
                  </a:lnTo>
                  <a:lnTo>
                    <a:pt x="128322" y="467289"/>
                  </a:lnTo>
                  <a:lnTo>
                    <a:pt x="92158" y="437438"/>
                  </a:lnTo>
                  <a:lnTo>
                    <a:pt x="62307" y="401273"/>
                  </a:lnTo>
                  <a:lnTo>
                    <a:pt x="39759" y="359785"/>
                  </a:lnTo>
                  <a:lnTo>
                    <a:pt x="25504" y="313963"/>
                  </a:lnTo>
                  <a:lnTo>
                    <a:pt x="20533" y="264798"/>
                  </a:lnTo>
                  <a:lnTo>
                    <a:pt x="25504" y="215629"/>
                  </a:lnTo>
                  <a:lnTo>
                    <a:pt x="39759" y="169804"/>
                  </a:lnTo>
                  <a:lnTo>
                    <a:pt x="62307" y="128314"/>
                  </a:lnTo>
                  <a:lnTo>
                    <a:pt x="92158" y="92149"/>
                  </a:lnTo>
                  <a:lnTo>
                    <a:pt x="128322" y="62297"/>
                  </a:lnTo>
                  <a:lnTo>
                    <a:pt x="169810" y="39749"/>
                  </a:lnTo>
                  <a:lnTo>
                    <a:pt x="215632" y="25494"/>
                  </a:lnTo>
                  <a:lnTo>
                    <a:pt x="264798" y="20522"/>
                  </a:lnTo>
                  <a:lnTo>
                    <a:pt x="365361" y="20522"/>
                  </a:lnTo>
                  <a:lnTo>
                    <a:pt x="357098" y="16593"/>
                  </a:lnTo>
                  <a:lnTo>
                    <a:pt x="312333" y="4274"/>
                  </a:lnTo>
                  <a:lnTo>
                    <a:pt x="264798" y="0"/>
                  </a:lnTo>
                  <a:close/>
                </a:path>
                <a:path w="530225" h="530225">
                  <a:moveTo>
                    <a:pt x="365361" y="20522"/>
                  </a:moveTo>
                  <a:lnTo>
                    <a:pt x="264798" y="20522"/>
                  </a:lnTo>
                  <a:lnTo>
                    <a:pt x="313963" y="25494"/>
                  </a:lnTo>
                  <a:lnTo>
                    <a:pt x="359785" y="39749"/>
                  </a:lnTo>
                  <a:lnTo>
                    <a:pt x="401273" y="62297"/>
                  </a:lnTo>
                  <a:lnTo>
                    <a:pt x="437438" y="92149"/>
                  </a:lnTo>
                  <a:lnTo>
                    <a:pt x="467289" y="128314"/>
                  </a:lnTo>
                  <a:lnTo>
                    <a:pt x="489837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7" y="359785"/>
                  </a:lnTo>
                  <a:lnTo>
                    <a:pt x="467289" y="401273"/>
                  </a:lnTo>
                  <a:lnTo>
                    <a:pt x="437438" y="437438"/>
                  </a:lnTo>
                  <a:lnTo>
                    <a:pt x="401273" y="467289"/>
                  </a:lnTo>
                  <a:lnTo>
                    <a:pt x="359785" y="489837"/>
                  </a:lnTo>
                  <a:lnTo>
                    <a:pt x="313963" y="504091"/>
                  </a:lnTo>
                  <a:lnTo>
                    <a:pt x="264798" y="509063"/>
                  </a:lnTo>
                  <a:lnTo>
                    <a:pt x="365383" y="509063"/>
                  </a:lnTo>
                  <a:lnTo>
                    <a:pt x="435306" y="467240"/>
                  </a:lnTo>
                  <a:lnTo>
                    <a:pt x="467240" y="435306"/>
                  </a:lnTo>
                  <a:lnTo>
                    <a:pt x="493390" y="398341"/>
                  </a:lnTo>
                  <a:lnTo>
                    <a:pt x="513002" y="357098"/>
                  </a:lnTo>
                  <a:lnTo>
                    <a:pt x="525322" y="312333"/>
                  </a:lnTo>
                  <a:lnTo>
                    <a:pt x="529596" y="264798"/>
                  </a:lnTo>
                  <a:lnTo>
                    <a:pt x="525322" y="217263"/>
                  </a:lnTo>
                  <a:lnTo>
                    <a:pt x="513002" y="172497"/>
                  </a:lnTo>
                  <a:lnTo>
                    <a:pt x="493390" y="131255"/>
                  </a:lnTo>
                  <a:lnTo>
                    <a:pt x="467240" y="94290"/>
                  </a:lnTo>
                  <a:lnTo>
                    <a:pt x="435306" y="62355"/>
                  </a:lnTo>
                  <a:lnTo>
                    <a:pt x="398341" y="36205"/>
                  </a:lnTo>
                  <a:lnTo>
                    <a:pt x="365361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60">
              <a:extLst>
                <a:ext uri="{FF2B5EF4-FFF2-40B4-BE49-F238E27FC236}">
                  <a16:creationId xmlns:a16="http://schemas.microsoft.com/office/drawing/2014/main" id="{D86B6A9C-2350-4BE7-A1FD-9F9794D760F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98505" y="4109257"/>
              <a:ext cx="80583" cy="80583"/>
            </a:xfrm>
            <a:prstGeom prst="rect">
              <a:avLst/>
            </a:prstGeom>
          </p:spPr>
        </p:pic>
        <p:pic>
          <p:nvPicPr>
            <p:cNvPr id="177" name="object 61">
              <a:extLst>
                <a:ext uri="{FF2B5EF4-FFF2-40B4-BE49-F238E27FC236}">
                  <a16:creationId xmlns:a16="http://schemas.microsoft.com/office/drawing/2014/main" id="{665AE963-ABA6-4278-8B42-A4BCCE68DC5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0563" y="4241120"/>
              <a:ext cx="63746" cy="63746"/>
            </a:xfrm>
            <a:prstGeom prst="rect">
              <a:avLst/>
            </a:prstGeom>
          </p:spPr>
        </p:pic>
        <p:sp>
          <p:nvSpPr>
            <p:cNvPr id="178" name="object 62">
              <a:extLst>
                <a:ext uri="{FF2B5EF4-FFF2-40B4-BE49-F238E27FC236}">
                  <a16:creationId xmlns:a16="http://schemas.microsoft.com/office/drawing/2014/main" id="{1CF80A06-5903-4749-A367-71E699685E60}"/>
                </a:ext>
              </a:extLst>
            </p:cNvPr>
            <p:cNvSpPr/>
            <p:nvPr/>
          </p:nvSpPr>
          <p:spPr>
            <a:xfrm>
              <a:off x="11955132" y="4705571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5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49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49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5" h="52704">
                  <a:moveTo>
                    <a:pt x="683679" y="26047"/>
                  </a:moveTo>
                  <a:lnTo>
                    <a:pt x="681634" y="15913"/>
                  </a:lnTo>
                  <a:lnTo>
                    <a:pt x="676059" y="7632"/>
                  </a:lnTo>
                  <a:lnTo>
                    <a:pt x="667791" y="2057"/>
                  </a:lnTo>
                  <a:lnTo>
                    <a:pt x="657656" y="0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53" y="15913"/>
                  </a:lnTo>
                  <a:lnTo>
                    <a:pt x="631609" y="26047"/>
                  </a:lnTo>
                  <a:lnTo>
                    <a:pt x="633653" y="36182"/>
                  </a:lnTo>
                  <a:lnTo>
                    <a:pt x="639229" y="44462"/>
                  </a:lnTo>
                  <a:lnTo>
                    <a:pt x="647509" y="50038"/>
                  </a:lnTo>
                  <a:lnTo>
                    <a:pt x="657656" y="52082"/>
                  </a:lnTo>
                  <a:lnTo>
                    <a:pt x="667791" y="50038"/>
                  </a:lnTo>
                  <a:lnTo>
                    <a:pt x="676059" y="44462"/>
                  </a:lnTo>
                  <a:lnTo>
                    <a:pt x="681634" y="36182"/>
                  </a:lnTo>
                  <a:lnTo>
                    <a:pt x="683679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63">
              <a:extLst>
                <a:ext uri="{FF2B5EF4-FFF2-40B4-BE49-F238E27FC236}">
                  <a16:creationId xmlns:a16="http://schemas.microsoft.com/office/drawing/2014/main" id="{55D28792-0269-48AE-AA5C-CDA1E8CC1530}"/>
                </a:ext>
              </a:extLst>
            </p:cNvPr>
            <p:cNvSpPr/>
            <p:nvPr/>
          </p:nvSpPr>
          <p:spPr>
            <a:xfrm>
              <a:off x="11906885" y="4170647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97" y="474560"/>
                  </a:moveTo>
                  <a:lnTo>
                    <a:pt x="53213" y="463778"/>
                  </a:lnTo>
                  <a:lnTo>
                    <a:pt x="47282" y="454977"/>
                  </a:lnTo>
                  <a:lnTo>
                    <a:pt x="38468" y="449046"/>
                  </a:lnTo>
                  <a:lnTo>
                    <a:pt x="27686" y="446862"/>
                  </a:lnTo>
                  <a:lnTo>
                    <a:pt x="16916" y="449046"/>
                  </a:lnTo>
                  <a:lnTo>
                    <a:pt x="8115" y="454977"/>
                  </a:lnTo>
                  <a:lnTo>
                    <a:pt x="2184" y="463778"/>
                  </a:lnTo>
                  <a:lnTo>
                    <a:pt x="0" y="474560"/>
                  </a:lnTo>
                  <a:lnTo>
                    <a:pt x="2184" y="485343"/>
                  </a:lnTo>
                  <a:lnTo>
                    <a:pt x="8115" y="494144"/>
                  </a:lnTo>
                  <a:lnTo>
                    <a:pt x="16916" y="500075"/>
                  </a:lnTo>
                  <a:lnTo>
                    <a:pt x="27686" y="502259"/>
                  </a:lnTo>
                  <a:lnTo>
                    <a:pt x="38468" y="500075"/>
                  </a:lnTo>
                  <a:lnTo>
                    <a:pt x="47282" y="494144"/>
                  </a:lnTo>
                  <a:lnTo>
                    <a:pt x="53213" y="485343"/>
                  </a:lnTo>
                  <a:lnTo>
                    <a:pt x="55397" y="474560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40"/>
                  </a:lnTo>
                  <a:lnTo>
                    <a:pt x="546442" y="205155"/>
                  </a:lnTo>
                  <a:lnTo>
                    <a:pt x="537692" y="200863"/>
                  </a:lnTo>
                  <a:lnTo>
                    <a:pt x="445249" y="184785"/>
                  </a:lnTo>
                  <a:lnTo>
                    <a:pt x="440512" y="181140"/>
                  </a:lnTo>
                  <a:lnTo>
                    <a:pt x="401332" y="95859"/>
                  </a:lnTo>
                  <a:lnTo>
                    <a:pt x="394944" y="88506"/>
                  </a:lnTo>
                  <a:lnTo>
                    <a:pt x="386194" y="85864"/>
                  </a:lnTo>
                  <a:lnTo>
                    <a:pt x="377291" y="88011"/>
                  </a:lnTo>
                  <a:lnTo>
                    <a:pt x="370497" y="95021"/>
                  </a:lnTo>
                  <a:lnTo>
                    <a:pt x="326656" y="177965"/>
                  </a:lnTo>
                  <a:lnTo>
                    <a:pt x="321716" y="181356"/>
                  </a:lnTo>
                  <a:lnTo>
                    <a:pt x="228523" y="192252"/>
                  </a:lnTo>
                  <a:lnTo>
                    <a:pt x="219544" y="196049"/>
                  </a:lnTo>
                  <a:lnTo>
                    <a:pt x="214325" y="203568"/>
                  </a:lnTo>
                  <a:lnTo>
                    <a:pt x="213614" y="212686"/>
                  </a:lnTo>
                  <a:lnTo>
                    <a:pt x="218186" y="221310"/>
                  </a:lnTo>
                  <a:lnTo>
                    <a:pt x="283514" y="288645"/>
                  </a:lnTo>
                  <a:lnTo>
                    <a:pt x="285216" y="294386"/>
                  </a:lnTo>
                  <a:lnTo>
                    <a:pt x="266788" y="386384"/>
                  </a:lnTo>
                  <a:lnTo>
                    <a:pt x="267627" y="396100"/>
                  </a:lnTo>
                  <a:lnTo>
                    <a:pt x="273151" y="403390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67"/>
                  </a:lnTo>
                  <a:lnTo>
                    <a:pt x="381431" y="364032"/>
                  </a:lnTo>
                  <a:lnTo>
                    <a:pt x="463245" y="409994"/>
                  </a:lnTo>
                  <a:lnTo>
                    <a:pt x="472744" y="412203"/>
                  </a:lnTo>
                  <a:lnTo>
                    <a:pt x="481380" y="409181"/>
                  </a:lnTo>
                  <a:lnTo>
                    <a:pt x="487311" y="402221"/>
                  </a:lnTo>
                  <a:lnTo>
                    <a:pt x="488683" y="392557"/>
                  </a:lnTo>
                  <a:lnTo>
                    <a:pt x="475411" y="299681"/>
                  </a:lnTo>
                  <a:lnTo>
                    <a:pt x="477405" y="294043"/>
                  </a:lnTo>
                  <a:lnTo>
                    <a:pt x="546404" y="230454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100"/>
                  </a:moveTo>
                  <a:lnTo>
                    <a:pt x="753706" y="11671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04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71"/>
                  </a:lnTo>
                  <a:lnTo>
                    <a:pt x="717016" y="19100"/>
                  </a:lnTo>
                  <a:lnTo>
                    <a:pt x="718515" y="26530"/>
                  </a:lnTo>
                  <a:lnTo>
                    <a:pt x="722604" y="32600"/>
                  </a:lnTo>
                  <a:lnTo>
                    <a:pt x="728675" y="36690"/>
                  </a:lnTo>
                  <a:lnTo>
                    <a:pt x="736104" y="38201"/>
                  </a:lnTo>
                  <a:lnTo>
                    <a:pt x="743546" y="36690"/>
                  </a:lnTo>
                  <a:lnTo>
                    <a:pt x="749617" y="32600"/>
                  </a:lnTo>
                  <a:lnTo>
                    <a:pt x="753706" y="26530"/>
                  </a:lnTo>
                  <a:lnTo>
                    <a:pt x="755205" y="1910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object 52">
            <a:extLst>
              <a:ext uri="{FF2B5EF4-FFF2-40B4-BE49-F238E27FC236}">
                <a16:creationId xmlns:a16="http://schemas.microsoft.com/office/drawing/2014/main" id="{998F2815-A6DC-4EBB-A0A2-1165DFA8ECB2}"/>
              </a:ext>
            </a:extLst>
          </p:cNvPr>
          <p:cNvGrpSpPr/>
          <p:nvPr/>
        </p:nvGrpSpPr>
        <p:grpSpPr>
          <a:xfrm>
            <a:off x="1569043" y="6973571"/>
            <a:ext cx="4356735" cy="4091304"/>
            <a:chOff x="1569043" y="6563530"/>
            <a:chExt cx="4356735" cy="4091304"/>
          </a:xfrm>
        </p:grpSpPr>
        <p:sp>
          <p:nvSpPr>
            <p:cNvPr id="100" name="object 53">
              <a:extLst>
                <a:ext uri="{FF2B5EF4-FFF2-40B4-BE49-F238E27FC236}">
                  <a16:creationId xmlns:a16="http://schemas.microsoft.com/office/drawing/2014/main" id="{D942C83A-89B8-4D6D-94A5-6048E16F0C33}"/>
                </a:ext>
              </a:extLst>
            </p:cNvPr>
            <p:cNvSpPr/>
            <p:nvPr/>
          </p:nvSpPr>
          <p:spPr>
            <a:xfrm>
              <a:off x="2568943" y="7405782"/>
              <a:ext cx="2356485" cy="3165475"/>
            </a:xfrm>
            <a:custGeom>
              <a:avLst/>
              <a:gdLst/>
              <a:ahLst/>
              <a:cxnLst/>
              <a:rect l="l" t="t" r="r" b="b"/>
              <a:pathLst>
                <a:path w="2356485" h="3165475">
                  <a:moveTo>
                    <a:pt x="11277" y="499440"/>
                  </a:moveTo>
                  <a:lnTo>
                    <a:pt x="8737" y="496900"/>
                  </a:lnTo>
                  <a:lnTo>
                    <a:pt x="2527" y="496900"/>
                  </a:lnTo>
                  <a:lnTo>
                    <a:pt x="0" y="499440"/>
                  </a:lnTo>
                  <a:lnTo>
                    <a:pt x="0" y="505726"/>
                  </a:lnTo>
                  <a:lnTo>
                    <a:pt x="2527" y="508266"/>
                  </a:lnTo>
                  <a:lnTo>
                    <a:pt x="8737" y="508266"/>
                  </a:lnTo>
                  <a:lnTo>
                    <a:pt x="11277" y="505726"/>
                  </a:lnTo>
                  <a:lnTo>
                    <a:pt x="11277" y="502564"/>
                  </a:lnTo>
                  <a:lnTo>
                    <a:pt x="11277" y="499440"/>
                  </a:lnTo>
                  <a:close/>
                </a:path>
                <a:path w="2356485" h="3165475">
                  <a:moveTo>
                    <a:pt x="187159" y="73736"/>
                  </a:moveTo>
                  <a:lnTo>
                    <a:pt x="182473" y="69024"/>
                  </a:lnTo>
                  <a:lnTo>
                    <a:pt x="170878" y="69024"/>
                  </a:lnTo>
                  <a:lnTo>
                    <a:pt x="166154" y="73736"/>
                  </a:lnTo>
                  <a:lnTo>
                    <a:pt x="166154" y="79603"/>
                  </a:lnTo>
                  <a:lnTo>
                    <a:pt x="166154" y="85471"/>
                  </a:lnTo>
                  <a:lnTo>
                    <a:pt x="170878" y="90195"/>
                  </a:lnTo>
                  <a:lnTo>
                    <a:pt x="182473" y="90195"/>
                  </a:lnTo>
                  <a:lnTo>
                    <a:pt x="187159" y="85471"/>
                  </a:lnTo>
                  <a:lnTo>
                    <a:pt x="187159" y="73736"/>
                  </a:lnTo>
                  <a:close/>
                </a:path>
                <a:path w="2356485" h="3165475">
                  <a:moveTo>
                    <a:pt x="190779" y="6286"/>
                  </a:moveTo>
                  <a:lnTo>
                    <a:pt x="184454" y="0"/>
                  </a:lnTo>
                  <a:lnTo>
                    <a:pt x="168871" y="0"/>
                  </a:lnTo>
                  <a:lnTo>
                    <a:pt x="162547" y="6286"/>
                  </a:lnTo>
                  <a:lnTo>
                    <a:pt x="162547" y="14033"/>
                  </a:lnTo>
                  <a:lnTo>
                    <a:pt x="162547" y="21793"/>
                  </a:lnTo>
                  <a:lnTo>
                    <a:pt x="168871" y="28105"/>
                  </a:lnTo>
                  <a:lnTo>
                    <a:pt x="184454" y="28105"/>
                  </a:lnTo>
                  <a:lnTo>
                    <a:pt x="190779" y="21793"/>
                  </a:lnTo>
                  <a:lnTo>
                    <a:pt x="190779" y="6286"/>
                  </a:lnTo>
                  <a:close/>
                </a:path>
                <a:path w="2356485" h="3165475">
                  <a:moveTo>
                    <a:pt x="200202" y="43738"/>
                  </a:moveTo>
                  <a:lnTo>
                    <a:pt x="193865" y="37439"/>
                  </a:lnTo>
                  <a:lnTo>
                    <a:pt x="178282" y="37439"/>
                  </a:lnTo>
                  <a:lnTo>
                    <a:pt x="171958" y="43738"/>
                  </a:lnTo>
                  <a:lnTo>
                    <a:pt x="171958" y="51511"/>
                  </a:lnTo>
                  <a:lnTo>
                    <a:pt x="171958" y="59258"/>
                  </a:lnTo>
                  <a:lnTo>
                    <a:pt x="178282" y="65544"/>
                  </a:lnTo>
                  <a:lnTo>
                    <a:pt x="193865" y="65544"/>
                  </a:lnTo>
                  <a:lnTo>
                    <a:pt x="200202" y="59258"/>
                  </a:lnTo>
                  <a:lnTo>
                    <a:pt x="200202" y="43738"/>
                  </a:lnTo>
                  <a:close/>
                </a:path>
                <a:path w="2356485" h="3165475">
                  <a:moveTo>
                    <a:pt x="223735" y="2594038"/>
                  </a:moveTo>
                  <a:lnTo>
                    <a:pt x="217411" y="2587764"/>
                  </a:lnTo>
                  <a:lnTo>
                    <a:pt x="201815" y="2587764"/>
                  </a:lnTo>
                  <a:lnTo>
                    <a:pt x="195491" y="2594038"/>
                  </a:lnTo>
                  <a:lnTo>
                    <a:pt x="195491" y="2601798"/>
                  </a:lnTo>
                  <a:lnTo>
                    <a:pt x="195491" y="2609558"/>
                  </a:lnTo>
                  <a:lnTo>
                    <a:pt x="201815" y="2615844"/>
                  </a:lnTo>
                  <a:lnTo>
                    <a:pt x="217411" y="2615844"/>
                  </a:lnTo>
                  <a:lnTo>
                    <a:pt x="223735" y="2609558"/>
                  </a:lnTo>
                  <a:lnTo>
                    <a:pt x="223735" y="2594038"/>
                  </a:lnTo>
                  <a:close/>
                </a:path>
                <a:path w="2356485" h="3165475">
                  <a:moveTo>
                    <a:pt x="261391" y="2626169"/>
                  </a:moveTo>
                  <a:lnTo>
                    <a:pt x="255066" y="2619883"/>
                  </a:lnTo>
                  <a:lnTo>
                    <a:pt x="239483" y="2619883"/>
                  </a:lnTo>
                  <a:lnTo>
                    <a:pt x="233159" y="2626169"/>
                  </a:lnTo>
                  <a:lnTo>
                    <a:pt x="233159" y="2633916"/>
                  </a:lnTo>
                  <a:lnTo>
                    <a:pt x="233159" y="2641689"/>
                  </a:lnTo>
                  <a:lnTo>
                    <a:pt x="239483" y="2647962"/>
                  </a:lnTo>
                  <a:lnTo>
                    <a:pt x="255066" y="2647962"/>
                  </a:lnTo>
                  <a:lnTo>
                    <a:pt x="261391" y="2641689"/>
                  </a:lnTo>
                  <a:lnTo>
                    <a:pt x="261391" y="2626169"/>
                  </a:lnTo>
                  <a:close/>
                </a:path>
                <a:path w="2356485" h="3165475">
                  <a:moveTo>
                    <a:pt x="261391" y="2584005"/>
                  </a:moveTo>
                  <a:lnTo>
                    <a:pt x="255066" y="2577719"/>
                  </a:lnTo>
                  <a:lnTo>
                    <a:pt x="239483" y="2577719"/>
                  </a:lnTo>
                  <a:lnTo>
                    <a:pt x="233159" y="2584005"/>
                  </a:lnTo>
                  <a:lnTo>
                    <a:pt x="233159" y="2591765"/>
                  </a:lnTo>
                  <a:lnTo>
                    <a:pt x="233159" y="2599537"/>
                  </a:lnTo>
                  <a:lnTo>
                    <a:pt x="239483" y="2605811"/>
                  </a:lnTo>
                  <a:lnTo>
                    <a:pt x="255066" y="2605811"/>
                  </a:lnTo>
                  <a:lnTo>
                    <a:pt x="261391" y="2599537"/>
                  </a:lnTo>
                  <a:lnTo>
                    <a:pt x="261391" y="2584005"/>
                  </a:lnTo>
                  <a:close/>
                </a:path>
                <a:path w="2356485" h="3165475">
                  <a:moveTo>
                    <a:pt x="296113" y="2621483"/>
                  </a:moveTo>
                  <a:lnTo>
                    <a:pt x="289775" y="2615184"/>
                  </a:lnTo>
                  <a:lnTo>
                    <a:pt x="274193" y="2615184"/>
                  </a:lnTo>
                  <a:lnTo>
                    <a:pt x="267868" y="2621483"/>
                  </a:lnTo>
                  <a:lnTo>
                    <a:pt x="267868" y="2629243"/>
                  </a:lnTo>
                  <a:lnTo>
                    <a:pt x="267868" y="2637002"/>
                  </a:lnTo>
                  <a:lnTo>
                    <a:pt x="274193" y="2643301"/>
                  </a:lnTo>
                  <a:lnTo>
                    <a:pt x="289775" y="2643301"/>
                  </a:lnTo>
                  <a:lnTo>
                    <a:pt x="296113" y="2637002"/>
                  </a:lnTo>
                  <a:lnTo>
                    <a:pt x="296113" y="2621483"/>
                  </a:lnTo>
                  <a:close/>
                </a:path>
                <a:path w="2356485" h="3165475">
                  <a:moveTo>
                    <a:pt x="349453" y="2579332"/>
                  </a:moveTo>
                  <a:lnTo>
                    <a:pt x="343128" y="2573032"/>
                  </a:lnTo>
                  <a:lnTo>
                    <a:pt x="327533" y="2573032"/>
                  </a:lnTo>
                  <a:lnTo>
                    <a:pt x="321208" y="2579332"/>
                  </a:lnTo>
                  <a:lnTo>
                    <a:pt x="321208" y="2587079"/>
                  </a:lnTo>
                  <a:lnTo>
                    <a:pt x="321208" y="2594851"/>
                  </a:lnTo>
                  <a:lnTo>
                    <a:pt x="327533" y="2601125"/>
                  </a:lnTo>
                  <a:lnTo>
                    <a:pt x="343128" y="2601125"/>
                  </a:lnTo>
                  <a:lnTo>
                    <a:pt x="349453" y="2594851"/>
                  </a:lnTo>
                  <a:lnTo>
                    <a:pt x="349453" y="2579332"/>
                  </a:lnTo>
                  <a:close/>
                </a:path>
                <a:path w="2356485" h="3165475">
                  <a:moveTo>
                    <a:pt x="380834" y="2594038"/>
                  </a:moveTo>
                  <a:lnTo>
                    <a:pt x="374510" y="2587764"/>
                  </a:lnTo>
                  <a:lnTo>
                    <a:pt x="358914" y="2587764"/>
                  </a:lnTo>
                  <a:lnTo>
                    <a:pt x="352590" y="2594038"/>
                  </a:lnTo>
                  <a:lnTo>
                    <a:pt x="352590" y="2601798"/>
                  </a:lnTo>
                  <a:lnTo>
                    <a:pt x="352590" y="2609558"/>
                  </a:lnTo>
                  <a:lnTo>
                    <a:pt x="358914" y="2615844"/>
                  </a:lnTo>
                  <a:lnTo>
                    <a:pt x="374510" y="2615844"/>
                  </a:lnTo>
                  <a:lnTo>
                    <a:pt x="380834" y="2609558"/>
                  </a:lnTo>
                  <a:lnTo>
                    <a:pt x="380834" y="2594038"/>
                  </a:lnTo>
                  <a:close/>
                </a:path>
                <a:path w="2356485" h="3165475">
                  <a:moveTo>
                    <a:pt x="463169" y="328079"/>
                  </a:moveTo>
                  <a:lnTo>
                    <a:pt x="460641" y="325526"/>
                  </a:lnTo>
                  <a:lnTo>
                    <a:pt x="454431" y="325526"/>
                  </a:lnTo>
                  <a:lnTo>
                    <a:pt x="451891" y="328079"/>
                  </a:lnTo>
                  <a:lnTo>
                    <a:pt x="451891" y="334352"/>
                  </a:lnTo>
                  <a:lnTo>
                    <a:pt x="454431" y="336905"/>
                  </a:lnTo>
                  <a:lnTo>
                    <a:pt x="460641" y="336905"/>
                  </a:lnTo>
                  <a:lnTo>
                    <a:pt x="463169" y="334352"/>
                  </a:lnTo>
                  <a:lnTo>
                    <a:pt x="463169" y="331216"/>
                  </a:lnTo>
                  <a:lnTo>
                    <a:pt x="463169" y="328079"/>
                  </a:lnTo>
                  <a:close/>
                </a:path>
                <a:path w="2356485" h="3165475">
                  <a:moveTo>
                    <a:pt x="482155" y="292569"/>
                  </a:moveTo>
                  <a:lnTo>
                    <a:pt x="477456" y="287845"/>
                  </a:lnTo>
                  <a:lnTo>
                    <a:pt x="465861" y="287845"/>
                  </a:lnTo>
                  <a:lnTo>
                    <a:pt x="461149" y="292569"/>
                  </a:lnTo>
                  <a:lnTo>
                    <a:pt x="461149" y="298424"/>
                  </a:lnTo>
                  <a:lnTo>
                    <a:pt x="461149" y="304292"/>
                  </a:lnTo>
                  <a:lnTo>
                    <a:pt x="465861" y="309003"/>
                  </a:lnTo>
                  <a:lnTo>
                    <a:pt x="477456" y="309003"/>
                  </a:lnTo>
                  <a:lnTo>
                    <a:pt x="482155" y="304292"/>
                  </a:lnTo>
                  <a:lnTo>
                    <a:pt x="482155" y="292569"/>
                  </a:lnTo>
                  <a:close/>
                </a:path>
                <a:path w="2356485" h="3165475">
                  <a:moveTo>
                    <a:pt x="485775" y="253580"/>
                  </a:moveTo>
                  <a:lnTo>
                    <a:pt x="479450" y="247294"/>
                  </a:lnTo>
                  <a:lnTo>
                    <a:pt x="463867" y="247294"/>
                  </a:lnTo>
                  <a:lnTo>
                    <a:pt x="457530" y="253580"/>
                  </a:lnTo>
                  <a:lnTo>
                    <a:pt x="457530" y="261340"/>
                  </a:lnTo>
                  <a:lnTo>
                    <a:pt x="457530" y="269100"/>
                  </a:lnTo>
                  <a:lnTo>
                    <a:pt x="463867" y="275386"/>
                  </a:lnTo>
                  <a:lnTo>
                    <a:pt x="479450" y="275386"/>
                  </a:lnTo>
                  <a:lnTo>
                    <a:pt x="485775" y="269100"/>
                  </a:lnTo>
                  <a:lnTo>
                    <a:pt x="485775" y="253580"/>
                  </a:lnTo>
                  <a:close/>
                </a:path>
                <a:path w="2356485" h="3165475">
                  <a:moveTo>
                    <a:pt x="514032" y="225475"/>
                  </a:moveTo>
                  <a:lnTo>
                    <a:pt x="507695" y="219189"/>
                  </a:lnTo>
                  <a:lnTo>
                    <a:pt x="492112" y="219189"/>
                  </a:lnTo>
                  <a:lnTo>
                    <a:pt x="485775" y="225475"/>
                  </a:lnTo>
                  <a:lnTo>
                    <a:pt x="485775" y="233222"/>
                  </a:lnTo>
                  <a:lnTo>
                    <a:pt x="485775" y="240995"/>
                  </a:lnTo>
                  <a:lnTo>
                    <a:pt x="492112" y="247281"/>
                  </a:lnTo>
                  <a:lnTo>
                    <a:pt x="507695" y="247281"/>
                  </a:lnTo>
                  <a:lnTo>
                    <a:pt x="514032" y="240995"/>
                  </a:lnTo>
                  <a:lnTo>
                    <a:pt x="514032" y="225475"/>
                  </a:lnTo>
                  <a:close/>
                </a:path>
                <a:path w="2356485" h="3165475">
                  <a:moveTo>
                    <a:pt x="1292301" y="3143262"/>
                  </a:moveTo>
                  <a:lnTo>
                    <a:pt x="1285976" y="3136963"/>
                  </a:lnTo>
                  <a:lnTo>
                    <a:pt x="1270381" y="3136963"/>
                  </a:lnTo>
                  <a:lnTo>
                    <a:pt x="1264056" y="3143262"/>
                  </a:lnTo>
                  <a:lnTo>
                    <a:pt x="1264056" y="3151009"/>
                  </a:lnTo>
                  <a:lnTo>
                    <a:pt x="1264056" y="3158756"/>
                  </a:lnTo>
                  <a:lnTo>
                    <a:pt x="1270381" y="3165056"/>
                  </a:lnTo>
                  <a:lnTo>
                    <a:pt x="1285976" y="3165056"/>
                  </a:lnTo>
                  <a:lnTo>
                    <a:pt x="1292301" y="3158756"/>
                  </a:lnTo>
                  <a:lnTo>
                    <a:pt x="1292301" y="3143262"/>
                  </a:lnTo>
                  <a:close/>
                </a:path>
                <a:path w="2356485" h="3165475">
                  <a:moveTo>
                    <a:pt x="2307513" y="2945422"/>
                  </a:moveTo>
                  <a:lnTo>
                    <a:pt x="2303653" y="2941574"/>
                  </a:lnTo>
                  <a:lnTo>
                    <a:pt x="2294128" y="2941574"/>
                  </a:lnTo>
                  <a:lnTo>
                    <a:pt x="2290254" y="2945422"/>
                  </a:lnTo>
                  <a:lnTo>
                    <a:pt x="2290254" y="2950172"/>
                  </a:lnTo>
                  <a:lnTo>
                    <a:pt x="2290254" y="2954909"/>
                  </a:lnTo>
                  <a:lnTo>
                    <a:pt x="2294128" y="2958757"/>
                  </a:lnTo>
                  <a:lnTo>
                    <a:pt x="2303653" y="2958757"/>
                  </a:lnTo>
                  <a:lnTo>
                    <a:pt x="2307513" y="2954909"/>
                  </a:lnTo>
                  <a:lnTo>
                    <a:pt x="2307513" y="2945422"/>
                  </a:lnTo>
                  <a:close/>
                </a:path>
                <a:path w="2356485" h="3165475">
                  <a:moveTo>
                    <a:pt x="2356154" y="2984284"/>
                  </a:moveTo>
                  <a:lnTo>
                    <a:pt x="2349817" y="2977997"/>
                  </a:lnTo>
                  <a:lnTo>
                    <a:pt x="2334247" y="2977997"/>
                  </a:lnTo>
                  <a:lnTo>
                    <a:pt x="2327922" y="2984284"/>
                  </a:lnTo>
                  <a:lnTo>
                    <a:pt x="2327922" y="2992043"/>
                  </a:lnTo>
                  <a:lnTo>
                    <a:pt x="2327922" y="2999816"/>
                  </a:lnTo>
                  <a:lnTo>
                    <a:pt x="2334247" y="3006090"/>
                  </a:lnTo>
                  <a:lnTo>
                    <a:pt x="2349817" y="3006090"/>
                  </a:lnTo>
                  <a:lnTo>
                    <a:pt x="2356154" y="2999816"/>
                  </a:lnTo>
                  <a:lnTo>
                    <a:pt x="2356154" y="2984284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54">
              <a:extLst>
                <a:ext uri="{FF2B5EF4-FFF2-40B4-BE49-F238E27FC236}">
                  <a16:creationId xmlns:a16="http://schemas.microsoft.com/office/drawing/2014/main" id="{DBA93BF4-97F1-4F78-A1E4-74358F16EC0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24304" y="6563530"/>
              <a:ext cx="485949" cy="437552"/>
            </a:xfrm>
            <a:prstGeom prst="rect">
              <a:avLst/>
            </a:prstGeom>
          </p:spPr>
        </p:pic>
        <p:pic>
          <p:nvPicPr>
            <p:cNvPr id="102" name="object 55">
              <a:extLst>
                <a:ext uri="{FF2B5EF4-FFF2-40B4-BE49-F238E27FC236}">
                  <a16:creationId xmlns:a16="http://schemas.microsoft.com/office/drawing/2014/main" id="{0A836926-3256-4874-8153-1123B4D40B6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69043" y="6575895"/>
              <a:ext cx="4356366" cy="4078592"/>
            </a:xfrm>
            <a:prstGeom prst="rect">
              <a:avLst/>
            </a:prstGeom>
          </p:spPr>
        </p:pic>
        <p:sp>
          <p:nvSpPr>
            <p:cNvPr id="103" name="object 56">
              <a:extLst>
                <a:ext uri="{FF2B5EF4-FFF2-40B4-BE49-F238E27FC236}">
                  <a16:creationId xmlns:a16="http://schemas.microsoft.com/office/drawing/2014/main" id="{DE8741E6-72AA-42FA-9EC9-3E2B571FB132}"/>
                </a:ext>
              </a:extLst>
            </p:cNvPr>
            <p:cNvSpPr/>
            <p:nvPr/>
          </p:nvSpPr>
          <p:spPr>
            <a:xfrm>
              <a:off x="3329000" y="7867872"/>
              <a:ext cx="902969" cy="688975"/>
            </a:xfrm>
            <a:custGeom>
              <a:avLst/>
              <a:gdLst/>
              <a:ahLst/>
              <a:cxnLst/>
              <a:rect l="l" t="t" r="r" b="b"/>
              <a:pathLst>
                <a:path w="902970" h="688975">
                  <a:moveTo>
                    <a:pt x="685368" y="655866"/>
                  </a:moveTo>
                  <a:lnTo>
                    <a:pt x="656526" y="571614"/>
                  </a:lnTo>
                  <a:lnTo>
                    <a:pt x="604456" y="419531"/>
                  </a:lnTo>
                  <a:lnTo>
                    <a:pt x="529628" y="200914"/>
                  </a:lnTo>
                  <a:lnTo>
                    <a:pt x="460844" y="0"/>
                  </a:lnTo>
                  <a:lnTo>
                    <a:pt x="404901" y="0"/>
                  </a:lnTo>
                  <a:lnTo>
                    <a:pt x="404901" y="419531"/>
                  </a:lnTo>
                  <a:lnTo>
                    <a:pt x="274472" y="419531"/>
                  </a:lnTo>
                  <a:lnTo>
                    <a:pt x="342633" y="200914"/>
                  </a:lnTo>
                  <a:lnTo>
                    <a:pt x="404901" y="419531"/>
                  </a:lnTo>
                  <a:lnTo>
                    <a:pt x="404901" y="0"/>
                  </a:lnTo>
                  <a:lnTo>
                    <a:pt x="234861" y="0"/>
                  </a:lnTo>
                  <a:lnTo>
                    <a:pt x="0" y="677976"/>
                  </a:lnTo>
                  <a:lnTo>
                    <a:pt x="193497" y="679450"/>
                  </a:lnTo>
                  <a:lnTo>
                    <a:pt x="227114" y="571614"/>
                  </a:lnTo>
                  <a:lnTo>
                    <a:pt x="448297" y="571614"/>
                  </a:lnTo>
                  <a:lnTo>
                    <a:pt x="481482" y="688365"/>
                  </a:lnTo>
                  <a:lnTo>
                    <a:pt x="685368" y="655866"/>
                  </a:lnTo>
                  <a:close/>
                </a:path>
                <a:path w="902970" h="688975">
                  <a:moveTo>
                    <a:pt x="902462" y="12"/>
                  </a:moveTo>
                  <a:lnTo>
                    <a:pt x="700112" y="12"/>
                  </a:lnTo>
                  <a:lnTo>
                    <a:pt x="700112" y="679475"/>
                  </a:lnTo>
                  <a:lnTo>
                    <a:pt x="902462" y="679475"/>
                  </a:lnTo>
                  <a:lnTo>
                    <a:pt x="902462" y="12"/>
                  </a:lnTo>
                  <a:close/>
                </a:path>
              </a:pathLst>
            </a:custGeom>
            <a:solidFill>
              <a:srgbClr val="0F3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57">
              <a:extLst>
                <a:ext uri="{FF2B5EF4-FFF2-40B4-BE49-F238E27FC236}">
                  <a16:creationId xmlns:a16="http://schemas.microsoft.com/office/drawing/2014/main" id="{74E5ACCD-EE26-4AC0-BFC2-012D1F7A0CDD}"/>
                </a:ext>
              </a:extLst>
            </p:cNvPr>
            <p:cNvSpPr/>
            <p:nvPr/>
          </p:nvSpPr>
          <p:spPr>
            <a:xfrm>
              <a:off x="2718892" y="7972761"/>
              <a:ext cx="706755" cy="504190"/>
            </a:xfrm>
            <a:custGeom>
              <a:avLst/>
              <a:gdLst/>
              <a:ahLst/>
              <a:cxnLst/>
              <a:rect l="l" t="t" r="r" b="b"/>
              <a:pathLst>
                <a:path w="706754" h="504190">
                  <a:moveTo>
                    <a:pt x="324904" y="0"/>
                  </a:moveTo>
                  <a:lnTo>
                    <a:pt x="0" y="0"/>
                  </a:lnTo>
                  <a:lnTo>
                    <a:pt x="0" y="486460"/>
                  </a:lnTo>
                  <a:lnTo>
                    <a:pt x="324904" y="486460"/>
                  </a:lnTo>
                  <a:lnTo>
                    <a:pt x="324904" y="376161"/>
                  </a:lnTo>
                  <a:lnTo>
                    <a:pt x="141808" y="376161"/>
                  </a:lnTo>
                  <a:lnTo>
                    <a:pt x="141808" y="298373"/>
                  </a:lnTo>
                  <a:lnTo>
                    <a:pt x="298373" y="298373"/>
                  </a:lnTo>
                  <a:lnTo>
                    <a:pt x="281635" y="179222"/>
                  </a:lnTo>
                  <a:lnTo>
                    <a:pt x="141808" y="179222"/>
                  </a:lnTo>
                  <a:lnTo>
                    <a:pt x="141808" y="110299"/>
                  </a:lnTo>
                  <a:lnTo>
                    <a:pt x="324904" y="110299"/>
                  </a:lnTo>
                  <a:lnTo>
                    <a:pt x="324904" y="0"/>
                  </a:lnTo>
                  <a:close/>
                </a:path>
                <a:path w="706754" h="504190">
                  <a:moveTo>
                    <a:pt x="706272" y="476415"/>
                  </a:moveTo>
                  <a:lnTo>
                    <a:pt x="685038" y="357098"/>
                  </a:lnTo>
                  <a:lnTo>
                    <a:pt x="666305" y="371144"/>
                  </a:lnTo>
                  <a:lnTo>
                    <a:pt x="645502" y="381444"/>
                  </a:lnTo>
                  <a:lnTo>
                    <a:pt x="623176" y="387807"/>
                  </a:lnTo>
                  <a:lnTo>
                    <a:pt x="599871" y="390017"/>
                  </a:lnTo>
                  <a:lnTo>
                    <a:pt x="592632" y="389788"/>
                  </a:lnTo>
                  <a:lnTo>
                    <a:pt x="589381" y="390017"/>
                  </a:lnTo>
                  <a:lnTo>
                    <a:pt x="542239" y="379158"/>
                  </a:lnTo>
                  <a:lnTo>
                    <a:pt x="503732" y="349567"/>
                  </a:lnTo>
                  <a:lnTo>
                    <a:pt x="477774" y="305663"/>
                  </a:lnTo>
                  <a:lnTo>
                    <a:pt x="468249" y="251904"/>
                  </a:lnTo>
                  <a:lnTo>
                    <a:pt x="477774" y="198145"/>
                  </a:lnTo>
                  <a:lnTo>
                    <a:pt x="503732" y="154241"/>
                  </a:lnTo>
                  <a:lnTo>
                    <a:pt x="542239" y="124637"/>
                  </a:lnTo>
                  <a:lnTo>
                    <a:pt x="589381" y="113779"/>
                  </a:lnTo>
                  <a:lnTo>
                    <a:pt x="596074" y="114033"/>
                  </a:lnTo>
                  <a:lnTo>
                    <a:pt x="599871" y="113779"/>
                  </a:lnTo>
                  <a:lnTo>
                    <a:pt x="620979" y="115608"/>
                  </a:lnTo>
                  <a:lnTo>
                    <a:pt x="641337" y="120865"/>
                  </a:lnTo>
                  <a:lnTo>
                    <a:pt x="660565" y="129425"/>
                  </a:lnTo>
                  <a:lnTo>
                    <a:pt x="678218" y="140982"/>
                  </a:lnTo>
                  <a:lnTo>
                    <a:pt x="694880" y="22123"/>
                  </a:lnTo>
                  <a:lnTo>
                    <a:pt x="668972" y="12496"/>
                  </a:lnTo>
                  <a:lnTo>
                    <a:pt x="642302" y="5575"/>
                  </a:lnTo>
                  <a:lnTo>
                    <a:pt x="615061" y="1397"/>
                  </a:lnTo>
                  <a:lnTo>
                    <a:pt x="587463" y="12"/>
                  </a:lnTo>
                  <a:lnTo>
                    <a:pt x="576567" y="266"/>
                  </a:lnTo>
                  <a:lnTo>
                    <a:pt x="566559" y="12"/>
                  </a:lnTo>
                  <a:lnTo>
                    <a:pt x="517855" y="5130"/>
                  </a:lnTo>
                  <a:lnTo>
                    <a:pt x="472503" y="19799"/>
                  </a:lnTo>
                  <a:lnTo>
                    <a:pt x="431457" y="43014"/>
                  </a:lnTo>
                  <a:lnTo>
                    <a:pt x="395693" y="73774"/>
                  </a:lnTo>
                  <a:lnTo>
                    <a:pt x="366191" y="111036"/>
                  </a:lnTo>
                  <a:lnTo>
                    <a:pt x="343916" y="153822"/>
                  </a:lnTo>
                  <a:lnTo>
                    <a:pt x="329831" y="201091"/>
                  </a:lnTo>
                  <a:lnTo>
                    <a:pt x="324929" y="251853"/>
                  </a:lnTo>
                  <a:lnTo>
                    <a:pt x="329831" y="302615"/>
                  </a:lnTo>
                  <a:lnTo>
                    <a:pt x="343916" y="349885"/>
                  </a:lnTo>
                  <a:lnTo>
                    <a:pt x="366191" y="392671"/>
                  </a:lnTo>
                  <a:lnTo>
                    <a:pt x="395693" y="429945"/>
                  </a:lnTo>
                  <a:lnTo>
                    <a:pt x="431457" y="460692"/>
                  </a:lnTo>
                  <a:lnTo>
                    <a:pt x="472503" y="483908"/>
                  </a:lnTo>
                  <a:lnTo>
                    <a:pt x="517855" y="498589"/>
                  </a:lnTo>
                  <a:lnTo>
                    <a:pt x="566559" y="503707"/>
                  </a:lnTo>
                  <a:lnTo>
                    <a:pt x="576567" y="503440"/>
                  </a:lnTo>
                  <a:lnTo>
                    <a:pt x="587463" y="503707"/>
                  </a:lnTo>
                  <a:lnTo>
                    <a:pt x="618185" y="501992"/>
                  </a:lnTo>
                  <a:lnTo>
                    <a:pt x="648423" y="496836"/>
                  </a:lnTo>
                  <a:lnTo>
                    <a:pt x="677887" y="488289"/>
                  </a:lnTo>
                  <a:lnTo>
                    <a:pt x="706272" y="476415"/>
                  </a:lnTo>
                  <a:close/>
                </a:path>
              </a:pathLst>
            </a:custGeom>
            <a:solidFill>
              <a:srgbClr val="00E1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58">
              <a:extLst>
                <a:ext uri="{FF2B5EF4-FFF2-40B4-BE49-F238E27FC236}">
                  <a16:creationId xmlns:a16="http://schemas.microsoft.com/office/drawing/2014/main" id="{0AA8B6D9-BAAB-48E7-9945-FD83A03D088B}"/>
                </a:ext>
              </a:extLst>
            </p:cNvPr>
            <p:cNvSpPr/>
            <p:nvPr/>
          </p:nvSpPr>
          <p:spPr>
            <a:xfrm>
              <a:off x="2730817" y="8660212"/>
              <a:ext cx="939800" cy="158750"/>
            </a:xfrm>
            <a:custGeom>
              <a:avLst/>
              <a:gdLst/>
              <a:ahLst/>
              <a:cxnLst/>
              <a:rect l="l" t="t" r="r" b="b"/>
              <a:pathLst>
                <a:path w="939800" h="158750">
                  <a:moveTo>
                    <a:pt x="135509" y="79209"/>
                  </a:moveTo>
                  <a:lnTo>
                    <a:pt x="124129" y="40779"/>
                  </a:lnTo>
                  <a:lnTo>
                    <a:pt x="97574" y="12547"/>
                  </a:lnTo>
                  <a:lnTo>
                    <a:pt x="97574" y="79159"/>
                  </a:lnTo>
                  <a:lnTo>
                    <a:pt x="95072" y="93764"/>
                  </a:lnTo>
                  <a:lnTo>
                    <a:pt x="61798" y="117538"/>
                  </a:lnTo>
                  <a:lnTo>
                    <a:pt x="39890" y="117538"/>
                  </a:lnTo>
                  <a:lnTo>
                    <a:pt x="39890" y="40779"/>
                  </a:lnTo>
                  <a:lnTo>
                    <a:pt x="61798" y="40779"/>
                  </a:lnTo>
                  <a:lnTo>
                    <a:pt x="95072" y="64566"/>
                  </a:lnTo>
                  <a:lnTo>
                    <a:pt x="97574" y="79159"/>
                  </a:lnTo>
                  <a:lnTo>
                    <a:pt x="97574" y="12547"/>
                  </a:lnTo>
                  <a:lnTo>
                    <a:pt x="90385" y="8648"/>
                  </a:lnTo>
                  <a:lnTo>
                    <a:pt x="76454" y="4495"/>
                  </a:lnTo>
                  <a:lnTo>
                    <a:pt x="61798" y="3314"/>
                  </a:lnTo>
                  <a:lnTo>
                    <a:pt x="0" y="3314"/>
                  </a:lnTo>
                  <a:lnTo>
                    <a:pt x="0" y="155092"/>
                  </a:lnTo>
                  <a:lnTo>
                    <a:pt x="61798" y="155092"/>
                  </a:lnTo>
                  <a:lnTo>
                    <a:pt x="103174" y="142824"/>
                  </a:lnTo>
                  <a:lnTo>
                    <a:pt x="130225" y="107797"/>
                  </a:lnTo>
                  <a:lnTo>
                    <a:pt x="135509" y="79209"/>
                  </a:lnTo>
                  <a:close/>
                </a:path>
                <a:path w="939800" h="158750">
                  <a:moveTo>
                    <a:pt x="192341" y="3302"/>
                  </a:moveTo>
                  <a:lnTo>
                    <a:pt x="153543" y="3302"/>
                  </a:lnTo>
                  <a:lnTo>
                    <a:pt x="153543" y="155067"/>
                  </a:lnTo>
                  <a:lnTo>
                    <a:pt x="192341" y="155067"/>
                  </a:lnTo>
                  <a:lnTo>
                    <a:pt x="192341" y="3302"/>
                  </a:lnTo>
                  <a:close/>
                </a:path>
                <a:path w="939800" h="158750">
                  <a:moveTo>
                    <a:pt x="366877" y="68135"/>
                  </a:moveTo>
                  <a:lnTo>
                    <a:pt x="290398" y="68097"/>
                  </a:lnTo>
                  <a:lnTo>
                    <a:pt x="290398" y="101498"/>
                  </a:lnTo>
                  <a:lnTo>
                    <a:pt x="327240" y="101498"/>
                  </a:lnTo>
                  <a:lnTo>
                    <a:pt x="321310" y="110578"/>
                  </a:lnTo>
                  <a:lnTo>
                    <a:pt x="313055" y="117195"/>
                  </a:lnTo>
                  <a:lnTo>
                    <a:pt x="303161" y="120942"/>
                  </a:lnTo>
                  <a:lnTo>
                    <a:pt x="287731" y="121513"/>
                  </a:lnTo>
                  <a:lnTo>
                    <a:pt x="272148" y="117716"/>
                  </a:lnTo>
                  <a:lnTo>
                    <a:pt x="259676" y="108572"/>
                  </a:lnTo>
                  <a:lnTo>
                    <a:pt x="251536" y="95415"/>
                  </a:lnTo>
                  <a:lnTo>
                    <a:pt x="248983" y="79590"/>
                  </a:lnTo>
                  <a:lnTo>
                    <a:pt x="249516" y="71348"/>
                  </a:lnTo>
                  <a:lnTo>
                    <a:pt x="273977" y="40716"/>
                  </a:lnTo>
                  <a:lnTo>
                    <a:pt x="296799" y="37833"/>
                  </a:lnTo>
                  <a:lnTo>
                    <a:pt x="303593" y="39319"/>
                  </a:lnTo>
                  <a:lnTo>
                    <a:pt x="315201" y="44805"/>
                  </a:lnTo>
                  <a:lnTo>
                    <a:pt x="319824" y="48793"/>
                  </a:lnTo>
                  <a:lnTo>
                    <a:pt x="323113" y="53771"/>
                  </a:lnTo>
                  <a:lnTo>
                    <a:pt x="356082" y="34925"/>
                  </a:lnTo>
                  <a:lnTo>
                    <a:pt x="319214" y="5334"/>
                  </a:lnTo>
                  <a:lnTo>
                    <a:pt x="289521" y="0"/>
                  </a:lnTo>
                  <a:lnTo>
                    <a:pt x="273862" y="1244"/>
                  </a:lnTo>
                  <a:lnTo>
                    <a:pt x="233146" y="22987"/>
                  </a:lnTo>
                  <a:lnTo>
                    <a:pt x="211632" y="63728"/>
                  </a:lnTo>
                  <a:lnTo>
                    <a:pt x="210375" y="79362"/>
                  </a:lnTo>
                  <a:lnTo>
                    <a:pt x="211632" y="94957"/>
                  </a:lnTo>
                  <a:lnTo>
                    <a:pt x="233248" y="135509"/>
                  </a:lnTo>
                  <a:lnTo>
                    <a:pt x="275539" y="157200"/>
                  </a:lnTo>
                  <a:lnTo>
                    <a:pt x="291668" y="158292"/>
                  </a:lnTo>
                  <a:lnTo>
                    <a:pt x="306628" y="157365"/>
                  </a:lnTo>
                  <a:lnTo>
                    <a:pt x="345998" y="137566"/>
                  </a:lnTo>
                  <a:lnTo>
                    <a:pt x="365950" y="98450"/>
                  </a:lnTo>
                  <a:lnTo>
                    <a:pt x="366877" y="83527"/>
                  </a:lnTo>
                  <a:lnTo>
                    <a:pt x="366877" y="68135"/>
                  </a:lnTo>
                  <a:close/>
                </a:path>
                <a:path w="939800" h="158750">
                  <a:moveTo>
                    <a:pt x="423684" y="3302"/>
                  </a:moveTo>
                  <a:lnTo>
                    <a:pt x="384886" y="3302"/>
                  </a:lnTo>
                  <a:lnTo>
                    <a:pt x="384886" y="155067"/>
                  </a:lnTo>
                  <a:lnTo>
                    <a:pt x="423684" y="155067"/>
                  </a:lnTo>
                  <a:lnTo>
                    <a:pt x="423684" y="3302"/>
                  </a:lnTo>
                  <a:close/>
                </a:path>
                <a:path w="939800" h="158750">
                  <a:moveTo>
                    <a:pt x="551599" y="3314"/>
                  </a:moveTo>
                  <a:lnTo>
                    <a:pt x="437730" y="3314"/>
                  </a:lnTo>
                  <a:lnTo>
                    <a:pt x="437730" y="41414"/>
                  </a:lnTo>
                  <a:lnTo>
                    <a:pt x="475234" y="41414"/>
                  </a:lnTo>
                  <a:lnTo>
                    <a:pt x="475234" y="154444"/>
                  </a:lnTo>
                  <a:lnTo>
                    <a:pt x="514083" y="154444"/>
                  </a:lnTo>
                  <a:lnTo>
                    <a:pt x="514083" y="41414"/>
                  </a:lnTo>
                  <a:lnTo>
                    <a:pt x="551599" y="41414"/>
                  </a:lnTo>
                  <a:lnTo>
                    <a:pt x="551599" y="3314"/>
                  </a:lnTo>
                  <a:close/>
                </a:path>
                <a:path w="939800" h="158750">
                  <a:moveTo>
                    <a:pt x="689267" y="155092"/>
                  </a:moveTo>
                  <a:lnTo>
                    <a:pt x="682028" y="133197"/>
                  </a:lnTo>
                  <a:lnTo>
                    <a:pt x="670979" y="99822"/>
                  </a:lnTo>
                  <a:lnTo>
                    <a:pt x="653923" y="48247"/>
                  </a:lnTo>
                  <a:lnTo>
                    <a:pt x="639051" y="3314"/>
                  </a:lnTo>
                  <a:lnTo>
                    <a:pt x="630961" y="3314"/>
                  </a:lnTo>
                  <a:lnTo>
                    <a:pt x="630961" y="99822"/>
                  </a:lnTo>
                  <a:lnTo>
                    <a:pt x="600392" y="99822"/>
                  </a:lnTo>
                  <a:lnTo>
                    <a:pt x="615569" y="48247"/>
                  </a:lnTo>
                  <a:lnTo>
                    <a:pt x="630961" y="99822"/>
                  </a:lnTo>
                  <a:lnTo>
                    <a:pt x="630961" y="3314"/>
                  </a:lnTo>
                  <a:lnTo>
                    <a:pt x="590194" y="3314"/>
                  </a:lnTo>
                  <a:lnTo>
                    <a:pt x="541832" y="155092"/>
                  </a:lnTo>
                  <a:lnTo>
                    <a:pt x="583844" y="155092"/>
                  </a:lnTo>
                  <a:lnTo>
                    <a:pt x="590397" y="133197"/>
                  </a:lnTo>
                  <a:lnTo>
                    <a:pt x="642048" y="133197"/>
                  </a:lnTo>
                  <a:lnTo>
                    <a:pt x="649338" y="155092"/>
                  </a:lnTo>
                  <a:lnTo>
                    <a:pt x="689267" y="155092"/>
                  </a:lnTo>
                  <a:close/>
                </a:path>
                <a:path w="939800" h="158750">
                  <a:moveTo>
                    <a:pt x="791400" y="117589"/>
                  </a:moveTo>
                  <a:lnTo>
                    <a:pt x="739152" y="117589"/>
                  </a:lnTo>
                  <a:lnTo>
                    <a:pt x="739152" y="3289"/>
                  </a:lnTo>
                  <a:lnTo>
                    <a:pt x="700341" y="3289"/>
                  </a:lnTo>
                  <a:lnTo>
                    <a:pt x="700341" y="117589"/>
                  </a:lnTo>
                  <a:lnTo>
                    <a:pt x="700341" y="155689"/>
                  </a:lnTo>
                  <a:lnTo>
                    <a:pt x="791400" y="155689"/>
                  </a:lnTo>
                  <a:lnTo>
                    <a:pt x="791400" y="117589"/>
                  </a:lnTo>
                  <a:close/>
                </a:path>
                <a:path w="939800" h="158750">
                  <a:moveTo>
                    <a:pt x="939279" y="72682"/>
                  </a:moveTo>
                  <a:lnTo>
                    <a:pt x="854722" y="72682"/>
                  </a:lnTo>
                  <a:lnTo>
                    <a:pt x="854722" y="106934"/>
                  </a:lnTo>
                  <a:lnTo>
                    <a:pt x="939279" y="106934"/>
                  </a:lnTo>
                  <a:lnTo>
                    <a:pt x="939279" y="72682"/>
                  </a:lnTo>
                  <a:close/>
                </a:path>
              </a:pathLst>
            </a:custGeom>
            <a:solidFill>
              <a:srgbClr val="0F3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59">
              <a:extLst>
                <a:ext uri="{FF2B5EF4-FFF2-40B4-BE49-F238E27FC236}">
                  <a16:creationId xmlns:a16="http://schemas.microsoft.com/office/drawing/2014/main" id="{B5BEEBE5-F1F0-477E-B0E2-EF397F1D4A7D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33489" y="8660210"/>
              <a:ext cx="492530" cy="158115"/>
            </a:xfrm>
            <a:prstGeom prst="rect">
              <a:avLst/>
            </a:prstGeom>
          </p:spPr>
        </p:pic>
      </p:grpSp>
      <p:grpSp>
        <p:nvGrpSpPr>
          <p:cNvPr id="91" name="object 117">
            <a:extLst>
              <a:ext uri="{FF2B5EF4-FFF2-40B4-BE49-F238E27FC236}">
                <a16:creationId xmlns:a16="http://schemas.microsoft.com/office/drawing/2014/main" id="{C39EF2F5-0FD6-415C-8A1D-CB3C9DE3F7F5}"/>
              </a:ext>
            </a:extLst>
          </p:cNvPr>
          <p:cNvGrpSpPr/>
          <p:nvPr/>
        </p:nvGrpSpPr>
        <p:grpSpPr>
          <a:xfrm>
            <a:off x="7308850" y="9712960"/>
            <a:ext cx="826135" cy="1047115"/>
            <a:chOff x="15901973" y="4047990"/>
            <a:chExt cx="826135" cy="1047115"/>
          </a:xfrm>
        </p:grpSpPr>
        <p:sp>
          <p:nvSpPr>
            <p:cNvPr id="92" name="object 118">
              <a:extLst>
                <a:ext uri="{FF2B5EF4-FFF2-40B4-BE49-F238E27FC236}">
                  <a16:creationId xmlns:a16="http://schemas.microsoft.com/office/drawing/2014/main" id="{E73E8DF1-0E8F-49E0-8177-1E17E2E26FFF}"/>
                </a:ext>
              </a:extLst>
            </p:cNvPr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19">
              <a:extLst>
                <a:ext uri="{FF2B5EF4-FFF2-40B4-BE49-F238E27FC236}">
                  <a16:creationId xmlns:a16="http://schemas.microsoft.com/office/drawing/2014/main" id="{E78C2574-622D-4265-B91D-26362464E7F5}"/>
                </a:ext>
              </a:extLst>
            </p:cNvPr>
            <p:cNvSpPr/>
            <p:nvPr/>
          </p:nvSpPr>
          <p:spPr>
            <a:xfrm>
              <a:off x="15958610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42359" y="0"/>
                  </a:moveTo>
                  <a:lnTo>
                    <a:pt x="0" y="618923"/>
                  </a:lnTo>
                  <a:lnTo>
                    <a:pt x="193198" y="547878"/>
                  </a:lnTo>
                  <a:lnTo>
                    <a:pt x="286766" y="731223"/>
                  </a:lnTo>
                  <a:lnTo>
                    <a:pt x="529135" y="112289"/>
                  </a:lnTo>
                  <a:lnTo>
                    <a:pt x="24235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120">
              <a:extLst>
                <a:ext uri="{FF2B5EF4-FFF2-40B4-BE49-F238E27FC236}">
                  <a16:creationId xmlns:a16="http://schemas.microsoft.com/office/drawing/2014/main" id="{BCEAE671-E024-4327-92EA-5C52C401AB32}"/>
                </a:ext>
              </a:extLst>
            </p:cNvPr>
            <p:cNvSpPr/>
            <p:nvPr/>
          </p:nvSpPr>
          <p:spPr>
            <a:xfrm>
              <a:off x="16098241" y="4363858"/>
              <a:ext cx="529590" cy="731520"/>
            </a:xfrm>
            <a:custGeom>
              <a:avLst/>
              <a:gdLst/>
              <a:ahLst/>
              <a:cxnLst/>
              <a:rect l="l" t="t" r="r" b="b"/>
              <a:pathLst>
                <a:path w="529590" h="731520">
                  <a:moveTo>
                    <a:pt x="286766" y="0"/>
                  </a:moveTo>
                  <a:lnTo>
                    <a:pt x="0" y="112289"/>
                  </a:lnTo>
                  <a:lnTo>
                    <a:pt x="242369" y="731223"/>
                  </a:lnTo>
                  <a:lnTo>
                    <a:pt x="335937" y="547878"/>
                  </a:lnTo>
                  <a:lnTo>
                    <a:pt x="529125" y="618923"/>
                  </a:lnTo>
                  <a:lnTo>
                    <a:pt x="286766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121">
              <a:extLst>
                <a:ext uri="{FF2B5EF4-FFF2-40B4-BE49-F238E27FC236}">
                  <a16:creationId xmlns:a16="http://schemas.microsoft.com/office/drawing/2014/main" id="{4AA4643E-7278-4B63-BEAE-31B0A6350F8B}"/>
                </a:ext>
              </a:extLst>
            </p:cNvPr>
            <p:cNvSpPr/>
            <p:nvPr/>
          </p:nvSpPr>
          <p:spPr>
            <a:xfrm>
              <a:off x="15921949" y="4047990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71037" y="0"/>
                  </a:moveTo>
                  <a:lnTo>
                    <a:pt x="354637" y="3781"/>
                  </a:lnTo>
                  <a:lnTo>
                    <a:pt x="341104" y="15125"/>
                  </a:lnTo>
                  <a:lnTo>
                    <a:pt x="330281" y="24976"/>
                  </a:lnTo>
                  <a:lnTo>
                    <a:pt x="316991" y="29794"/>
                  </a:lnTo>
                  <a:lnTo>
                    <a:pt x="302863" y="29319"/>
                  </a:lnTo>
                  <a:lnTo>
                    <a:pt x="289525" y="23292"/>
                  </a:lnTo>
                  <a:lnTo>
                    <a:pt x="273148" y="16687"/>
                  </a:lnTo>
                  <a:lnTo>
                    <a:pt x="256382" y="18161"/>
                  </a:lnTo>
                  <a:lnTo>
                    <a:pt x="241952" y="26829"/>
                  </a:lnTo>
                  <a:lnTo>
                    <a:pt x="232584" y="41805"/>
                  </a:lnTo>
                  <a:lnTo>
                    <a:pt x="225335" y="54516"/>
                  </a:lnTo>
                  <a:lnTo>
                    <a:pt x="214183" y="63203"/>
                  </a:lnTo>
                  <a:lnTo>
                    <a:pt x="200598" y="67118"/>
                  </a:lnTo>
                  <a:lnTo>
                    <a:pt x="186051" y="65511"/>
                  </a:lnTo>
                  <a:lnTo>
                    <a:pt x="168435" y="64288"/>
                  </a:lnTo>
                  <a:lnTo>
                    <a:pt x="152944" y="70868"/>
                  </a:lnTo>
                  <a:lnTo>
                    <a:pt x="141899" y="83567"/>
                  </a:lnTo>
                  <a:lnTo>
                    <a:pt x="137624" y="100703"/>
                  </a:lnTo>
                  <a:lnTo>
                    <a:pt x="134655" y="115032"/>
                  </a:lnTo>
                  <a:lnTo>
                    <a:pt x="126731" y="126738"/>
                  </a:lnTo>
                  <a:lnTo>
                    <a:pt x="115018" y="134657"/>
                  </a:lnTo>
                  <a:lnTo>
                    <a:pt x="100682" y="137624"/>
                  </a:lnTo>
                  <a:lnTo>
                    <a:pt x="83553" y="141910"/>
                  </a:lnTo>
                  <a:lnTo>
                    <a:pt x="70856" y="152957"/>
                  </a:lnTo>
                  <a:lnTo>
                    <a:pt x="64277" y="168447"/>
                  </a:lnTo>
                  <a:lnTo>
                    <a:pt x="65500" y="186062"/>
                  </a:lnTo>
                  <a:lnTo>
                    <a:pt x="67107" y="200607"/>
                  </a:lnTo>
                  <a:lnTo>
                    <a:pt x="63191" y="214189"/>
                  </a:lnTo>
                  <a:lnTo>
                    <a:pt x="54501" y="225341"/>
                  </a:lnTo>
                  <a:lnTo>
                    <a:pt x="41784" y="232595"/>
                  </a:lnTo>
                  <a:lnTo>
                    <a:pt x="26814" y="241963"/>
                  </a:lnTo>
                  <a:lnTo>
                    <a:pt x="18151" y="256392"/>
                  </a:lnTo>
                  <a:lnTo>
                    <a:pt x="16681" y="273158"/>
                  </a:lnTo>
                  <a:lnTo>
                    <a:pt x="23292" y="289535"/>
                  </a:lnTo>
                  <a:lnTo>
                    <a:pt x="29313" y="302873"/>
                  </a:lnTo>
                  <a:lnTo>
                    <a:pt x="29787" y="317002"/>
                  </a:lnTo>
                  <a:lnTo>
                    <a:pt x="24971" y="330292"/>
                  </a:lnTo>
                  <a:lnTo>
                    <a:pt x="15125" y="341115"/>
                  </a:lnTo>
                  <a:lnTo>
                    <a:pt x="3781" y="354647"/>
                  </a:lnTo>
                  <a:lnTo>
                    <a:pt x="0" y="371046"/>
                  </a:lnTo>
                  <a:lnTo>
                    <a:pt x="3781" y="387445"/>
                  </a:lnTo>
                  <a:lnTo>
                    <a:pt x="15125" y="400977"/>
                  </a:lnTo>
                  <a:lnTo>
                    <a:pt x="24971" y="411806"/>
                  </a:lnTo>
                  <a:lnTo>
                    <a:pt x="29787" y="425099"/>
                  </a:lnTo>
                  <a:lnTo>
                    <a:pt x="29313" y="439229"/>
                  </a:lnTo>
                  <a:lnTo>
                    <a:pt x="23292" y="452567"/>
                  </a:lnTo>
                  <a:lnTo>
                    <a:pt x="16681" y="468944"/>
                  </a:lnTo>
                  <a:lnTo>
                    <a:pt x="18151" y="485710"/>
                  </a:lnTo>
                  <a:lnTo>
                    <a:pt x="26814" y="500139"/>
                  </a:lnTo>
                  <a:lnTo>
                    <a:pt x="41784" y="509508"/>
                  </a:lnTo>
                  <a:lnTo>
                    <a:pt x="54501" y="516755"/>
                  </a:lnTo>
                  <a:lnTo>
                    <a:pt x="63191" y="527905"/>
                  </a:lnTo>
                  <a:lnTo>
                    <a:pt x="67107" y="541490"/>
                  </a:lnTo>
                  <a:lnTo>
                    <a:pt x="65500" y="556040"/>
                  </a:lnTo>
                  <a:lnTo>
                    <a:pt x="64277" y="573655"/>
                  </a:lnTo>
                  <a:lnTo>
                    <a:pt x="70856" y="589144"/>
                  </a:lnTo>
                  <a:lnTo>
                    <a:pt x="83553" y="600188"/>
                  </a:lnTo>
                  <a:lnTo>
                    <a:pt x="100682" y="604468"/>
                  </a:lnTo>
                  <a:lnTo>
                    <a:pt x="115018" y="607436"/>
                  </a:lnTo>
                  <a:lnTo>
                    <a:pt x="126731" y="615359"/>
                  </a:lnTo>
                  <a:lnTo>
                    <a:pt x="134655" y="627069"/>
                  </a:lnTo>
                  <a:lnTo>
                    <a:pt x="137624" y="641399"/>
                  </a:lnTo>
                  <a:lnTo>
                    <a:pt x="141899" y="658530"/>
                  </a:lnTo>
                  <a:lnTo>
                    <a:pt x="152944" y="671230"/>
                  </a:lnTo>
                  <a:lnTo>
                    <a:pt x="168435" y="677813"/>
                  </a:lnTo>
                  <a:lnTo>
                    <a:pt x="186051" y="676591"/>
                  </a:lnTo>
                  <a:lnTo>
                    <a:pt x="200598" y="674984"/>
                  </a:lnTo>
                  <a:lnTo>
                    <a:pt x="214183" y="678899"/>
                  </a:lnTo>
                  <a:lnTo>
                    <a:pt x="225335" y="687586"/>
                  </a:lnTo>
                  <a:lnTo>
                    <a:pt x="232584" y="700298"/>
                  </a:lnTo>
                  <a:lnTo>
                    <a:pt x="241952" y="715272"/>
                  </a:lnTo>
                  <a:lnTo>
                    <a:pt x="256382" y="723936"/>
                  </a:lnTo>
                  <a:lnTo>
                    <a:pt x="273148" y="725406"/>
                  </a:lnTo>
                  <a:lnTo>
                    <a:pt x="289525" y="718800"/>
                  </a:lnTo>
                  <a:lnTo>
                    <a:pt x="302863" y="712774"/>
                  </a:lnTo>
                  <a:lnTo>
                    <a:pt x="316991" y="712301"/>
                  </a:lnTo>
                  <a:lnTo>
                    <a:pt x="330281" y="717120"/>
                  </a:lnTo>
                  <a:lnTo>
                    <a:pt x="341104" y="726967"/>
                  </a:lnTo>
                  <a:lnTo>
                    <a:pt x="354637" y="738311"/>
                  </a:lnTo>
                  <a:lnTo>
                    <a:pt x="371037" y="742092"/>
                  </a:lnTo>
                  <a:lnTo>
                    <a:pt x="387438" y="738311"/>
                  </a:lnTo>
                  <a:lnTo>
                    <a:pt x="400977" y="726967"/>
                  </a:lnTo>
                  <a:lnTo>
                    <a:pt x="411800" y="717120"/>
                  </a:lnTo>
                  <a:lnTo>
                    <a:pt x="425090" y="712301"/>
                  </a:lnTo>
                  <a:lnTo>
                    <a:pt x="439218" y="712774"/>
                  </a:lnTo>
                  <a:lnTo>
                    <a:pt x="452556" y="718800"/>
                  </a:lnTo>
                  <a:lnTo>
                    <a:pt x="468935" y="725406"/>
                  </a:lnTo>
                  <a:lnTo>
                    <a:pt x="485702" y="723936"/>
                  </a:lnTo>
                  <a:lnTo>
                    <a:pt x="500129" y="715272"/>
                  </a:lnTo>
                  <a:lnTo>
                    <a:pt x="509487" y="700298"/>
                  </a:lnTo>
                  <a:lnTo>
                    <a:pt x="516744" y="687586"/>
                  </a:lnTo>
                  <a:lnTo>
                    <a:pt x="527897" y="678899"/>
                  </a:lnTo>
                  <a:lnTo>
                    <a:pt x="541480" y="674984"/>
                  </a:lnTo>
                  <a:lnTo>
                    <a:pt x="556030" y="676591"/>
                  </a:lnTo>
                  <a:lnTo>
                    <a:pt x="573645" y="677813"/>
                  </a:lnTo>
                  <a:lnTo>
                    <a:pt x="589135" y="671230"/>
                  </a:lnTo>
                  <a:lnTo>
                    <a:pt x="600182" y="658530"/>
                  </a:lnTo>
                  <a:lnTo>
                    <a:pt x="604468" y="641399"/>
                  </a:lnTo>
                  <a:lnTo>
                    <a:pt x="607430" y="627069"/>
                  </a:lnTo>
                  <a:lnTo>
                    <a:pt x="615350" y="615359"/>
                  </a:lnTo>
                  <a:lnTo>
                    <a:pt x="627059" y="607436"/>
                  </a:lnTo>
                  <a:lnTo>
                    <a:pt x="641388" y="604468"/>
                  </a:lnTo>
                  <a:lnTo>
                    <a:pt x="658524" y="600188"/>
                  </a:lnTo>
                  <a:lnTo>
                    <a:pt x="671224" y="589144"/>
                  </a:lnTo>
                  <a:lnTo>
                    <a:pt x="677804" y="573655"/>
                  </a:lnTo>
                  <a:lnTo>
                    <a:pt x="676581" y="556040"/>
                  </a:lnTo>
                  <a:lnTo>
                    <a:pt x="674978" y="541490"/>
                  </a:lnTo>
                  <a:lnTo>
                    <a:pt x="678892" y="527905"/>
                  </a:lnTo>
                  <a:lnTo>
                    <a:pt x="687577" y="516755"/>
                  </a:lnTo>
                  <a:lnTo>
                    <a:pt x="700287" y="509508"/>
                  </a:lnTo>
                  <a:lnTo>
                    <a:pt x="715261" y="500139"/>
                  </a:lnTo>
                  <a:lnTo>
                    <a:pt x="723926" y="485710"/>
                  </a:lnTo>
                  <a:lnTo>
                    <a:pt x="725400" y="468944"/>
                  </a:lnTo>
                  <a:lnTo>
                    <a:pt x="718800" y="452567"/>
                  </a:lnTo>
                  <a:lnTo>
                    <a:pt x="712772" y="439229"/>
                  </a:lnTo>
                  <a:lnTo>
                    <a:pt x="712297" y="425099"/>
                  </a:lnTo>
                  <a:lnTo>
                    <a:pt x="717115" y="411806"/>
                  </a:lnTo>
                  <a:lnTo>
                    <a:pt x="726967" y="400977"/>
                  </a:lnTo>
                  <a:lnTo>
                    <a:pt x="738311" y="387445"/>
                  </a:lnTo>
                  <a:lnTo>
                    <a:pt x="742092" y="371046"/>
                  </a:lnTo>
                  <a:lnTo>
                    <a:pt x="738311" y="354647"/>
                  </a:lnTo>
                  <a:lnTo>
                    <a:pt x="726967" y="341115"/>
                  </a:lnTo>
                  <a:lnTo>
                    <a:pt x="717115" y="330292"/>
                  </a:lnTo>
                  <a:lnTo>
                    <a:pt x="712297" y="317002"/>
                  </a:lnTo>
                  <a:lnTo>
                    <a:pt x="712772" y="302873"/>
                  </a:lnTo>
                  <a:lnTo>
                    <a:pt x="718800" y="289535"/>
                  </a:lnTo>
                  <a:lnTo>
                    <a:pt x="725400" y="273158"/>
                  </a:lnTo>
                  <a:lnTo>
                    <a:pt x="723926" y="256392"/>
                  </a:lnTo>
                  <a:lnTo>
                    <a:pt x="715261" y="241963"/>
                  </a:lnTo>
                  <a:lnTo>
                    <a:pt x="700287" y="232595"/>
                  </a:lnTo>
                  <a:lnTo>
                    <a:pt x="687577" y="225341"/>
                  </a:lnTo>
                  <a:lnTo>
                    <a:pt x="678892" y="214189"/>
                  </a:lnTo>
                  <a:lnTo>
                    <a:pt x="674978" y="200607"/>
                  </a:lnTo>
                  <a:lnTo>
                    <a:pt x="676581" y="186062"/>
                  </a:lnTo>
                  <a:lnTo>
                    <a:pt x="677804" y="168447"/>
                  </a:lnTo>
                  <a:lnTo>
                    <a:pt x="671224" y="152957"/>
                  </a:lnTo>
                  <a:lnTo>
                    <a:pt x="658524" y="141910"/>
                  </a:lnTo>
                  <a:lnTo>
                    <a:pt x="641388" y="137624"/>
                  </a:lnTo>
                  <a:lnTo>
                    <a:pt x="627059" y="134657"/>
                  </a:lnTo>
                  <a:lnTo>
                    <a:pt x="615350" y="126738"/>
                  </a:lnTo>
                  <a:lnTo>
                    <a:pt x="607430" y="115032"/>
                  </a:lnTo>
                  <a:lnTo>
                    <a:pt x="604468" y="100703"/>
                  </a:lnTo>
                  <a:lnTo>
                    <a:pt x="600182" y="83567"/>
                  </a:lnTo>
                  <a:lnTo>
                    <a:pt x="589135" y="70868"/>
                  </a:lnTo>
                  <a:lnTo>
                    <a:pt x="573645" y="64288"/>
                  </a:lnTo>
                  <a:lnTo>
                    <a:pt x="556030" y="65511"/>
                  </a:lnTo>
                  <a:lnTo>
                    <a:pt x="541480" y="67118"/>
                  </a:lnTo>
                  <a:lnTo>
                    <a:pt x="527897" y="63203"/>
                  </a:lnTo>
                  <a:lnTo>
                    <a:pt x="516744" y="54516"/>
                  </a:lnTo>
                  <a:lnTo>
                    <a:pt x="509487" y="41805"/>
                  </a:lnTo>
                  <a:lnTo>
                    <a:pt x="500129" y="26829"/>
                  </a:lnTo>
                  <a:lnTo>
                    <a:pt x="485702" y="18161"/>
                  </a:lnTo>
                  <a:lnTo>
                    <a:pt x="468935" y="16687"/>
                  </a:lnTo>
                  <a:lnTo>
                    <a:pt x="452556" y="23292"/>
                  </a:lnTo>
                  <a:lnTo>
                    <a:pt x="439218" y="29319"/>
                  </a:lnTo>
                  <a:lnTo>
                    <a:pt x="425090" y="29794"/>
                  </a:lnTo>
                  <a:lnTo>
                    <a:pt x="411800" y="24976"/>
                  </a:lnTo>
                  <a:lnTo>
                    <a:pt x="400977" y="15125"/>
                  </a:lnTo>
                  <a:lnTo>
                    <a:pt x="387438" y="3781"/>
                  </a:lnTo>
                  <a:lnTo>
                    <a:pt x="371037" y="0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22">
              <a:extLst>
                <a:ext uri="{FF2B5EF4-FFF2-40B4-BE49-F238E27FC236}">
                  <a16:creationId xmlns:a16="http://schemas.microsoft.com/office/drawing/2014/main" id="{8F6CF42C-1043-4F4E-A7D8-5F487F5F2F48}"/>
                </a:ext>
              </a:extLst>
            </p:cNvPr>
            <p:cNvSpPr/>
            <p:nvPr/>
          </p:nvSpPr>
          <p:spPr>
            <a:xfrm>
              <a:off x="15982563" y="4108611"/>
              <a:ext cx="621030" cy="621030"/>
            </a:xfrm>
            <a:custGeom>
              <a:avLst/>
              <a:gdLst/>
              <a:ahLst/>
              <a:cxnLst/>
              <a:rect l="l" t="t" r="r" b="b"/>
              <a:pathLst>
                <a:path w="621030" h="621029">
                  <a:moveTo>
                    <a:pt x="310430" y="0"/>
                  </a:moveTo>
                  <a:lnTo>
                    <a:pt x="264556" y="3365"/>
                  </a:lnTo>
                  <a:lnTo>
                    <a:pt x="220772" y="13142"/>
                  </a:lnTo>
                  <a:lnTo>
                    <a:pt x="179558" y="28851"/>
                  </a:lnTo>
                  <a:lnTo>
                    <a:pt x="141395" y="50011"/>
                  </a:lnTo>
                  <a:lnTo>
                    <a:pt x="106763" y="76141"/>
                  </a:lnTo>
                  <a:lnTo>
                    <a:pt x="76141" y="106763"/>
                  </a:lnTo>
                  <a:lnTo>
                    <a:pt x="50011" y="141395"/>
                  </a:lnTo>
                  <a:lnTo>
                    <a:pt x="28851" y="179558"/>
                  </a:lnTo>
                  <a:lnTo>
                    <a:pt x="13142" y="220772"/>
                  </a:lnTo>
                  <a:lnTo>
                    <a:pt x="3365" y="264556"/>
                  </a:lnTo>
                  <a:lnTo>
                    <a:pt x="0" y="310430"/>
                  </a:lnTo>
                  <a:lnTo>
                    <a:pt x="3365" y="356304"/>
                  </a:lnTo>
                  <a:lnTo>
                    <a:pt x="13142" y="400088"/>
                  </a:lnTo>
                  <a:lnTo>
                    <a:pt x="28851" y="441301"/>
                  </a:lnTo>
                  <a:lnTo>
                    <a:pt x="50011" y="479464"/>
                  </a:lnTo>
                  <a:lnTo>
                    <a:pt x="76141" y="514097"/>
                  </a:lnTo>
                  <a:lnTo>
                    <a:pt x="106763" y="544718"/>
                  </a:lnTo>
                  <a:lnTo>
                    <a:pt x="141395" y="570849"/>
                  </a:lnTo>
                  <a:lnTo>
                    <a:pt x="179558" y="592009"/>
                  </a:lnTo>
                  <a:lnTo>
                    <a:pt x="220772" y="607717"/>
                  </a:lnTo>
                  <a:lnTo>
                    <a:pt x="264556" y="617494"/>
                  </a:lnTo>
                  <a:lnTo>
                    <a:pt x="310430" y="620860"/>
                  </a:lnTo>
                  <a:lnTo>
                    <a:pt x="356304" y="617494"/>
                  </a:lnTo>
                  <a:lnTo>
                    <a:pt x="400088" y="607717"/>
                  </a:lnTo>
                  <a:lnTo>
                    <a:pt x="441301" y="592009"/>
                  </a:lnTo>
                  <a:lnTo>
                    <a:pt x="479464" y="570849"/>
                  </a:lnTo>
                  <a:lnTo>
                    <a:pt x="514097" y="544718"/>
                  </a:lnTo>
                  <a:lnTo>
                    <a:pt x="544718" y="514097"/>
                  </a:lnTo>
                  <a:lnTo>
                    <a:pt x="570849" y="479464"/>
                  </a:lnTo>
                  <a:lnTo>
                    <a:pt x="592009" y="441301"/>
                  </a:lnTo>
                  <a:lnTo>
                    <a:pt x="607717" y="400088"/>
                  </a:lnTo>
                  <a:lnTo>
                    <a:pt x="617494" y="356304"/>
                  </a:lnTo>
                  <a:lnTo>
                    <a:pt x="620860" y="310430"/>
                  </a:lnTo>
                  <a:lnTo>
                    <a:pt x="617494" y="264556"/>
                  </a:lnTo>
                  <a:lnTo>
                    <a:pt x="607717" y="220772"/>
                  </a:lnTo>
                  <a:lnTo>
                    <a:pt x="592009" y="179558"/>
                  </a:lnTo>
                  <a:lnTo>
                    <a:pt x="570849" y="141395"/>
                  </a:lnTo>
                  <a:lnTo>
                    <a:pt x="544718" y="106763"/>
                  </a:lnTo>
                  <a:lnTo>
                    <a:pt x="514097" y="76141"/>
                  </a:lnTo>
                  <a:lnTo>
                    <a:pt x="479464" y="50011"/>
                  </a:lnTo>
                  <a:lnTo>
                    <a:pt x="441301" y="28851"/>
                  </a:lnTo>
                  <a:lnTo>
                    <a:pt x="400088" y="13142"/>
                  </a:lnTo>
                  <a:lnTo>
                    <a:pt x="356304" y="3365"/>
                  </a:lnTo>
                  <a:lnTo>
                    <a:pt x="310430" y="0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23">
              <a:extLst>
                <a:ext uri="{FF2B5EF4-FFF2-40B4-BE49-F238E27FC236}">
                  <a16:creationId xmlns:a16="http://schemas.microsoft.com/office/drawing/2014/main" id="{8A00E027-94C6-45C7-AC8B-30C5081B61E1}"/>
                </a:ext>
              </a:extLst>
            </p:cNvPr>
            <p:cNvSpPr/>
            <p:nvPr/>
          </p:nvSpPr>
          <p:spPr>
            <a:xfrm>
              <a:off x="16028201" y="4154246"/>
              <a:ext cx="529590" cy="530225"/>
            </a:xfrm>
            <a:custGeom>
              <a:avLst/>
              <a:gdLst/>
              <a:ahLst/>
              <a:cxnLst/>
              <a:rect l="l" t="t" r="r" b="b"/>
              <a:pathLst>
                <a:path w="529590" h="530225">
                  <a:moveTo>
                    <a:pt x="264787" y="0"/>
                  </a:moveTo>
                  <a:lnTo>
                    <a:pt x="217252" y="4273"/>
                  </a:lnTo>
                  <a:lnTo>
                    <a:pt x="172488" y="16592"/>
                  </a:lnTo>
                  <a:lnTo>
                    <a:pt x="131247" y="36203"/>
                  </a:lnTo>
                  <a:lnTo>
                    <a:pt x="94283" y="62352"/>
                  </a:lnTo>
                  <a:lnTo>
                    <a:pt x="62351" y="94285"/>
                  </a:lnTo>
                  <a:lnTo>
                    <a:pt x="36202" y="131250"/>
                  </a:lnTo>
                  <a:lnTo>
                    <a:pt x="16592" y="172493"/>
                  </a:lnTo>
                  <a:lnTo>
                    <a:pt x="4273" y="217260"/>
                  </a:lnTo>
                  <a:lnTo>
                    <a:pt x="0" y="264798"/>
                  </a:lnTo>
                  <a:lnTo>
                    <a:pt x="4273" y="312333"/>
                  </a:lnTo>
                  <a:lnTo>
                    <a:pt x="16592" y="357098"/>
                  </a:lnTo>
                  <a:lnTo>
                    <a:pt x="36202" y="398341"/>
                  </a:lnTo>
                  <a:lnTo>
                    <a:pt x="62351" y="435306"/>
                  </a:lnTo>
                  <a:lnTo>
                    <a:pt x="94283" y="467240"/>
                  </a:lnTo>
                  <a:lnTo>
                    <a:pt x="131247" y="493390"/>
                  </a:lnTo>
                  <a:lnTo>
                    <a:pt x="172488" y="513002"/>
                  </a:lnTo>
                  <a:lnTo>
                    <a:pt x="217252" y="525322"/>
                  </a:lnTo>
                  <a:lnTo>
                    <a:pt x="264787" y="529596"/>
                  </a:lnTo>
                  <a:lnTo>
                    <a:pt x="312322" y="525322"/>
                  </a:lnTo>
                  <a:lnTo>
                    <a:pt x="357088" y="513002"/>
                  </a:lnTo>
                  <a:lnTo>
                    <a:pt x="365373" y="509063"/>
                  </a:lnTo>
                  <a:lnTo>
                    <a:pt x="264787" y="509063"/>
                  </a:lnTo>
                  <a:lnTo>
                    <a:pt x="215622" y="504091"/>
                  </a:lnTo>
                  <a:lnTo>
                    <a:pt x="169800" y="489837"/>
                  </a:lnTo>
                  <a:lnTo>
                    <a:pt x="128312" y="467289"/>
                  </a:lnTo>
                  <a:lnTo>
                    <a:pt x="92147" y="437438"/>
                  </a:lnTo>
                  <a:lnTo>
                    <a:pt x="62296" y="401273"/>
                  </a:lnTo>
                  <a:lnTo>
                    <a:pt x="39748" y="359785"/>
                  </a:lnTo>
                  <a:lnTo>
                    <a:pt x="25494" y="313963"/>
                  </a:lnTo>
                  <a:lnTo>
                    <a:pt x="20522" y="264798"/>
                  </a:lnTo>
                  <a:lnTo>
                    <a:pt x="25494" y="215629"/>
                  </a:lnTo>
                  <a:lnTo>
                    <a:pt x="39748" y="169804"/>
                  </a:lnTo>
                  <a:lnTo>
                    <a:pt x="62296" y="128314"/>
                  </a:lnTo>
                  <a:lnTo>
                    <a:pt x="92147" y="92149"/>
                  </a:lnTo>
                  <a:lnTo>
                    <a:pt x="128312" y="62297"/>
                  </a:lnTo>
                  <a:lnTo>
                    <a:pt x="169800" y="39749"/>
                  </a:lnTo>
                  <a:lnTo>
                    <a:pt x="215622" y="25494"/>
                  </a:lnTo>
                  <a:lnTo>
                    <a:pt x="264787" y="20522"/>
                  </a:lnTo>
                  <a:lnTo>
                    <a:pt x="365354" y="20522"/>
                  </a:lnTo>
                  <a:lnTo>
                    <a:pt x="357088" y="16592"/>
                  </a:lnTo>
                  <a:lnTo>
                    <a:pt x="312322" y="4273"/>
                  </a:lnTo>
                  <a:lnTo>
                    <a:pt x="264787" y="0"/>
                  </a:lnTo>
                  <a:close/>
                </a:path>
                <a:path w="529590" h="530225">
                  <a:moveTo>
                    <a:pt x="365354" y="20522"/>
                  </a:moveTo>
                  <a:lnTo>
                    <a:pt x="264787" y="20522"/>
                  </a:lnTo>
                  <a:lnTo>
                    <a:pt x="313953" y="25494"/>
                  </a:lnTo>
                  <a:lnTo>
                    <a:pt x="359776" y="39749"/>
                  </a:lnTo>
                  <a:lnTo>
                    <a:pt x="401266" y="62297"/>
                  </a:lnTo>
                  <a:lnTo>
                    <a:pt x="437433" y="92149"/>
                  </a:lnTo>
                  <a:lnTo>
                    <a:pt x="467285" y="128314"/>
                  </a:lnTo>
                  <a:lnTo>
                    <a:pt x="489835" y="169804"/>
                  </a:lnTo>
                  <a:lnTo>
                    <a:pt x="504091" y="215629"/>
                  </a:lnTo>
                  <a:lnTo>
                    <a:pt x="509063" y="264798"/>
                  </a:lnTo>
                  <a:lnTo>
                    <a:pt x="504091" y="313963"/>
                  </a:lnTo>
                  <a:lnTo>
                    <a:pt x="489835" y="359785"/>
                  </a:lnTo>
                  <a:lnTo>
                    <a:pt x="467285" y="401273"/>
                  </a:lnTo>
                  <a:lnTo>
                    <a:pt x="437433" y="437438"/>
                  </a:lnTo>
                  <a:lnTo>
                    <a:pt x="401266" y="467289"/>
                  </a:lnTo>
                  <a:lnTo>
                    <a:pt x="359776" y="489837"/>
                  </a:lnTo>
                  <a:lnTo>
                    <a:pt x="313953" y="504091"/>
                  </a:lnTo>
                  <a:lnTo>
                    <a:pt x="264787" y="509063"/>
                  </a:lnTo>
                  <a:lnTo>
                    <a:pt x="365373" y="509063"/>
                  </a:lnTo>
                  <a:lnTo>
                    <a:pt x="435295" y="467240"/>
                  </a:lnTo>
                  <a:lnTo>
                    <a:pt x="467230" y="435306"/>
                  </a:lnTo>
                  <a:lnTo>
                    <a:pt x="493380" y="398341"/>
                  </a:lnTo>
                  <a:lnTo>
                    <a:pt x="512992" y="357098"/>
                  </a:lnTo>
                  <a:lnTo>
                    <a:pt x="525311" y="312333"/>
                  </a:lnTo>
                  <a:lnTo>
                    <a:pt x="529585" y="264798"/>
                  </a:lnTo>
                  <a:lnTo>
                    <a:pt x="525311" y="217260"/>
                  </a:lnTo>
                  <a:lnTo>
                    <a:pt x="512992" y="172493"/>
                  </a:lnTo>
                  <a:lnTo>
                    <a:pt x="493380" y="131250"/>
                  </a:lnTo>
                  <a:lnTo>
                    <a:pt x="467230" y="94285"/>
                  </a:lnTo>
                  <a:lnTo>
                    <a:pt x="435295" y="62352"/>
                  </a:lnTo>
                  <a:lnTo>
                    <a:pt x="398330" y="36203"/>
                  </a:lnTo>
                  <a:lnTo>
                    <a:pt x="365354" y="20522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124">
              <a:extLst>
                <a:ext uri="{FF2B5EF4-FFF2-40B4-BE49-F238E27FC236}">
                  <a16:creationId xmlns:a16="http://schemas.microsoft.com/office/drawing/2014/main" id="{69781814-D701-4009-B552-672384676FB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01973" y="4108613"/>
              <a:ext cx="80594" cy="80583"/>
            </a:xfrm>
            <a:prstGeom prst="rect">
              <a:avLst/>
            </a:prstGeom>
          </p:spPr>
        </p:pic>
        <p:pic>
          <p:nvPicPr>
            <p:cNvPr id="129" name="object 125">
              <a:extLst>
                <a:ext uri="{FF2B5EF4-FFF2-40B4-BE49-F238E27FC236}">
                  <a16:creationId xmlns:a16="http://schemas.microsoft.com/office/drawing/2014/main" id="{BC507AD5-6C24-4A12-A515-1B0EFCEEAB8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64042" y="4240481"/>
              <a:ext cx="63746" cy="63736"/>
            </a:xfrm>
            <a:prstGeom prst="rect">
              <a:avLst/>
            </a:prstGeom>
          </p:spPr>
        </p:pic>
        <p:sp>
          <p:nvSpPr>
            <p:cNvPr id="130" name="object 126">
              <a:extLst>
                <a:ext uri="{FF2B5EF4-FFF2-40B4-BE49-F238E27FC236}">
                  <a16:creationId xmlns:a16="http://schemas.microsoft.com/office/drawing/2014/main" id="{D4C4A84D-1901-428A-964A-4C0349953791}"/>
                </a:ext>
              </a:extLst>
            </p:cNvPr>
            <p:cNvSpPr/>
            <p:nvPr/>
          </p:nvSpPr>
          <p:spPr>
            <a:xfrm>
              <a:off x="15958604" y="4704924"/>
              <a:ext cx="683895" cy="52705"/>
            </a:xfrm>
            <a:custGeom>
              <a:avLst/>
              <a:gdLst/>
              <a:ahLst/>
              <a:cxnLst/>
              <a:rect l="l" t="t" r="r" b="b"/>
              <a:pathLst>
                <a:path w="683894" h="52704">
                  <a:moveTo>
                    <a:pt x="35737" y="8013"/>
                  </a:moveTo>
                  <a:lnTo>
                    <a:pt x="27736" y="0"/>
                  </a:lnTo>
                  <a:lnTo>
                    <a:pt x="8001" y="0"/>
                  </a:lnTo>
                  <a:lnTo>
                    <a:pt x="0" y="8013"/>
                  </a:lnTo>
                  <a:lnTo>
                    <a:pt x="0" y="27736"/>
                  </a:lnTo>
                  <a:lnTo>
                    <a:pt x="8001" y="35750"/>
                  </a:lnTo>
                  <a:lnTo>
                    <a:pt x="27736" y="35750"/>
                  </a:lnTo>
                  <a:lnTo>
                    <a:pt x="35737" y="27736"/>
                  </a:lnTo>
                  <a:lnTo>
                    <a:pt x="35737" y="17868"/>
                  </a:lnTo>
                  <a:lnTo>
                    <a:pt x="35737" y="8013"/>
                  </a:lnTo>
                  <a:close/>
                </a:path>
                <a:path w="683894" h="52704">
                  <a:moveTo>
                    <a:pt x="683691" y="26047"/>
                  </a:moveTo>
                  <a:lnTo>
                    <a:pt x="681647" y="15913"/>
                  </a:lnTo>
                  <a:lnTo>
                    <a:pt x="676071" y="7632"/>
                  </a:lnTo>
                  <a:lnTo>
                    <a:pt x="667791" y="2057"/>
                  </a:lnTo>
                  <a:lnTo>
                    <a:pt x="657644" y="12"/>
                  </a:lnTo>
                  <a:lnTo>
                    <a:pt x="647509" y="2057"/>
                  </a:lnTo>
                  <a:lnTo>
                    <a:pt x="639229" y="7632"/>
                  </a:lnTo>
                  <a:lnTo>
                    <a:pt x="633641" y="15913"/>
                  </a:lnTo>
                  <a:lnTo>
                    <a:pt x="631596" y="26047"/>
                  </a:lnTo>
                  <a:lnTo>
                    <a:pt x="633641" y="36195"/>
                  </a:lnTo>
                  <a:lnTo>
                    <a:pt x="639229" y="44462"/>
                  </a:lnTo>
                  <a:lnTo>
                    <a:pt x="647509" y="50050"/>
                  </a:lnTo>
                  <a:lnTo>
                    <a:pt x="657644" y="52095"/>
                  </a:lnTo>
                  <a:lnTo>
                    <a:pt x="667791" y="50050"/>
                  </a:lnTo>
                  <a:lnTo>
                    <a:pt x="676071" y="44462"/>
                  </a:lnTo>
                  <a:lnTo>
                    <a:pt x="681647" y="36195"/>
                  </a:lnTo>
                  <a:lnTo>
                    <a:pt x="683691" y="26047"/>
                  </a:lnTo>
                  <a:close/>
                </a:path>
              </a:pathLst>
            </a:custGeom>
            <a:solidFill>
              <a:srgbClr val="FED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7">
              <a:extLst>
                <a:ext uri="{FF2B5EF4-FFF2-40B4-BE49-F238E27FC236}">
                  <a16:creationId xmlns:a16="http://schemas.microsoft.com/office/drawing/2014/main" id="{E12461A0-19D1-412D-9CC7-0A998C7CA81A}"/>
                </a:ext>
              </a:extLst>
            </p:cNvPr>
            <p:cNvSpPr/>
            <p:nvPr/>
          </p:nvSpPr>
          <p:spPr>
            <a:xfrm>
              <a:off x="15910357" y="4170012"/>
              <a:ext cx="755650" cy="502284"/>
            </a:xfrm>
            <a:custGeom>
              <a:avLst/>
              <a:gdLst/>
              <a:ahLst/>
              <a:cxnLst/>
              <a:rect l="l" t="t" r="r" b="b"/>
              <a:pathLst>
                <a:path w="755650" h="502285">
                  <a:moveTo>
                    <a:pt x="55384" y="474548"/>
                  </a:moveTo>
                  <a:lnTo>
                    <a:pt x="53213" y="463765"/>
                  </a:lnTo>
                  <a:lnTo>
                    <a:pt x="47282" y="454964"/>
                  </a:lnTo>
                  <a:lnTo>
                    <a:pt x="38481" y="449033"/>
                  </a:lnTo>
                  <a:lnTo>
                    <a:pt x="27698" y="446849"/>
                  </a:lnTo>
                  <a:lnTo>
                    <a:pt x="16916" y="449033"/>
                  </a:lnTo>
                  <a:lnTo>
                    <a:pt x="8115" y="454964"/>
                  </a:lnTo>
                  <a:lnTo>
                    <a:pt x="2171" y="463765"/>
                  </a:lnTo>
                  <a:lnTo>
                    <a:pt x="0" y="474548"/>
                  </a:lnTo>
                  <a:lnTo>
                    <a:pt x="2171" y="485330"/>
                  </a:lnTo>
                  <a:lnTo>
                    <a:pt x="8115" y="494131"/>
                  </a:lnTo>
                  <a:lnTo>
                    <a:pt x="16916" y="500075"/>
                  </a:lnTo>
                  <a:lnTo>
                    <a:pt x="27698" y="502246"/>
                  </a:lnTo>
                  <a:lnTo>
                    <a:pt x="38481" y="500075"/>
                  </a:lnTo>
                  <a:lnTo>
                    <a:pt x="47282" y="494131"/>
                  </a:lnTo>
                  <a:lnTo>
                    <a:pt x="53213" y="485330"/>
                  </a:lnTo>
                  <a:lnTo>
                    <a:pt x="55384" y="474548"/>
                  </a:lnTo>
                  <a:close/>
                </a:path>
                <a:path w="755650" h="502285">
                  <a:moveTo>
                    <a:pt x="551434" y="222084"/>
                  </a:moveTo>
                  <a:lnTo>
                    <a:pt x="551243" y="212928"/>
                  </a:lnTo>
                  <a:lnTo>
                    <a:pt x="546442" y="205143"/>
                  </a:lnTo>
                  <a:lnTo>
                    <a:pt x="537679" y="200850"/>
                  </a:lnTo>
                  <a:lnTo>
                    <a:pt x="445249" y="184772"/>
                  </a:lnTo>
                  <a:lnTo>
                    <a:pt x="440499" y="181127"/>
                  </a:lnTo>
                  <a:lnTo>
                    <a:pt x="401332" y="95859"/>
                  </a:lnTo>
                  <a:lnTo>
                    <a:pt x="394944" y="88493"/>
                  </a:lnTo>
                  <a:lnTo>
                    <a:pt x="386181" y="85852"/>
                  </a:lnTo>
                  <a:lnTo>
                    <a:pt x="377291" y="87998"/>
                  </a:lnTo>
                  <a:lnTo>
                    <a:pt x="370509" y="94996"/>
                  </a:lnTo>
                  <a:lnTo>
                    <a:pt x="326656" y="177952"/>
                  </a:lnTo>
                  <a:lnTo>
                    <a:pt x="321716" y="181343"/>
                  </a:lnTo>
                  <a:lnTo>
                    <a:pt x="228536" y="192239"/>
                  </a:lnTo>
                  <a:lnTo>
                    <a:pt x="219544" y="196037"/>
                  </a:lnTo>
                  <a:lnTo>
                    <a:pt x="214325" y="203555"/>
                  </a:lnTo>
                  <a:lnTo>
                    <a:pt x="213614" y="212674"/>
                  </a:lnTo>
                  <a:lnTo>
                    <a:pt x="218173" y="221297"/>
                  </a:lnTo>
                  <a:lnTo>
                    <a:pt x="283527" y="288632"/>
                  </a:lnTo>
                  <a:lnTo>
                    <a:pt x="285216" y="294373"/>
                  </a:lnTo>
                  <a:lnTo>
                    <a:pt x="266788" y="386372"/>
                  </a:lnTo>
                  <a:lnTo>
                    <a:pt x="267614" y="396087"/>
                  </a:lnTo>
                  <a:lnTo>
                    <a:pt x="273151" y="403377"/>
                  </a:lnTo>
                  <a:lnTo>
                    <a:pt x="281609" y="406869"/>
                  </a:lnTo>
                  <a:lnTo>
                    <a:pt x="291223" y="405193"/>
                  </a:lnTo>
                  <a:lnTo>
                    <a:pt x="375450" y="363855"/>
                  </a:lnTo>
                  <a:lnTo>
                    <a:pt x="381444" y="364032"/>
                  </a:lnTo>
                  <a:lnTo>
                    <a:pt x="463232" y="409981"/>
                  </a:lnTo>
                  <a:lnTo>
                    <a:pt x="472744" y="412191"/>
                  </a:lnTo>
                  <a:lnTo>
                    <a:pt x="481380" y="409168"/>
                  </a:lnTo>
                  <a:lnTo>
                    <a:pt x="487311" y="402209"/>
                  </a:lnTo>
                  <a:lnTo>
                    <a:pt x="488683" y="392544"/>
                  </a:lnTo>
                  <a:lnTo>
                    <a:pt x="475399" y="299669"/>
                  </a:lnTo>
                  <a:lnTo>
                    <a:pt x="477418" y="294030"/>
                  </a:lnTo>
                  <a:lnTo>
                    <a:pt x="546392" y="230441"/>
                  </a:lnTo>
                  <a:lnTo>
                    <a:pt x="551434" y="222084"/>
                  </a:lnTo>
                  <a:close/>
                </a:path>
                <a:path w="755650" h="502285">
                  <a:moveTo>
                    <a:pt x="755205" y="19088"/>
                  </a:moveTo>
                  <a:lnTo>
                    <a:pt x="753706" y="11658"/>
                  </a:lnTo>
                  <a:lnTo>
                    <a:pt x="749617" y="5588"/>
                  </a:lnTo>
                  <a:lnTo>
                    <a:pt x="743546" y="1498"/>
                  </a:lnTo>
                  <a:lnTo>
                    <a:pt x="736117" y="0"/>
                  </a:lnTo>
                  <a:lnTo>
                    <a:pt x="728675" y="1498"/>
                  </a:lnTo>
                  <a:lnTo>
                    <a:pt x="722604" y="5588"/>
                  </a:lnTo>
                  <a:lnTo>
                    <a:pt x="718515" y="11658"/>
                  </a:lnTo>
                  <a:lnTo>
                    <a:pt x="717016" y="19088"/>
                  </a:lnTo>
                  <a:lnTo>
                    <a:pt x="718515" y="26517"/>
                  </a:lnTo>
                  <a:lnTo>
                    <a:pt x="722604" y="32588"/>
                  </a:lnTo>
                  <a:lnTo>
                    <a:pt x="728675" y="36677"/>
                  </a:lnTo>
                  <a:lnTo>
                    <a:pt x="736117" y="38176"/>
                  </a:lnTo>
                  <a:lnTo>
                    <a:pt x="743546" y="36677"/>
                  </a:lnTo>
                  <a:lnTo>
                    <a:pt x="749617" y="32588"/>
                  </a:lnTo>
                  <a:lnTo>
                    <a:pt x="753706" y="26517"/>
                  </a:lnTo>
                  <a:lnTo>
                    <a:pt x="755205" y="19088"/>
                  </a:lnTo>
                  <a:close/>
                </a:path>
              </a:pathLst>
            </a:custGeom>
            <a:solidFill>
              <a:srgbClr val="F1BA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</TotalTime>
  <Words>999</Words>
  <Application>Microsoft Office PowerPoint</Application>
  <PresentationFormat>Personalizado</PresentationFormat>
  <Paragraphs>297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Corbel</vt:lpstr>
      <vt:lpstr>Gill Sans MT</vt:lpstr>
      <vt:lpstr>Lucida Sans</vt:lpstr>
      <vt:lpstr>Montserrat</vt:lpstr>
      <vt:lpstr>Times New Roman</vt:lpstr>
      <vt:lpstr>Trebuchet MS</vt:lpstr>
      <vt:lpstr>Verdana</vt:lpstr>
      <vt:lpstr>Office Theme</vt:lpstr>
      <vt:lpstr>Presentación de PowerPoint</vt:lpstr>
      <vt:lpstr>NETWORK OF</vt:lpstr>
      <vt:lpstr>12</vt:lpstr>
      <vt:lpstr>ORGANISATION</vt:lpstr>
      <vt:lpstr>SCIENTIFIC PROGRAMMES</vt:lpstr>
      <vt:lpstr>SCIENTIFIC AND TECHNOLOGY TRANSFER ACTIVITY</vt:lpstr>
      <vt:lpstr>MAIN INTERNATIONAL PROJECTS</vt:lpstr>
      <vt:lpstr>INTERNATIONAL COLLABORATIONS</vt:lpstr>
      <vt:lpstr>SOME ACHIEVEMENTS 2017-20</vt:lpstr>
      <vt:lpstr>TECHNOLOGY TRANSFER (2017-2020)</vt:lpstr>
      <vt:lpstr>TECHNOLOGY TRANSFER</vt:lpstr>
      <vt:lpstr>100</vt:lpstr>
      <vt:lpstr>SPIN-OFFS</vt:lpstr>
      <vt:lpstr>INTELLIGENT TECHNOLOGIES AT EVERY STEP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DIAZ HERMIDA FELIX</cp:lastModifiedBy>
  <cp:revision>81</cp:revision>
  <dcterms:created xsi:type="dcterms:W3CDTF">2021-02-22T12:33:17Z</dcterms:created>
  <dcterms:modified xsi:type="dcterms:W3CDTF">2021-02-25T15:55:54Z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2020-07-13T00:00:00Z</vt:filetime>
  </property>
  <property fmtid="{D5CDD505-2E9C-101B-9397-08002B2CF9AE}" pid="3" name="Creator">
    <vt:lpwstr>Adobe Acrobat Pro 11.0.23</vt:lpwstr>
  </property>
  <property fmtid="{D5CDD505-2E9C-101B-9397-08002B2CF9AE}" pid="4" name="LastSaved">
    <vt:filetime>2021-02-22T00:00:00Z</vt:filetime>
  </property>
</Properties>
</file>